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0" r:id="rId1"/>
  </p:sldMasterIdLst>
  <p:notesMasterIdLst>
    <p:notesMasterId r:id="rId61"/>
  </p:notesMasterIdLst>
  <p:handoutMasterIdLst>
    <p:handoutMasterId r:id="rId62"/>
  </p:handoutMasterIdLst>
  <p:sldIdLst>
    <p:sldId id="271" r:id="rId2"/>
    <p:sldId id="283" r:id="rId3"/>
    <p:sldId id="13736" r:id="rId4"/>
    <p:sldId id="13737" r:id="rId5"/>
    <p:sldId id="13735" r:id="rId6"/>
    <p:sldId id="13701" r:id="rId7"/>
    <p:sldId id="13703" r:id="rId8"/>
    <p:sldId id="13700" r:id="rId9"/>
    <p:sldId id="13704" r:id="rId10"/>
    <p:sldId id="13705" r:id="rId11"/>
    <p:sldId id="13707" r:id="rId12"/>
    <p:sldId id="13706" r:id="rId13"/>
    <p:sldId id="13716" r:id="rId14"/>
    <p:sldId id="13708" r:id="rId15"/>
    <p:sldId id="13721" r:id="rId16"/>
    <p:sldId id="13709" r:id="rId17"/>
    <p:sldId id="13711" r:id="rId18"/>
    <p:sldId id="13702" r:id="rId19"/>
    <p:sldId id="13722" r:id="rId20"/>
    <p:sldId id="13725" r:id="rId21"/>
    <p:sldId id="13747" r:id="rId22"/>
    <p:sldId id="13685" r:id="rId23"/>
    <p:sldId id="13604" r:id="rId24"/>
    <p:sldId id="13713" r:id="rId25"/>
    <p:sldId id="13699" r:id="rId26"/>
    <p:sldId id="13712" r:id="rId27"/>
    <p:sldId id="13605" r:id="rId28"/>
    <p:sldId id="13646" r:id="rId29"/>
    <p:sldId id="13715" r:id="rId30"/>
    <p:sldId id="13738" r:id="rId31"/>
    <p:sldId id="13724" r:id="rId32"/>
    <p:sldId id="13726" r:id="rId33"/>
    <p:sldId id="13731" r:id="rId34"/>
    <p:sldId id="13714" r:id="rId35"/>
    <p:sldId id="13530" r:id="rId36"/>
    <p:sldId id="13733" r:id="rId37"/>
    <p:sldId id="13742" r:id="rId38"/>
    <p:sldId id="13730" r:id="rId39"/>
    <p:sldId id="13741" r:id="rId40"/>
    <p:sldId id="13734" r:id="rId41"/>
    <p:sldId id="13673" r:id="rId42"/>
    <p:sldId id="13684" r:id="rId43"/>
    <p:sldId id="13718" r:id="rId44"/>
    <p:sldId id="13739" r:id="rId45"/>
    <p:sldId id="13727" r:id="rId46"/>
    <p:sldId id="13743" r:id="rId47"/>
    <p:sldId id="13746" r:id="rId48"/>
    <p:sldId id="13745" r:id="rId49"/>
    <p:sldId id="13744" r:id="rId50"/>
    <p:sldId id="13740" r:id="rId51"/>
    <p:sldId id="13683" r:id="rId52"/>
    <p:sldId id="13717" r:id="rId53"/>
    <p:sldId id="13720" r:id="rId54"/>
    <p:sldId id="13728" r:id="rId55"/>
    <p:sldId id="13729" r:id="rId56"/>
    <p:sldId id="13723" r:id="rId57"/>
    <p:sldId id="13732" r:id="rId58"/>
    <p:sldId id="13696" r:id="rId59"/>
    <p:sldId id="13697" r:id="rId60"/>
  </p:sldIdLst>
  <p:sldSz cx="9144000" cy="6858000" type="screen4x3"/>
  <p:notesSz cx="6858000" cy="9144000"/>
  <p:embeddedFontLst>
    <p:embeddedFont>
      <p:font typeface="Lato Heavy Bold" panose="020B0604020202020204" charset="0"/>
      <p:regular r:id="rId63"/>
    </p:embeddedFont>
    <p:embeddedFont>
      <p:font typeface="Oswald Bold" panose="020B0604020202020204" charset="0"/>
      <p:regular r:id="rId64"/>
    </p:embeddedFont>
    <p:embeddedFont>
      <p:font typeface="Poppins" panose="00000500000000000000" pitchFamily="2" charset="0"/>
      <p:regular r:id="rId65"/>
      <p:bold r:id="rId66"/>
      <p:italic r:id="rId67"/>
      <p:boldItalic r:id="rId68"/>
    </p:embeddedFont>
    <p:embeddedFont>
      <p:font typeface="PP Neue Machina Plain Ultrabold" pitchFamily="2" charset="0"/>
      <p:bold r:id="rId6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C63B"/>
    <a:srgbClr val="9E1E3F"/>
    <a:srgbClr val="A3D8E5"/>
    <a:srgbClr val="EEAC00"/>
    <a:srgbClr val="A0C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D1B04F-1E96-4ACD-8339-2D1711605E61}" v="1" dt="2024-11-29T07:12:52.416"/>
    <p1510:client id="{F524ADB2-DED3-452B-BF39-CFE65B7F6E3F}" v="1781" dt="2024-11-29T08:53:36.7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9113" autoAdjust="0"/>
  </p:normalViewPr>
  <p:slideViewPr>
    <p:cSldViewPr snapToGrid="0">
      <p:cViewPr varScale="1">
        <p:scale>
          <a:sx n="62" d="100"/>
          <a:sy n="62" d="100"/>
        </p:scale>
        <p:origin x="29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1.fntdata"/><Relationship Id="rId68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4.fntdata"/><Relationship Id="rId74" Type="http://schemas.microsoft.com/office/2016/11/relationships/changesInfo" Target="changesInfos/changesInfo1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2.fntdata"/><Relationship Id="rId69" Type="http://schemas.openxmlformats.org/officeDocument/2006/relationships/font" Target="fonts/font7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70" Type="http://schemas.openxmlformats.org/officeDocument/2006/relationships/presProps" Target="presProps.xml"/><Relationship Id="rId75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font" Target="fonts/font3.fntdata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anda del Río" userId="ef3ae9c1-9254-4a4f-8da0-11578e86a26b" providerId="ADAL" clId="{D902EB8C-A34A-48C2-9364-C56175007EE8}"/>
    <pc:docChg chg="undo custSel addSld delSld modSld sldOrd">
      <pc:chgData name="Amanda del Río" userId="ef3ae9c1-9254-4a4f-8da0-11578e86a26b" providerId="ADAL" clId="{D902EB8C-A34A-48C2-9364-C56175007EE8}" dt="2024-11-13T13:22:13.942" v="745" actId="47"/>
      <pc:docMkLst>
        <pc:docMk/>
      </pc:docMkLst>
      <pc:sldChg chg="addSp delSp modSp add mod">
        <pc:chgData name="Amanda del Río" userId="ef3ae9c1-9254-4a4f-8da0-11578e86a26b" providerId="ADAL" clId="{D902EB8C-A34A-48C2-9364-C56175007EE8}" dt="2024-10-21T07:10:21.362" v="479" actId="27636"/>
        <pc:sldMkLst>
          <pc:docMk/>
          <pc:sldMk cId="0" sldId="261"/>
        </pc:sldMkLst>
        <pc:spChg chg="mod">
          <ac:chgData name="Amanda del Río" userId="ef3ae9c1-9254-4a4f-8da0-11578e86a26b" providerId="ADAL" clId="{D902EB8C-A34A-48C2-9364-C56175007EE8}" dt="2024-10-21T07:10:21.362" v="479" actId="27636"/>
          <ac:spMkLst>
            <pc:docMk/>
            <pc:sldMk cId="0" sldId="261"/>
            <ac:spMk id="3" creationId="{00000000-0000-0000-0000-000000000000}"/>
          </ac:spMkLst>
        </pc:spChg>
        <pc:spChg chg="add del mod">
          <ac:chgData name="Amanda del Río" userId="ef3ae9c1-9254-4a4f-8da0-11578e86a26b" providerId="ADAL" clId="{D902EB8C-A34A-48C2-9364-C56175007EE8}" dt="2024-10-18T09:42:06.164" v="338" actId="21"/>
          <ac:spMkLst>
            <pc:docMk/>
            <pc:sldMk cId="0" sldId="261"/>
            <ac:spMk id="5" creationId="{3622E4A7-4214-F726-33ED-232FF893E94E}"/>
          </ac:spMkLst>
        </pc:spChg>
      </pc:sldChg>
      <pc:sldChg chg="add">
        <pc:chgData name="Amanda del Río" userId="ef3ae9c1-9254-4a4f-8da0-11578e86a26b" providerId="ADAL" clId="{D902EB8C-A34A-48C2-9364-C56175007EE8}" dt="2024-10-21T08:10:11.061" v="526"/>
        <pc:sldMkLst>
          <pc:docMk/>
          <pc:sldMk cId="1818671540" sldId="262"/>
        </pc:sldMkLst>
      </pc:sldChg>
      <pc:sldChg chg="del">
        <pc:chgData name="Amanda del Río" userId="ef3ae9c1-9254-4a4f-8da0-11578e86a26b" providerId="ADAL" clId="{D902EB8C-A34A-48C2-9364-C56175007EE8}" dt="2024-10-21T08:09:42.283" v="525" actId="2696"/>
        <pc:sldMkLst>
          <pc:docMk/>
          <pc:sldMk cId="2598810915" sldId="262"/>
        </pc:sldMkLst>
      </pc:sldChg>
      <pc:sldChg chg="del">
        <pc:chgData name="Amanda del Río" userId="ef3ae9c1-9254-4a4f-8da0-11578e86a26b" providerId="ADAL" clId="{D902EB8C-A34A-48C2-9364-C56175007EE8}" dt="2024-10-21T08:09:42.283" v="525" actId="2696"/>
        <pc:sldMkLst>
          <pc:docMk/>
          <pc:sldMk cId="454232609" sldId="263"/>
        </pc:sldMkLst>
      </pc:sldChg>
      <pc:sldChg chg="delSp modSp add del mod">
        <pc:chgData name="Amanda del Río" userId="ef3ae9c1-9254-4a4f-8da0-11578e86a26b" providerId="ADAL" clId="{D902EB8C-A34A-48C2-9364-C56175007EE8}" dt="2024-11-13T13:22:13.942" v="745" actId="47"/>
        <pc:sldMkLst>
          <pc:docMk/>
          <pc:sldMk cId="3309160476" sldId="263"/>
        </pc:sldMkLst>
        <pc:spChg chg="del">
          <ac:chgData name="Amanda del Río" userId="ef3ae9c1-9254-4a4f-8da0-11578e86a26b" providerId="ADAL" clId="{D902EB8C-A34A-48C2-9364-C56175007EE8}" dt="2024-11-13T12:55:12.401" v="642" actId="478"/>
          <ac:spMkLst>
            <pc:docMk/>
            <pc:sldMk cId="3309160476" sldId="263"/>
            <ac:spMk id="366" creationId="{00000000-0000-0000-0000-000000000000}"/>
          </ac:spMkLst>
        </pc:spChg>
        <pc:spChg chg="del">
          <ac:chgData name="Amanda del Río" userId="ef3ae9c1-9254-4a4f-8da0-11578e86a26b" providerId="ADAL" clId="{D902EB8C-A34A-48C2-9364-C56175007EE8}" dt="2024-11-13T12:55:07.956" v="640" actId="478"/>
          <ac:spMkLst>
            <pc:docMk/>
            <pc:sldMk cId="3309160476" sldId="263"/>
            <ac:spMk id="375" creationId="{00000000-0000-0000-0000-000000000000}"/>
          </ac:spMkLst>
        </pc:spChg>
        <pc:spChg chg="del">
          <ac:chgData name="Amanda del Río" userId="ef3ae9c1-9254-4a4f-8da0-11578e86a26b" providerId="ADAL" clId="{D902EB8C-A34A-48C2-9364-C56175007EE8}" dt="2024-11-13T12:55:33.678" v="644" actId="21"/>
          <ac:spMkLst>
            <pc:docMk/>
            <pc:sldMk cId="3309160476" sldId="263"/>
            <ac:spMk id="382" creationId="{00000000-0000-0000-0000-000000000000}"/>
          </ac:spMkLst>
        </pc:spChg>
        <pc:grpChg chg="del">
          <ac:chgData name="Amanda del Río" userId="ef3ae9c1-9254-4a4f-8da0-11578e86a26b" providerId="ADAL" clId="{D902EB8C-A34A-48C2-9364-C56175007EE8}" dt="2024-11-13T12:55:07.956" v="640" actId="478"/>
          <ac:grpSpMkLst>
            <pc:docMk/>
            <pc:sldMk cId="3309160476" sldId="263"/>
            <ac:grpSpMk id="368" creationId="{00000000-0000-0000-0000-000000000000}"/>
          </ac:grpSpMkLst>
        </pc:grpChg>
        <pc:grpChg chg="del">
          <ac:chgData name="Amanda del Río" userId="ef3ae9c1-9254-4a4f-8da0-11578e86a26b" providerId="ADAL" clId="{D902EB8C-A34A-48C2-9364-C56175007EE8}" dt="2024-11-13T12:55:07.956" v="640" actId="478"/>
          <ac:grpSpMkLst>
            <pc:docMk/>
            <pc:sldMk cId="3309160476" sldId="263"/>
            <ac:grpSpMk id="372" creationId="{00000000-0000-0000-0000-000000000000}"/>
          </ac:grpSpMkLst>
        </pc:grpChg>
        <pc:grpChg chg="del">
          <ac:chgData name="Amanda del Río" userId="ef3ae9c1-9254-4a4f-8da0-11578e86a26b" providerId="ADAL" clId="{D902EB8C-A34A-48C2-9364-C56175007EE8}" dt="2024-11-13T12:55:07.956" v="640" actId="478"/>
          <ac:grpSpMkLst>
            <pc:docMk/>
            <pc:sldMk cId="3309160476" sldId="263"/>
            <ac:grpSpMk id="378" creationId="{00000000-0000-0000-0000-000000000000}"/>
          </ac:grpSpMkLst>
        </pc:grpChg>
        <pc:picChg chg="del">
          <ac:chgData name="Amanda del Río" userId="ef3ae9c1-9254-4a4f-8da0-11578e86a26b" providerId="ADAL" clId="{D902EB8C-A34A-48C2-9364-C56175007EE8}" dt="2024-11-13T12:55:07.956" v="640" actId="478"/>
          <ac:picMkLst>
            <pc:docMk/>
            <pc:sldMk cId="3309160476" sldId="263"/>
            <ac:picMk id="367" creationId="{00000000-0000-0000-0000-000000000000}"/>
          </ac:picMkLst>
        </pc:picChg>
        <pc:picChg chg="del">
          <ac:chgData name="Amanda del Río" userId="ef3ae9c1-9254-4a4f-8da0-11578e86a26b" providerId="ADAL" clId="{D902EB8C-A34A-48C2-9364-C56175007EE8}" dt="2024-11-13T12:55:10.176" v="641" actId="478"/>
          <ac:picMkLst>
            <pc:docMk/>
            <pc:sldMk cId="3309160476" sldId="263"/>
            <ac:picMk id="376" creationId="{00000000-0000-0000-0000-000000000000}"/>
          </ac:picMkLst>
        </pc:picChg>
        <pc:picChg chg="del">
          <ac:chgData name="Amanda del Río" userId="ef3ae9c1-9254-4a4f-8da0-11578e86a26b" providerId="ADAL" clId="{D902EB8C-A34A-48C2-9364-C56175007EE8}" dt="2024-11-13T12:55:07.956" v="640" actId="478"/>
          <ac:picMkLst>
            <pc:docMk/>
            <pc:sldMk cId="3309160476" sldId="263"/>
            <ac:picMk id="381" creationId="{00000000-0000-0000-0000-000000000000}"/>
          </ac:picMkLst>
        </pc:picChg>
        <pc:cxnChg chg="del mod">
          <ac:chgData name="Amanda del Río" userId="ef3ae9c1-9254-4a4f-8da0-11578e86a26b" providerId="ADAL" clId="{D902EB8C-A34A-48C2-9364-C56175007EE8}" dt="2024-11-13T12:55:07.956" v="640" actId="478"/>
          <ac:cxnSpMkLst>
            <pc:docMk/>
            <pc:sldMk cId="3309160476" sldId="263"/>
            <ac:cxnSpMk id="377" creationId="{00000000-0000-0000-0000-000000000000}"/>
          </ac:cxnSpMkLst>
        </pc:cxnChg>
      </pc:sldChg>
      <pc:sldChg chg="del">
        <pc:chgData name="Amanda del Río" userId="ef3ae9c1-9254-4a4f-8da0-11578e86a26b" providerId="ADAL" clId="{D902EB8C-A34A-48C2-9364-C56175007EE8}" dt="2024-11-13T12:54:31.594" v="638" actId="47"/>
        <pc:sldMkLst>
          <pc:docMk/>
          <pc:sldMk cId="810714445" sldId="276"/>
        </pc:sldMkLst>
      </pc:sldChg>
      <pc:sldChg chg="del ord">
        <pc:chgData name="Amanda del Río" userId="ef3ae9c1-9254-4a4f-8da0-11578e86a26b" providerId="ADAL" clId="{D902EB8C-A34A-48C2-9364-C56175007EE8}" dt="2024-10-21T08:12:06.868" v="539" actId="2696"/>
        <pc:sldMkLst>
          <pc:docMk/>
          <pc:sldMk cId="512481197" sldId="287"/>
        </pc:sldMkLst>
      </pc:sldChg>
      <pc:sldChg chg="modSp add mod">
        <pc:chgData name="Amanda del Río" userId="ef3ae9c1-9254-4a4f-8da0-11578e86a26b" providerId="ADAL" clId="{D902EB8C-A34A-48C2-9364-C56175007EE8}" dt="2024-10-21T08:12:58.613" v="594" actId="20577"/>
        <pc:sldMkLst>
          <pc:docMk/>
          <pc:sldMk cId="3369288638" sldId="287"/>
        </pc:sldMkLst>
        <pc:spChg chg="mod">
          <ac:chgData name="Amanda del Río" userId="ef3ae9c1-9254-4a4f-8da0-11578e86a26b" providerId="ADAL" clId="{D902EB8C-A34A-48C2-9364-C56175007EE8}" dt="2024-10-21T08:12:58.613" v="594" actId="20577"/>
          <ac:spMkLst>
            <pc:docMk/>
            <pc:sldMk cId="3369288638" sldId="287"/>
            <ac:spMk id="4" creationId="{CE771391-50E9-E65B-E932-78CE8ADFACC9}"/>
          </ac:spMkLst>
        </pc:spChg>
      </pc:sldChg>
      <pc:sldChg chg="del">
        <pc:chgData name="Amanda del Río" userId="ef3ae9c1-9254-4a4f-8da0-11578e86a26b" providerId="ADAL" clId="{D902EB8C-A34A-48C2-9364-C56175007EE8}" dt="2024-10-21T08:13:32.807" v="595" actId="2696"/>
        <pc:sldMkLst>
          <pc:docMk/>
          <pc:sldMk cId="1121188920" sldId="291"/>
        </pc:sldMkLst>
      </pc:sldChg>
      <pc:sldChg chg="add">
        <pc:chgData name="Amanda del Río" userId="ef3ae9c1-9254-4a4f-8da0-11578e86a26b" providerId="ADAL" clId="{D902EB8C-A34A-48C2-9364-C56175007EE8}" dt="2024-10-21T08:13:37.791" v="596"/>
        <pc:sldMkLst>
          <pc:docMk/>
          <pc:sldMk cId="3568914834" sldId="291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767505121" sldId="293"/>
        </pc:sldMkLst>
      </pc:sldChg>
      <pc:sldChg chg="add ord">
        <pc:chgData name="Amanda del Río" userId="ef3ae9c1-9254-4a4f-8da0-11578e86a26b" providerId="ADAL" clId="{D902EB8C-A34A-48C2-9364-C56175007EE8}" dt="2024-10-21T08:14:30.638" v="600"/>
        <pc:sldMkLst>
          <pc:docMk/>
          <pc:sldMk cId="976603157" sldId="293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292042509" sldId="312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906392475" sldId="312"/>
        </pc:sldMkLst>
      </pc:sldChg>
      <pc:sldChg chg="del">
        <pc:chgData name="Amanda del Río" userId="ef3ae9c1-9254-4a4f-8da0-11578e86a26b" providerId="ADAL" clId="{D902EB8C-A34A-48C2-9364-C56175007EE8}" dt="2024-10-21T08:14:52.305" v="601" actId="2696"/>
        <pc:sldMkLst>
          <pc:docMk/>
          <pc:sldMk cId="866211824" sldId="330"/>
        </pc:sldMkLst>
      </pc:sldChg>
      <pc:sldChg chg="add del">
        <pc:chgData name="Amanda del Río" userId="ef3ae9c1-9254-4a4f-8da0-11578e86a26b" providerId="ADAL" clId="{D902EB8C-A34A-48C2-9364-C56175007EE8}" dt="2024-11-13T12:54:42.004" v="639" actId="47"/>
        <pc:sldMkLst>
          <pc:docMk/>
          <pc:sldMk cId="1038319752" sldId="330"/>
        </pc:sldMkLst>
      </pc:sldChg>
      <pc:sldChg chg="delSp del">
        <pc:chgData name="Amanda del Río" userId="ef3ae9c1-9254-4a4f-8da0-11578e86a26b" providerId="ADAL" clId="{D902EB8C-A34A-48C2-9364-C56175007EE8}" dt="2024-11-13T12:52:17.902" v="606" actId="47"/>
        <pc:sldMkLst>
          <pc:docMk/>
          <pc:sldMk cId="2707312368" sldId="373"/>
        </pc:sldMkLst>
        <pc:picChg chg="del">
          <ac:chgData name="Amanda del Río" userId="ef3ae9c1-9254-4a4f-8da0-11578e86a26b" providerId="ADAL" clId="{D902EB8C-A34A-48C2-9364-C56175007EE8}" dt="2024-11-13T12:52:11.839" v="605" actId="478"/>
          <ac:picMkLst>
            <pc:docMk/>
            <pc:sldMk cId="2707312368" sldId="373"/>
            <ac:picMk id="2050" creationId="{74220429-D0CE-26C1-EF15-10757B09DF1C}"/>
          </ac:picMkLst>
        </pc:picChg>
      </pc:sldChg>
      <pc:sldChg chg="del">
        <pc:chgData name="Amanda del Río" userId="ef3ae9c1-9254-4a4f-8da0-11578e86a26b" providerId="ADAL" clId="{D902EB8C-A34A-48C2-9364-C56175007EE8}" dt="2024-11-13T12:54:26.621" v="636" actId="47"/>
        <pc:sldMkLst>
          <pc:docMk/>
          <pc:sldMk cId="2705866596" sldId="382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1109810784" sldId="416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1682795140" sldId="416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3210897140" sldId="417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3833324715" sldId="417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975364801" sldId="425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1677037925" sldId="425"/>
        </pc:sldMkLst>
      </pc:sldChg>
      <pc:sldChg chg="del">
        <pc:chgData name="Amanda del Río" userId="ef3ae9c1-9254-4a4f-8da0-11578e86a26b" providerId="ADAL" clId="{D902EB8C-A34A-48C2-9364-C56175007EE8}" dt="2024-10-21T08:13:32.807" v="595" actId="2696"/>
        <pc:sldMkLst>
          <pc:docMk/>
          <pc:sldMk cId="656710653" sldId="466"/>
        </pc:sldMkLst>
      </pc:sldChg>
      <pc:sldChg chg="add">
        <pc:chgData name="Amanda del Río" userId="ef3ae9c1-9254-4a4f-8da0-11578e86a26b" providerId="ADAL" clId="{D902EB8C-A34A-48C2-9364-C56175007EE8}" dt="2024-10-21T08:13:37.791" v="596"/>
        <pc:sldMkLst>
          <pc:docMk/>
          <pc:sldMk cId="3455093822" sldId="466"/>
        </pc:sldMkLst>
      </pc:sldChg>
      <pc:sldChg chg="del">
        <pc:chgData name="Amanda del Río" userId="ef3ae9c1-9254-4a4f-8da0-11578e86a26b" providerId="ADAL" clId="{D902EB8C-A34A-48C2-9364-C56175007EE8}" dt="2024-10-21T08:13:32.807" v="595" actId="2696"/>
        <pc:sldMkLst>
          <pc:docMk/>
          <pc:sldMk cId="77784703" sldId="467"/>
        </pc:sldMkLst>
      </pc:sldChg>
      <pc:sldChg chg="add">
        <pc:chgData name="Amanda del Río" userId="ef3ae9c1-9254-4a4f-8da0-11578e86a26b" providerId="ADAL" clId="{D902EB8C-A34A-48C2-9364-C56175007EE8}" dt="2024-10-21T08:13:37.791" v="596"/>
        <pc:sldMkLst>
          <pc:docMk/>
          <pc:sldMk cId="1988821560" sldId="467"/>
        </pc:sldMkLst>
      </pc:sldChg>
      <pc:sldChg chg="add">
        <pc:chgData name="Amanda del Río" userId="ef3ae9c1-9254-4a4f-8da0-11578e86a26b" providerId="ADAL" clId="{D902EB8C-A34A-48C2-9364-C56175007EE8}" dt="2024-10-21T08:13:37.791" v="596"/>
        <pc:sldMkLst>
          <pc:docMk/>
          <pc:sldMk cId="1336060974" sldId="470"/>
        </pc:sldMkLst>
      </pc:sldChg>
      <pc:sldChg chg="addSp delSp del mod">
        <pc:chgData name="Amanda del Río" userId="ef3ae9c1-9254-4a4f-8da0-11578e86a26b" providerId="ADAL" clId="{D902EB8C-A34A-48C2-9364-C56175007EE8}" dt="2024-10-21T08:13:32.807" v="595" actId="2696"/>
        <pc:sldMkLst>
          <pc:docMk/>
          <pc:sldMk cId="3900879896" sldId="470"/>
        </pc:sldMkLst>
        <pc:spChg chg="add del">
          <ac:chgData name="Amanda del Río" userId="ef3ae9c1-9254-4a4f-8da0-11578e86a26b" providerId="ADAL" clId="{D902EB8C-A34A-48C2-9364-C56175007EE8}" dt="2024-10-18T08:35:52.377" v="205" actId="478"/>
          <ac:spMkLst>
            <pc:docMk/>
            <pc:sldMk cId="3900879896" sldId="470"/>
            <ac:spMk id="4" creationId="{E33EE8DC-9DD4-F24E-1610-30A9489F030F}"/>
          </ac:spMkLst>
        </pc:spChg>
      </pc:sldChg>
      <pc:sldChg chg="del">
        <pc:chgData name="Amanda del Río" userId="ef3ae9c1-9254-4a4f-8da0-11578e86a26b" providerId="ADAL" clId="{D902EB8C-A34A-48C2-9364-C56175007EE8}" dt="2024-11-13T12:52:19.515" v="607" actId="47"/>
        <pc:sldMkLst>
          <pc:docMk/>
          <pc:sldMk cId="2864901503" sldId="472"/>
        </pc:sldMkLst>
      </pc:sldChg>
      <pc:sldChg chg="del">
        <pc:chgData name="Amanda del Río" userId="ef3ae9c1-9254-4a4f-8da0-11578e86a26b" providerId="ADAL" clId="{D902EB8C-A34A-48C2-9364-C56175007EE8}" dt="2024-11-13T12:52:30.657" v="610" actId="47"/>
        <pc:sldMkLst>
          <pc:docMk/>
          <pc:sldMk cId="2479088689" sldId="473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655749685" sldId="480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2608922727" sldId="480"/>
        </pc:sldMkLst>
      </pc:sldChg>
      <pc:sldChg chg="modSp add del mod">
        <pc:chgData name="Amanda del Río" userId="ef3ae9c1-9254-4a4f-8da0-11578e86a26b" providerId="ADAL" clId="{D902EB8C-A34A-48C2-9364-C56175007EE8}" dt="2024-11-13T12:52:34.694" v="612" actId="47"/>
        <pc:sldMkLst>
          <pc:docMk/>
          <pc:sldMk cId="608935955" sldId="481"/>
        </pc:sldMkLst>
        <pc:picChg chg="mod">
          <ac:chgData name="Amanda del Río" userId="ef3ae9c1-9254-4a4f-8da0-11578e86a26b" providerId="ADAL" clId="{D902EB8C-A34A-48C2-9364-C56175007EE8}" dt="2024-10-21T07:13:36.151" v="524" actId="1076"/>
          <ac:picMkLst>
            <pc:docMk/>
            <pc:sldMk cId="608935955" sldId="481"/>
            <ac:picMk id="6" creationId="{617595A1-4808-E180-75A3-9E850F694A5C}"/>
          </ac:picMkLst>
        </pc:picChg>
      </pc:sldChg>
      <pc:sldChg chg="del">
        <pc:chgData name="Amanda del Río" userId="ef3ae9c1-9254-4a4f-8da0-11578e86a26b" providerId="ADAL" clId="{D902EB8C-A34A-48C2-9364-C56175007EE8}" dt="2024-10-18T08:36:39.569" v="208" actId="2696"/>
        <pc:sldMkLst>
          <pc:docMk/>
          <pc:sldMk cId="2577152921" sldId="494"/>
        </pc:sldMkLst>
      </pc:sldChg>
      <pc:sldChg chg="add">
        <pc:chgData name="Amanda del Río" userId="ef3ae9c1-9254-4a4f-8da0-11578e86a26b" providerId="ADAL" clId="{D902EB8C-A34A-48C2-9364-C56175007EE8}" dt="2024-10-18T08:36:51.201" v="209"/>
        <pc:sldMkLst>
          <pc:docMk/>
          <pc:sldMk cId="3097602659" sldId="494"/>
        </pc:sldMkLst>
      </pc:sldChg>
      <pc:sldChg chg="del">
        <pc:chgData name="Amanda del Río" userId="ef3ae9c1-9254-4a4f-8da0-11578e86a26b" providerId="ADAL" clId="{D902EB8C-A34A-48C2-9364-C56175007EE8}" dt="2024-10-03T05:54:24.996" v="63" actId="47"/>
        <pc:sldMkLst>
          <pc:docMk/>
          <pc:sldMk cId="3665781425" sldId="564"/>
        </pc:sldMkLst>
      </pc:sldChg>
      <pc:sldChg chg="del">
        <pc:chgData name="Amanda del Río" userId="ef3ae9c1-9254-4a4f-8da0-11578e86a26b" providerId="ADAL" clId="{D902EB8C-A34A-48C2-9364-C56175007EE8}" dt="2024-10-21T08:14:52.305" v="601" actId="2696"/>
        <pc:sldMkLst>
          <pc:docMk/>
          <pc:sldMk cId="1037573610" sldId="889"/>
        </pc:sldMkLst>
      </pc:sldChg>
      <pc:sldChg chg="add">
        <pc:chgData name="Amanda del Río" userId="ef3ae9c1-9254-4a4f-8da0-11578e86a26b" providerId="ADAL" clId="{D902EB8C-A34A-48C2-9364-C56175007EE8}" dt="2024-10-21T08:15:07.353" v="602"/>
        <pc:sldMkLst>
          <pc:docMk/>
          <pc:sldMk cId="1155087871" sldId="889"/>
        </pc:sldMkLst>
      </pc:sldChg>
      <pc:sldChg chg="del">
        <pc:chgData name="Amanda del Río" userId="ef3ae9c1-9254-4a4f-8da0-11578e86a26b" providerId="ADAL" clId="{D902EB8C-A34A-48C2-9364-C56175007EE8}" dt="2024-10-21T08:14:52.305" v="601" actId="2696"/>
        <pc:sldMkLst>
          <pc:docMk/>
          <pc:sldMk cId="2825706802" sldId="892"/>
        </pc:sldMkLst>
      </pc:sldChg>
      <pc:sldChg chg="add del">
        <pc:chgData name="Amanda del Río" userId="ef3ae9c1-9254-4a4f-8da0-11578e86a26b" providerId="ADAL" clId="{D902EB8C-A34A-48C2-9364-C56175007EE8}" dt="2024-11-13T13:00:11.403" v="744" actId="2696"/>
        <pc:sldMkLst>
          <pc:docMk/>
          <pc:sldMk cId="2994052022" sldId="892"/>
        </pc:sldMkLst>
      </pc:sldChg>
      <pc:sldChg chg="add del">
        <pc:chgData name="Amanda del Río" userId="ef3ae9c1-9254-4a4f-8da0-11578e86a26b" providerId="ADAL" clId="{D902EB8C-A34A-48C2-9364-C56175007EE8}" dt="2024-11-13T12:53:59.812" v="631" actId="47"/>
        <pc:sldMkLst>
          <pc:docMk/>
          <pc:sldMk cId="2407134126" sldId="927"/>
        </pc:sldMkLst>
      </pc:sldChg>
      <pc:sldChg chg="add del">
        <pc:chgData name="Amanda del Río" userId="ef3ae9c1-9254-4a4f-8da0-11578e86a26b" providerId="ADAL" clId="{D902EB8C-A34A-48C2-9364-C56175007EE8}" dt="2024-11-13T12:54:02.439" v="632" actId="47"/>
        <pc:sldMkLst>
          <pc:docMk/>
          <pc:sldMk cId="2985890460" sldId="928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706783676" sldId="931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827072010" sldId="931"/>
        </pc:sldMkLst>
      </pc:sldChg>
      <pc:sldChg chg="addSp delSp modSp mod">
        <pc:chgData name="Amanda del Río" userId="ef3ae9c1-9254-4a4f-8da0-11578e86a26b" providerId="ADAL" clId="{D902EB8C-A34A-48C2-9364-C56175007EE8}" dt="2024-11-13T12:53:16.961" v="622" actId="1076"/>
        <pc:sldMkLst>
          <pc:docMk/>
          <pc:sldMk cId="930987964" sldId="933"/>
        </pc:sldMkLst>
        <pc:picChg chg="del">
          <ac:chgData name="Amanda del Río" userId="ef3ae9c1-9254-4a4f-8da0-11578e86a26b" providerId="ADAL" clId="{D902EB8C-A34A-48C2-9364-C56175007EE8}" dt="2024-11-13T12:53:02.751" v="616" actId="478"/>
          <ac:picMkLst>
            <pc:docMk/>
            <pc:sldMk cId="930987964" sldId="933"/>
            <ac:picMk id="5" creationId="{AF711949-F117-DFBF-6FFA-5D725CD0718D}"/>
          </ac:picMkLst>
        </pc:picChg>
        <pc:picChg chg="add mod">
          <ac:chgData name="Amanda del Río" userId="ef3ae9c1-9254-4a4f-8da0-11578e86a26b" providerId="ADAL" clId="{D902EB8C-A34A-48C2-9364-C56175007EE8}" dt="2024-11-13T12:53:16.961" v="622" actId="1076"/>
          <ac:picMkLst>
            <pc:docMk/>
            <pc:sldMk cId="930987964" sldId="933"/>
            <ac:picMk id="44" creationId="{08C4FF3E-9E41-0E4E-7FD6-EC55D08F0E92}"/>
          </ac:picMkLst>
        </pc:picChg>
      </pc:sldChg>
      <pc:sldChg chg="modSp del mod">
        <pc:chgData name="Amanda del Río" userId="ef3ae9c1-9254-4a4f-8da0-11578e86a26b" providerId="ADAL" clId="{D902EB8C-A34A-48C2-9364-C56175007EE8}" dt="2024-10-21T08:14:52.305" v="601" actId="2696"/>
        <pc:sldMkLst>
          <pc:docMk/>
          <pc:sldMk cId="1541176475" sldId="1081"/>
        </pc:sldMkLst>
        <pc:spChg chg="mod">
          <ac:chgData name="Amanda del Río" userId="ef3ae9c1-9254-4a4f-8da0-11578e86a26b" providerId="ADAL" clId="{D902EB8C-A34A-48C2-9364-C56175007EE8}" dt="2024-10-18T08:39:23.743" v="271" actId="1076"/>
          <ac:spMkLst>
            <pc:docMk/>
            <pc:sldMk cId="1541176475" sldId="1081"/>
            <ac:spMk id="2" creationId="{B5E35984-1ECC-8E12-C4A7-60B9662DAEB2}"/>
          </ac:spMkLst>
        </pc:spChg>
        <pc:spChg chg="mod">
          <ac:chgData name="Amanda del Río" userId="ef3ae9c1-9254-4a4f-8da0-11578e86a26b" providerId="ADAL" clId="{D902EB8C-A34A-48C2-9364-C56175007EE8}" dt="2024-10-18T08:39:03.047" v="269" actId="1076"/>
          <ac:spMkLst>
            <pc:docMk/>
            <pc:sldMk cId="1541176475" sldId="1081"/>
            <ac:spMk id="3" creationId="{37999F2D-8776-8F66-8DA2-FD66077C9CC9}"/>
          </ac:spMkLst>
        </pc:spChg>
        <pc:picChg chg="mod">
          <ac:chgData name="Amanda del Río" userId="ef3ae9c1-9254-4a4f-8da0-11578e86a26b" providerId="ADAL" clId="{D902EB8C-A34A-48C2-9364-C56175007EE8}" dt="2024-10-18T08:49:25.758" v="274" actId="1076"/>
          <ac:picMkLst>
            <pc:docMk/>
            <pc:sldMk cId="1541176475" sldId="1081"/>
            <ac:picMk id="5" creationId="{BEAC8778-97D5-5218-6262-17F8407704B5}"/>
          </ac:picMkLst>
        </pc:picChg>
      </pc:sldChg>
      <pc:sldChg chg="add del">
        <pc:chgData name="Amanda del Río" userId="ef3ae9c1-9254-4a4f-8da0-11578e86a26b" providerId="ADAL" clId="{D902EB8C-A34A-48C2-9364-C56175007EE8}" dt="2024-11-13T13:00:11.403" v="744" actId="2696"/>
        <pc:sldMkLst>
          <pc:docMk/>
          <pc:sldMk cId="2039051923" sldId="1081"/>
        </pc:sldMkLst>
      </pc:sldChg>
      <pc:sldChg chg="del">
        <pc:chgData name="Amanda del Río" userId="ef3ae9c1-9254-4a4f-8da0-11578e86a26b" providerId="ADAL" clId="{D902EB8C-A34A-48C2-9364-C56175007EE8}" dt="2024-10-21T08:10:45.632" v="533" actId="2696"/>
        <pc:sldMkLst>
          <pc:docMk/>
          <pc:sldMk cId="1966874953" sldId="13429"/>
        </pc:sldMkLst>
      </pc:sldChg>
      <pc:sldChg chg="add">
        <pc:chgData name="Amanda del Río" userId="ef3ae9c1-9254-4a4f-8da0-11578e86a26b" providerId="ADAL" clId="{D902EB8C-A34A-48C2-9364-C56175007EE8}" dt="2024-10-21T08:10:47.325" v="534"/>
        <pc:sldMkLst>
          <pc:docMk/>
          <pc:sldMk cId="3430907135" sldId="13429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1299110117" sldId="13515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2317758605" sldId="13515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1723179332" sldId="13516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3690852246" sldId="13516"/>
        </pc:sldMkLst>
      </pc:sldChg>
      <pc:sldChg chg="add">
        <pc:chgData name="Amanda del Río" userId="ef3ae9c1-9254-4a4f-8da0-11578e86a26b" providerId="ADAL" clId="{D902EB8C-A34A-48C2-9364-C56175007EE8}" dt="2024-10-21T08:10:11.061" v="526"/>
        <pc:sldMkLst>
          <pc:docMk/>
          <pc:sldMk cId="805772134" sldId="13530"/>
        </pc:sldMkLst>
      </pc:sldChg>
      <pc:sldChg chg="del">
        <pc:chgData name="Amanda del Río" userId="ef3ae9c1-9254-4a4f-8da0-11578e86a26b" providerId="ADAL" clId="{D902EB8C-A34A-48C2-9364-C56175007EE8}" dt="2024-10-18T09:01:16.574" v="307" actId="2696"/>
        <pc:sldMkLst>
          <pc:docMk/>
          <pc:sldMk cId="1870492972" sldId="13530"/>
        </pc:sldMkLst>
      </pc:sldChg>
      <pc:sldChg chg="add del">
        <pc:chgData name="Amanda del Río" userId="ef3ae9c1-9254-4a4f-8da0-11578e86a26b" providerId="ADAL" clId="{D902EB8C-A34A-48C2-9364-C56175007EE8}" dt="2024-10-21T08:09:42.283" v="525" actId="2696"/>
        <pc:sldMkLst>
          <pc:docMk/>
          <pc:sldMk cId="3922338307" sldId="13530"/>
        </pc:sldMkLst>
      </pc:sldChg>
      <pc:sldChg chg="add del">
        <pc:chgData name="Amanda del Río" userId="ef3ae9c1-9254-4a4f-8da0-11578e86a26b" providerId="ADAL" clId="{D902EB8C-A34A-48C2-9364-C56175007EE8}" dt="2024-10-21T08:10:33.656" v="529" actId="2696"/>
        <pc:sldMkLst>
          <pc:docMk/>
          <pc:sldMk cId="1521456898" sldId="13542"/>
        </pc:sldMkLst>
      </pc:sldChg>
      <pc:sldChg chg="add del">
        <pc:chgData name="Amanda del Río" userId="ef3ae9c1-9254-4a4f-8da0-11578e86a26b" providerId="ADAL" clId="{D902EB8C-A34A-48C2-9364-C56175007EE8}" dt="2024-10-18T09:00:07.875" v="305" actId="2696"/>
        <pc:sldMkLst>
          <pc:docMk/>
          <pc:sldMk cId="1938560043" sldId="13542"/>
        </pc:sldMkLst>
      </pc:sldChg>
      <pc:sldChg chg="del">
        <pc:chgData name="Amanda del Río" userId="ef3ae9c1-9254-4a4f-8da0-11578e86a26b" providerId="ADAL" clId="{D902EB8C-A34A-48C2-9364-C56175007EE8}" dt="2024-10-18T08:36:39.569" v="208" actId="2696"/>
        <pc:sldMkLst>
          <pc:docMk/>
          <pc:sldMk cId="3764799493" sldId="13542"/>
        </pc:sldMkLst>
      </pc:sldChg>
      <pc:sldChg chg="add ord">
        <pc:chgData name="Amanda del Río" userId="ef3ae9c1-9254-4a4f-8da0-11578e86a26b" providerId="ADAL" clId="{D902EB8C-A34A-48C2-9364-C56175007EE8}" dt="2024-10-21T08:10:40.211" v="532"/>
        <pc:sldMkLst>
          <pc:docMk/>
          <pc:sldMk cId="3963447911" sldId="13542"/>
        </pc:sldMkLst>
      </pc:sldChg>
      <pc:sldChg chg="del">
        <pc:chgData name="Amanda del Río" userId="ef3ae9c1-9254-4a4f-8da0-11578e86a26b" providerId="ADAL" clId="{D902EB8C-A34A-48C2-9364-C56175007EE8}" dt="2024-10-21T08:11:34.744" v="535" actId="2696"/>
        <pc:sldMkLst>
          <pc:docMk/>
          <pc:sldMk cId="2438755620" sldId="13546"/>
        </pc:sldMkLst>
      </pc:sldChg>
      <pc:sldChg chg="modSp add mod">
        <pc:chgData name="Amanda del Río" userId="ef3ae9c1-9254-4a4f-8da0-11578e86a26b" providerId="ADAL" clId="{D902EB8C-A34A-48C2-9364-C56175007EE8}" dt="2024-10-21T08:12:32.644" v="560" actId="1076"/>
        <pc:sldMkLst>
          <pc:docMk/>
          <pc:sldMk cId="3209013386" sldId="13546"/>
        </pc:sldMkLst>
        <pc:picChg chg="mod">
          <ac:chgData name="Amanda del Río" userId="ef3ae9c1-9254-4a4f-8da0-11578e86a26b" providerId="ADAL" clId="{D902EB8C-A34A-48C2-9364-C56175007EE8}" dt="2024-10-21T08:12:32.644" v="560" actId="1076"/>
          <ac:picMkLst>
            <pc:docMk/>
            <pc:sldMk cId="3209013386" sldId="13546"/>
            <ac:picMk id="7" creationId="{10CB3EB8-E238-D620-EB68-DE0FDA093354}"/>
          </ac:picMkLst>
        </pc:picChg>
      </pc:sldChg>
      <pc:sldChg chg="add del">
        <pc:chgData name="Amanda del Río" userId="ef3ae9c1-9254-4a4f-8da0-11578e86a26b" providerId="ADAL" clId="{D902EB8C-A34A-48C2-9364-C56175007EE8}" dt="2024-10-21T08:11:47.385" v="537" actId="2696"/>
        <pc:sldMkLst>
          <pc:docMk/>
          <pc:sldMk cId="3618305571" sldId="13546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327504489" sldId="13553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3235055769" sldId="13553"/>
        </pc:sldMkLst>
      </pc:sldChg>
      <pc:sldChg chg="add">
        <pc:chgData name="Amanda del Río" userId="ef3ae9c1-9254-4a4f-8da0-11578e86a26b" providerId="ADAL" clId="{D902EB8C-A34A-48C2-9364-C56175007EE8}" dt="2024-10-18T08:36:51.201" v="209"/>
        <pc:sldMkLst>
          <pc:docMk/>
          <pc:sldMk cId="2495544802" sldId="13554"/>
        </pc:sldMkLst>
      </pc:sldChg>
      <pc:sldChg chg="del">
        <pc:chgData name="Amanda del Río" userId="ef3ae9c1-9254-4a4f-8da0-11578e86a26b" providerId="ADAL" clId="{D902EB8C-A34A-48C2-9364-C56175007EE8}" dt="2024-10-18T08:36:39.569" v="208" actId="2696"/>
        <pc:sldMkLst>
          <pc:docMk/>
          <pc:sldMk cId="3242941623" sldId="13554"/>
        </pc:sldMkLst>
      </pc:sldChg>
      <pc:sldChg chg="addSp delSp modSp add mod">
        <pc:chgData name="Amanda del Río" userId="ef3ae9c1-9254-4a4f-8da0-11578e86a26b" providerId="ADAL" clId="{D902EB8C-A34A-48C2-9364-C56175007EE8}" dt="2024-10-18T08:37:49.383" v="220" actId="1038"/>
        <pc:sldMkLst>
          <pc:docMk/>
          <pc:sldMk cId="721316779" sldId="13556"/>
        </pc:sldMkLst>
        <pc:spChg chg="del mod">
          <ac:chgData name="Amanda del Río" userId="ef3ae9c1-9254-4a4f-8da0-11578e86a26b" providerId="ADAL" clId="{D902EB8C-A34A-48C2-9364-C56175007EE8}" dt="2024-10-18T08:37:44.641" v="216" actId="478"/>
          <ac:spMkLst>
            <pc:docMk/>
            <pc:sldMk cId="721316779" sldId="13556"/>
            <ac:spMk id="5" creationId="{BA036AC4-C440-CBDA-6007-77ADF94BCD6A}"/>
          </ac:spMkLst>
        </pc:spChg>
        <pc:picChg chg="add mod">
          <ac:chgData name="Amanda del Río" userId="ef3ae9c1-9254-4a4f-8da0-11578e86a26b" providerId="ADAL" clId="{D902EB8C-A34A-48C2-9364-C56175007EE8}" dt="2024-10-18T08:37:49.383" v="220" actId="1038"/>
          <ac:picMkLst>
            <pc:docMk/>
            <pc:sldMk cId="721316779" sldId="13556"/>
            <ac:picMk id="2" creationId="{2A909071-CB8E-68F5-29E7-D86C54F4C539}"/>
          </ac:picMkLst>
        </pc:picChg>
        <pc:picChg chg="del">
          <ac:chgData name="Amanda del Río" userId="ef3ae9c1-9254-4a4f-8da0-11578e86a26b" providerId="ADAL" clId="{D902EB8C-A34A-48C2-9364-C56175007EE8}" dt="2024-10-18T08:37:37.130" v="212" actId="478"/>
          <ac:picMkLst>
            <pc:docMk/>
            <pc:sldMk cId="721316779" sldId="13556"/>
            <ac:picMk id="3" creationId="{7DF0CD02-8552-ACD3-52BD-EDB159D55B5E}"/>
          </ac:picMkLst>
        </pc:picChg>
      </pc:sldChg>
      <pc:sldChg chg="del">
        <pc:chgData name="Amanda del Río" userId="ef3ae9c1-9254-4a4f-8da0-11578e86a26b" providerId="ADAL" clId="{D902EB8C-A34A-48C2-9364-C56175007EE8}" dt="2024-10-18T08:36:39.569" v="208" actId="2696"/>
        <pc:sldMkLst>
          <pc:docMk/>
          <pc:sldMk cId="1764135593" sldId="13556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148209449" sldId="13557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3872353097" sldId="13557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1966193282" sldId="13558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1972629022" sldId="13558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2781970273" sldId="13559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4015832819" sldId="13559"/>
        </pc:sldMkLst>
      </pc:sldChg>
      <pc:sldChg chg="del">
        <pc:chgData name="Amanda del Río" userId="ef3ae9c1-9254-4a4f-8da0-11578e86a26b" providerId="ADAL" clId="{D902EB8C-A34A-48C2-9364-C56175007EE8}" dt="2024-11-13T12:53:34.019" v="623" actId="2696"/>
        <pc:sldMkLst>
          <pc:docMk/>
          <pc:sldMk cId="3652623881" sldId="13593"/>
        </pc:sldMkLst>
      </pc:sldChg>
      <pc:sldChg chg="add">
        <pc:chgData name="Amanda del Río" userId="ef3ae9c1-9254-4a4f-8da0-11578e86a26b" providerId="ADAL" clId="{D902EB8C-A34A-48C2-9364-C56175007EE8}" dt="2024-11-13T12:53:36.695" v="624"/>
        <pc:sldMkLst>
          <pc:docMk/>
          <pc:sldMk cId="4263311498" sldId="13593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2158896500" sldId="13598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4216398032" sldId="13598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959441325" sldId="13599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4223444669" sldId="13599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451928119" sldId="13600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2435966931" sldId="13600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3257867492" sldId="13602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3753252309" sldId="13602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1288346390" sldId="13603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4060537791" sldId="13603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1391424219" sldId="13604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3907732488" sldId="13604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1232219900" sldId="13605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2041408725" sldId="13605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2178305873" sldId="13606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2859712057" sldId="13606"/>
        </pc:sldMkLst>
      </pc:sldChg>
      <pc:sldChg chg="del">
        <pc:chgData name="Amanda del Río" userId="ef3ae9c1-9254-4a4f-8da0-11578e86a26b" providerId="ADAL" clId="{D902EB8C-A34A-48C2-9364-C56175007EE8}" dt="2024-11-13T12:53:34.019" v="623" actId="2696"/>
        <pc:sldMkLst>
          <pc:docMk/>
          <pc:sldMk cId="209236759" sldId="13611"/>
        </pc:sldMkLst>
      </pc:sldChg>
      <pc:sldChg chg="add">
        <pc:chgData name="Amanda del Río" userId="ef3ae9c1-9254-4a4f-8da0-11578e86a26b" providerId="ADAL" clId="{D902EB8C-A34A-48C2-9364-C56175007EE8}" dt="2024-11-13T12:53:36.695" v="624"/>
        <pc:sldMkLst>
          <pc:docMk/>
          <pc:sldMk cId="4181319976" sldId="13611"/>
        </pc:sldMkLst>
      </pc:sldChg>
      <pc:sldChg chg="ord">
        <pc:chgData name="Amanda del Río" userId="ef3ae9c1-9254-4a4f-8da0-11578e86a26b" providerId="ADAL" clId="{D902EB8C-A34A-48C2-9364-C56175007EE8}" dt="2024-11-13T12:53:43.772" v="626"/>
        <pc:sldMkLst>
          <pc:docMk/>
          <pc:sldMk cId="874464266" sldId="13612"/>
        </pc:sldMkLst>
      </pc:sldChg>
      <pc:sldChg chg="del">
        <pc:chgData name="Amanda del Río" userId="ef3ae9c1-9254-4a4f-8da0-11578e86a26b" providerId="ADAL" clId="{D902EB8C-A34A-48C2-9364-C56175007EE8}" dt="2024-10-03T05:54:22.053" v="62" actId="47"/>
        <pc:sldMkLst>
          <pc:docMk/>
          <pc:sldMk cId="1435837266" sldId="13613"/>
        </pc:sldMkLst>
      </pc:sldChg>
      <pc:sldChg chg="del">
        <pc:chgData name="Amanda del Río" userId="ef3ae9c1-9254-4a4f-8da0-11578e86a26b" providerId="ADAL" clId="{D902EB8C-A34A-48C2-9364-C56175007EE8}" dt="2024-10-21T08:09:42.283" v="525" actId="2696"/>
        <pc:sldMkLst>
          <pc:docMk/>
          <pc:sldMk cId="14971486" sldId="13614"/>
        </pc:sldMkLst>
      </pc:sldChg>
      <pc:sldChg chg="add">
        <pc:chgData name="Amanda del Río" userId="ef3ae9c1-9254-4a4f-8da0-11578e86a26b" providerId="ADAL" clId="{D902EB8C-A34A-48C2-9364-C56175007EE8}" dt="2024-10-21T08:10:11.061" v="526"/>
        <pc:sldMkLst>
          <pc:docMk/>
          <pc:sldMk cId="2695598044" sldId="13614"/>
        </pc:sldMkLst>
      </pc:sldChg>
      <pc:sldChg chg="del">
        <pc:chgData name="Amanda del Río" userId="ef3ae9c1-9254-4a4f-8da0-11578e86a26b" providerId="ADAL" clId="{D902EB8C-A34A-48C2-9364-C56175007EE8}" dt="2024-10-21T08:09:42.283" v="525" actId="2696"/>
        <pc:sldMkLst>
          <pc:docMk/>
          <pc:sldMk cId="2055563768" sldId="13615"/>
        </pc:sldMkLst>
      </pc:sldChg>
      <pc:sldChg chg="add">
        <pc:chgData name="Amanda del Río" userId="ef3ae9c1-9254-4a4f-8da0-11578e86a26b" providerId="ADAL" clId="{D902EB8C-A34A-48C2-9364-C56175007EE8}" dt="2024-10-21T08:10:11.061" v="526"/>
        <pc:sldMkLst>
          <pc:docMk/>
          <pc:sldMk cId="4146091103" sldId="13615"/>
        </pc:sldMkLst>
      </pc:sldChg>
      <pc:sldChg chg="delSp add del mod">
        <pc:chgData name="Amanda del Río" userId="ef3ae9c1-9254-4a4f-8da0-11578e86a26b" providerId="ADAL" clId="{D902EB8C-A34A-48C2-9364-C56175007EE8}" dt="2024-11-13T12:54:20.904" v="635" actId="47"/>
        <pc:sldMkLst>
          <pc:docMk/>
          <pc:sldMk cId="2741155347" sldId="13616"/>
        </pc:sldMkLst>
        <pc:picChg chg="del">
          <ac:chgData name="Amanda del Río" userId="ef3ae9c1-9254-4a4f-8da0-11578e86a26b" providerId="ADAL" clId="{D902EB8C-A34A-48C2-9364-C56175007EE8}" dt="2024-11-13T12:53:00.718" v="615" actId="21"/>
          <ac:picMkLst>
            <pc:docMk/>
            <pc:sldMk cId="2741155347" sldId="13616"/>
            <ac:picMk id="44" creationId="{08C4FF3E-9E41-0E4E-7FD6-EC55D08F0E92}"/>
          </ac:picMkLst>
        </pc:picChg>
      </pc:sldChg>
      <pc:sldChg chg="add">
        <pc:chgData name="Amanda del Río" userId="ef3ae9c1-9254-4a4f-8da0-11578e86a26b" providerId="ADAL" clId="{D902EB8C-A34A-48C2-9364-C56175007EE8}" dt="2024-10-21T08:13:37.791" v="596"/>
        <pc:sldMkLst>
          <pc:docMk/>
          <pc:sldMk cId="44650318" sldId="13617"/>
        </pc:sldMkLst>
      </pc:sldChg>
      <pc:sldChg chg="del">
        <pc:chgData name="Amanda del Río" userId="ef3ae9c1-9254-4a4f-8da0-11578e86a26b" providerId="ADAL" clId="{D902EB8C-A34A-48C2-9364-C56175007EE8}" dt="2024-10-21T08:13:32.807" v="595" actId="2696"/>
        <pc:sldMkLst>
          <pc:docMk/>
          <pc:sldMk cId="1005283021" sldId="13617"/>
        </pc:sldMkLst>
      </pc:sldChg>
      <pc:sldChg chg="del">
        <pc:chgData name="Amanda del Río" userId="ef3ae9c1-9254-4a4f-8da0-11578e86a26b" providerId="ADAL" clId="{D902EB8C-A34A-48C2-9364-C56175007EE8}" dt="2024-10-21T08:13:32.807" v="595" actId="2696"/>
        <pc:sldMkLst>
          <pc:docMk/>
          <pc:sldMk cId="157446461" sldId="13618"/>
        </pc:sldMkLst>
      </pc:sldChg>
      <pc:sldChg chg="add">
        <pc:chgData name="Amanda del Río" userId="ef3ae9c1-9254-4a4f-8da0-11578e86a26b" providerId="ADAL" clId="{D902EB8C-A34A-48C2-9364-C56175007EE8}" dt="2024-10-21T08:13:37.791" v="596"/>
        <pc:sldMkLst>
          <pc:docMk/>
          <pc:sldMk cId="3569832846" sldId="13618"/>
        </pc:sldMkLst>
      </pc:sldChg>
      <pc:sldChg chg="ord">
        <pc:chgData name="Amanda del Río" userId="ef3ae9c1-9254-4a4f-8da0-11578e86a26b" providerId="ADAL" clId="{D902EB8C-A34A-48C2-9364-C56175007EE8}" dt="2024-11-13T12:52:26.030" v="609"/>
        <pc:sldMkLst>
          <pc:docMk/>
          <pc:sldMk cId="2344354387" sldId="13619"/>
        </pc:sldMkLst>
      </pc:sldChg>
      <pc:sldChg chg="add del">
        <pc:chgData name="Amanda del Río" userId="ef3ae9c1-9254-4a4f-8da0-11578e86a26b" providerId="ADAL" clId="{D902EB8C-A34A-48C2-9364-C56175007EE8}" dt="2024-11-13T12:53:59.391" v="630" actId="47"/>
        <pc:sldMkLst>
          <pc:docMk/>
          <pc:sldMk cId="693443312" sldId="13624"/>
        </pc:sldMkLst>
      </pc:sldChg>
      <pc:sldChg chg="add del">
        <pc:chgData name="Amanda del Río" userId="ef3ae9c1-9254-4a4f-8da0-11578e86a26b" providerId="ADAL" clId="{D902EB8C-A34A-48C2-9364-C56175007EE8}" dt="2024-11-13T12:54:13.512" v="634" actId="47"/>
        <pc:sldMkLst>
          <pc:docMk/>
          <pc:sldMk cId="3467708491" sldId="13625"/>
        </pc:sldMkLst>
      </pc:sldChg>
      <pc:sldChg chg="del">
        <pc:chgData name="Amanda del Río" userId="ef3ae9c1-9254-4a4f-8da0-11578e86a26b" providerId="ADAL" clId="{D902EB8C-A34A-48C2-9364-C56175007EE8}" dt="2024-11-13T12:54:27.604" v="637" actId="47"/>
        <pc:sldMkLst>
          <pc:docMk/>
          <pc:sldMk cId="754031647" sldId="13627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60362899" sldId="13631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765066152" sldId="13631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1902754308" sldId="13633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2937189487" sldId="13633"/>
        </pc:sldMkLst>
      </pc:sldChg>
      <pc:sldChg chg="add">
        <pc:chgData name="Amanda del Río" userId="ef3ae9c1-9254-4a4f-8da0-11578e86a26b" providerId="ADAL" clId="{D902EB8C-A34A-48C2-9364-C56175007EE8}" dt="2024-10-21T08:14:25.209" v="598"/>
        <pc:sldMkLst>
          <pc:docMk/>
          <pc:sldMk cId="921119786" sldId="13634"/>
        </pc:sldMkLst>
      </pc:sldChg>
      <pc:sldChg chg="del">
        <pc:chgData name="Amanda del Río" userId="ef3ae9c1-9254-4a4f-8da0-11578e86a26b" providerId="ADAL" clId="{D902EB8C-A34A-48C2-9364-C56175007EE8}" dt="2024-10-21T08:14:13.855" v="597" actId="2696"/>
        <pc:sldMkLst>
          <pc:docMk/>
          <pc:sldMk cId="2954792830" sldId="13634"/>
        </pc:sldMkLst>
      </pc:sldChg>
      <pc:sldChg chg="add">
        <pc:chgData name="Amanda del Río" userId="ef3ae9c1-9254-4a4f-8da0-11578e86a26b" providerId="ADAL" clId="{D902EB8C-A34A-48C2-9364-C56175007EE8}" dt="2024-11-13T12:53:36.695" v="624"/>
        <pc:sldMkLst>
          <pc:docMk/>
          <pc:sldMk cId="2084976600" sldId="13635"/>
        </pc:sldMkLst>
      </pc:sldChg>
      <pc:sldChg chg="del">
        <pc:chgData name="Amanda del Río" userId="ef3ae9c1-9254-4a4f-8da0-11578e86a26b" providerId="ADAL" clId="{D902EB8C-A34A-48C2-9364-C56175007EE8}" dt="2024-11-13T12:53:34.019" v="623" actId="2696"/>
        <pc:sldMkLst>
          <pc:docMk/>
          <pc:sldMk cId="2410030487" sldId="13635"/>
        </pc:sldMkLst>
      </pc:sldChg>
      <pc:sldChg chg="add">
        <pc:chgData name="Amanda del Río" userId="ef3ae9c1-9254-4a4f-8da0-11578e86a26b" providerId="ADAL" clId="{D902EB8C-A34A-48C2-9364-C56175007EE8}" dt="2024-11-13T12:53:36.695" v="624"/>
        <pc:sldMkLst>
          <pc:docMk/>
          <pc:sldMk cId="771189914" sldId="13636"/>
        </pc:sldMkLst>
      </pc:sldChg>
      <pc:sldChg chg="addSp modSp del mod">
        <pc:chgData name="Amanda del Río" userId="ef3ae9c1-9254-4a4f-8da0-11578e86a26b" providerId="ADAL" clId="{D902EB8C-A34A-48C2-9364-C56175007EE8}" dt="2024-11-13T12:53:34.019" v="623" actId="2696"/>
        <pc:sldMkLst>
          <pc:docMk/>
          <pc:sldMk cId="1088940226" sldId="13636"/>
        </pc:sldMkLst>
        <pc:spChg chg="add mod">
          <ac:chgData name="Amanda del Río" userId="ef3ae9c1-9254-4a4f-8da0-11578e86a26b" providerId="ADAL" clId="{D902EB8C-A34A-48C2-9364-C56175007EE8}" dt="2024-10-03T05:53:54.177" v="61" actId="20577"/>
          <ac:spMkLst>
            <pc:docMk/>
            <pc:sldMk cId="1088940226" sldId="13636"/>
            <ac:spMk id="2" creationId="{488D97F5-4509-B9B0-D38B-5FD95F0DDE19}"/>
          </ac:spMkLst>
        </pc:spChg>
        <pc:picChg chg="mod modCrop">
          <ac:chgData name="Amanda del Río" userId="ef3ae9c1-9254-4a4f-8da0-11578e86a26b" providerId="ADAL" clId="{D902EB8C-A34A-48C2-9364-C56175007EE8}" dt="2024-10-03T05:51:11.634" v="6" actId="732"/>
          <ac:picMkLst>
            <pc:docMk/>
            <pc:sldMk cId="1088940226" sldId="13636"/>
            <ac:picMk id="3" creationId="{C26D6D75-C8C7-C8C1-33C2-1904D42AC042}"/>
          </ac:picMkLst>
        </pc:picChg>
      </pc:sldChg>
      <pc:sldChg chg="addSp delSp modSp del mod">
        <pc:chgData name="Amanda del Río" userId="ef3ae9c1-9254-4a4f-8da0-11578e86a26b" providerId="ADAL" clId="{D902EB8C-A34A-48C2-9364-C56175007EE8}" dt="2024-11-13T12:53:34.019" v="623" actId="2696"/>
        <pc:sldMkLst>
          <pc:docMk/>
          <pc:sldMk cId="1835149390" sldId="13637"/>
        </pc:sldMkLst>
        <pc:spChg chg="add mod">
          <ac:chgData name="Amanda del Río" userId="ef3ae9c1-9254-4a4f-8da0-11578e86a26b" providerId="ADAL" clId="{D902EB8C-A34A-48C2-9364-C56175007EE8}" dt="2024-10-03T05:53:49.478" v="58" actId="1076"/>
          <ac:spMkLst>
            <pc:docMk/>
            <pc:sldMk cId="1835149390" sldId="13637"/>
            <ac:spMk id="3" creationId="{76830432-016C-2F11-D271-00DFA0CD1B4D}"/>
          </ac:spMkLst>
        </pc:spChg>
        <pc:spChg chg="add">
          <ac:chgData name="Amanda del Río" userId="ef3ae9c1-9254-4a4f-8da0-11578e86a26b" providerId="ADAL" clId="{D902EB8C-A34A-48C2-9364-C56175007EE8}" dt="2024-10-03T05:52:30.495" v="22"/>
          <ac:spMkLst>
            <pc:docMk/>
            <pc:sldMk cId="1835149390" sldId="13637"/>
            <ac:spMk id="4" creationId="{1C1384C0-EA59-921D-E5CA-D40F5B1DC36C}"/>
          </ac:spMkLst>
        </pc:spChg>
        <pc:spChg chg="add">
          <ac:chgData name="Amanda del Río" userId="ef3ae9c1-9254-4a4f-8da0-11578e86a26b" providerId="ADAL" clId="{D902EB8C-A34A-48C2-9364-C56175007EE8}" dt="2024-10-03T05:52:30.495" v="22"/>
          <ac:spMkLst>
            <pc:docMk/>
            <pc:sldMk cId="1835149390" sldId="13637"/>
            <ac:spMk id="5" creationId="{5A495020-24A1-6250-E426-F097A89F578A}"/>
          </ac:spMkLst>
        </pc:spChg>
        <pc:spChg chg="add">
          <ac:chgData name="Amanda del Río" userId="ef3ae9c1-9254-4a4f-8da0-11578e86a26b" providerId="ADAL" clId="{D902EB8C-A34A-48C2-9364-C56175007EE8}" dt="2024-10-03T05:52:30.495" v="22"/>
          <ac:spMkLst>
            <pc:docMk/>
            <pc:sldMk cId="1835149390" sldId="13637"/>
            <ac:spMk id="6" creationId="{9C899DB8-419C-81A4-19F6-E513EE24E3AD}"/>
          </ac:spMkLst>
        </pc:spChg>
        <pc:picChg chg="del">
          <ac:chgData name="Amanda del Río" userId="ef3ae9c1-9254-4a4f-8da0-11578e86a26b" providerId="ADAL" clId="{D902EB8C-A34A-48C2-9364-C56175007EE8}" dt="2024-10-03T05:52:02.045" v="20" actId="478"/>
          <ac:picMkLst>
            <pc:docMk/>
            <pc:sldMk cId="1835149390" sldId="13637"/>
            <ac:picMk id="2" creationId="{47FB8043-7B17-E08A-DAEB-55F35C1955BE}"/>
          </ac:picMkLst>
        </pc:picChg>
      </pc:sldChg>
      <pc:sldChg chg="add">
        <pc:chgData name="Amanda del Río" userId="ef3ae9c1-9254-4a4f-8da0-11578e86a26b" providerId="ADAL" clId="{D902EB8C-A34A-48C2-9364-C56175007EE8}" dt="2024-11-13T12:53:36.695" v="624"/>
        <pc:sldMkLst>
          <pc:docMk/>
          <pc:sldMk cId="2422154210" sldId="13637"/>
        </pc:sldMkLst>
      </pc:sldChg>
      <pc:sldChg chg="addSp delSp modSp del mod">
        <pc:chgData name="Amanda del Río" userId="ef3ae9c1-9254-4a4f-8da0-11578e86a26b" providerId="ADAL" clId="{D902EB8C-A34A-48C2-9364-C56175007EE8}" dt="2024-11-13T12:53:34.019" v="623" actId="2696"/>
        <pc:sldMkLst>
          <pc:docMk/>
          <pc:sldMk cId="72841595" sldId="13638"/>
        </pc:sldMkLst>
        <pc:spChg chg="add mod">
          <ac:chgData name="Amanda del Río" userId="ef3ae9c1-9254-4a4f-8da0-11578e86a26b" providerId="ADAL" clId="{D902EB8C-A34A-48C2-9364-C56175007EE8}" dt="2024-10-03T06:02:44.551" v="86" actId="14100"/>
          <ac:spMkLst>
            <pc:docMk/>
            <pc:sldMk cId="72841595" sldId="13638"/>
            <ac:spMk id="3" creationId="{EE372346-FAEE-3FCF-2925-92F87053B92C}"/>
          </ac:spMkLst>
        </pc:spChg>
        <pc:picChg chg="del">
          <ac:chgData name="Amanda del Río" userId="ef3ae9c1-9254-4a4f-8da0-11578e86a26b" providerId="ADAL" clId="{D902EB8C-A34A-48C2-9364-C56175007EE8}" dt="2024-10-03T05:55:28.185" v="77" actId="478"/>
          <ac:picMkLst>
            <pc:docMk/>
            <pc:sldMk cId="72841595" sldId="13638"/>
            <ac:picMk id="2" creationId="{E266044E-3B8E-032D-E629-647506288D62}"/>
          </ac:picMkLst>
        </pc:picChg>
        <pc:picChg chg="add mod ord">
          <ac:chgData name="Amanda del Río" userId="ef3ae9c1-9254-4a4f-8da0-11578e86a26b" providerId="ADAL" clId="{D902EB8C-A34A-48C2-9364-C56175007EE8}" dt="2024-10-03T06:02:48.755" v="87" actId="1076"/>
          <ac:picMkLst>
            <pc:docMk/>
            <pc:sldMk cId="72841595" sldId="13638"/>
            <ac:picMk id="4" creationId="{7694FF72-05B4-4D0D-2486-3DF868AF8733}"/>
          </ac:picMkLst>
        </pc:picChg>
      </pc:sldChg>
      <pc:sldChg chg="add">
        <pc:chgData name="Amanda del Río" userId="ef3ae9c1-9254-4a4f-8da0-11578e86a26b" providerId="ADAL" clId="{D902EB8C-A34A-48C2-9364-C56175007EE8}" dt="2024-11-13T12:53:36.695" v="624"/>
        <pc:sldMkLst>
          <pc:docMk/>
          <pc:sldMk cId="1042488612" sldId="13638"/>
        </pc:sldMkLst>
      </pc:sldChg>
      <pc:sldChg chg="del">
        <pc:chgData name="Amanda del Río" userId="ef3ae9c1-9254-4a4f-8da0-11578e86a26b" providerId="ADAL" clId="{D902EB8C-A34A-48C2-9364-C56175007EE8}" dt="2024-10-21T08:15:10.240" v="603" actId="47"/>
        <pc:sldMkLst>
          <pc:docMk/>
          <pc:sldMk cId="2404222805" sldId="13639"/>
        </pc:sldMkLst>
      </pc:sldChg>
      <pc:sldChg chg="addSp delSp modSp add del mod">
        <pc:chgData name="Amanda del Río" userId="ef3ae9c1-9254-4a4f-8da0-11578e86a26b" providerId="ADAL" clId="{D902EB8C-A34A-48C2-9364-C56175007EE8}" dt="2024-10-18T08:37:00.203" v="210" actId="2696"/>
        <pc:sldMkLst>
          <pc:docMk/>
          <pc:sldMk cId="1271080238" sldId="13640"/>
        </pc:sldMkLst>
        <pc:spChg chg="mod">
          <ac:chgData name="Amanda del Río" userId="ef3ae9c1-9254-4a4f-8da0-11578e86a26b" providerId="ADAL" clId="{D902EB8C-A34A-48C2-9364-C56175007EE8}" dt="2024-10-18T08:35:45.769" v="204" actId="20577"/>
          <ac:spMkLst>
            <pc:docMk/>
            <pc:sldMk cId="1271080238" sldId="13640"/>
            <ac:spMk id="2" creationId="{00000000-0000-0000-0000-000000000000}"/>
          </ac:spMkLst>
        </pc:spChg>
        <pc:spChg chg="del mod">
          <ac:chgData name="Amanda del Río" userId="ef3ae9c1-9254-4a4f-8da0-11578e86a26b" providerId="ADAL" clId="{D902EB8C-A34A-48C2-9364-C56175007EE8}" dt="2024-10-18T08:18:39.851" v="126"/>
          <ac:spMkLst>
            <pc:docMk/>
            <pc:sldMk cId="1271080238" sldId="13640"/>
            <ac:spMk id="4" creationId="{E33EE8DC-9DD4-F24E-1610-30A9489F030F}"/>
          </ac:spMkLst>
        </pc:spChg>
        <pc:spChg chg="add mod">
          <ac:chgData name="Amanda del Río" userId="ef3ae9c1-9254-4a4f-8da0-11578e86a26b" providerId="ADAL" clId="{D902EB8C-A34A-48C2-9364-C56175007EE8}" dt="2024-10-18T08:36:00.080" v="207" actId="27636"/>
          <ac:spMkLst>
            <pc:docMk/>
            <pc:sldMk cId="1271080238" sldId="13640"/>
            <ac:spMk id="5" creationId="{CD2DF377-6CAD-10CE-FEA0-FAC074BCB931}"/>
          </ac:spMkLst>
        </pc:spChg>
        <pc:spChg chg="del mod topLvl">
          <ac:chgData name="Amanda del Río" userId="ef3ae9c1-9254-4a4f-8da0-11578e86a26b" providerId="ADAL" clId="{D902EB8C-A34A-48C2-9364-C56175007EE8}" dt="2024-10-18T08:19:06.496" v="132" actId="478"/>
          <ac:spMkLst>
            <pc:docMk/>
            <pc:sldMk cId="1271080238" sldId="13640"/>
            <ac:spMk id="7" creationId="{B23EFAFE-5FA3-4E6C-266A-10D8E814BBFF}"/>
          </ac:spMkLst>
        </pc:spChg>
        <pc:spChg chg="del mod topLvl">
          <ac:chgData name="Amanda del Río" userId="ef3ae9c1-9254-4a4f-8da0-11578e86a26b" providerId="ADAL" clId="{D902EB8C-A34A-48C2-9364-C56175007EE8}" dt="2024-10-18T08:20:46.263" v="144" actId="478"/>
          <ac:spMkLst>
            <pc:docMk/>
            <pc:sldMk cId="1271080238" sldId="13640"/>
            <ac:spMk id="8" creationId="{0AEA47E3-BE52-2AE3-910C-68119E24F98C}"/>
          </ac:spMkLst>
        </pc:spChg>
        <pc:spChg chg="del">
          <ac:chgData name="Amanda del Río" userId="ef3ae9c1-9254-4a4f-8da0-11578e86a26b" providerId="ADAL" clId="{D902EB8C-A34A-48C2-9364-C56175007EE8}" dt="2024-10-18T08:18:39.847" v="124" actId="478"/>
          <ac:spMkLst>
            <pc:docMk/>
            <pc:sldMk cId="1271080238" sldId="13640"/>
            <ac:spMk id="12" creationId="{EE0B830D-5308-FFB8-A095-0DC7D530D29F}"/>
          </ac:spMkLst>
        </pc:spChg>
        <pc:grpChg chg="add del mod">
          <ac:chgData name="Amanda del Río" userId="ef3ae9c1-9254-4a4f-8da0-11578e86a26b" providerId="ADAL" clId="{D902EB8C-A34A-48C2-9364-C56175007EE8}" dt="2024-10-18T08:19:06.496" v="132" actId="478"/>
          <ac:grpSpMkLst>
            <pc:docMk/>
            <pc:sldMk cId="1271080238" sldId="13640"/>
            <ac:grpSpMk id="6" creationId="{87CBD7E4-EBF2-2866-A7FC-08AC03A66EAC}"/>
          </ac:grpSpMkLst>
        </pc:grpChg>
        <pc:picChg chg="del">
          <ac:chgData name="Amanda del Río" userId="ef3ae9c1-9254-4a4f-8da0-11578e86a26b" providerId="ADAL" clId="{D902EB8C-A34A-48C2-9364-C56175007EE8}" dt="2024-10-18T08:17:55.207" v="108" actId="478"/>
          <ac:picMkLst>
            <pc:docMk/>
            <pc:sldMk cId="1271080238" sldId="13640"/>
            <ac:picMk id="9" creationId="{8B407C42-F656-6A5E-5CD2-960FEB0D5E81}"/>
          </ac:picMkLst>
        </pc:picChg>
        <pc:picChg chg="del">
          <ac:chgData name="Amanda del Río" userId="ef3ae9c1-9254-4a4f-8da0-11578e86a26b" providerId="ADAL" clId="{D902EB8C-A34A-48C2-9364-C56175007EE8}" dt="2024-10-18T08:18:01.854" v="110" actId="478"/>
          <ac:picMkLst>
            <pc:docMk/>
            <pc:sldMk cId="1271080238" sldId="13640"/>
            <ac:picMk id="11" creationId="{77296846-12A5-78CE-52A6-514698453C81}"/>
          </ac:picMkLst>
        </pc:picChg>
      </pc:sldChg>
      <pc:sldChg chg="addSp delSp modSp add mod">
        <pc:chgData name="Amanda del Río" userId="ef3ae9c1-9254-4a4f-8da0-11578e86a26b" providerId="ADAL" clId="{D902EB8C-A34A-48C2-9364-C56175007EE8}" dt="2024-10-21T07:08:07.170" v="395" actId="27636"/>
        <pc:sldMkLst>
          <pc:docMk/>
          <pc:sldMk cId="3092672916" sldId="13640"/>
        </pc:sldMkLst>
        <pc:spChg chg="add del">
          <ac:chgData name="Amanda del Río" userId="ef3ae9c1-9254-4a4f-8da0-11578e86a26b" providerId="ADAL" clId="{D902EB8C-A34A-48C2-9364-C56175007EE8}" dt="2024-10-18T09:39:22.944" v="310" actId="22"/>
          <ac:spMkLst>
            <pc:docMk/>
            <pc:sldMk cId="3092672916" sldId="13640"/>
            <ac:spMk id="4" creationId="{43CC16DE-69B8-52A0-49F8-CB1AB5A7CEB1}"/>
          </ac:spMkLst>
        </pc:spChg>
        <pc:spChg chg="mod">
          <ac:chgData name="Amanda del Río" userId="ef3ae9c1-9254-4a4f-8da0-11578e86a26b" providerId="ADAL" clId="{D902EB8C-A34A-48C2-9364-C56175007EE8}" dt="2024-10-21T07:08:07.170" v="395" actId="27636"/>
          <ac:spMkLst>
            <pc:docMk/>
            <pc:sldMk cId="3092672916" sldId="13640"/>
            <ac:spMk id="5" creationId="{CD2DF377-6CAD-10CE-FEA0-FAC074BCB931}"/>
          </ac:spMkLst>
        </pc:spChg>
      </pc:sldChg>
      <pc:sldChg chg="addSp delSp modSp new mod">
        <pc:chgData name="Amanda del Río" userId="ef3ae9c1-9254-4a4f-8da0-11578e86a26b" providerId="ADAL" clId="{D902EB8C-A34A-48C2-9364-C56175007EE8}" dt="2024-10-18T09:40:38.588" v="323" actId="478"/>
        <pc:sldMkLst>
          <pc:docMk/>
          <pc:sldMk cId="1470109144" sldId="13641"/>
        </pc:sldMkLst>
        <pc:spChg chg="del">
          <ac:chgData name="Amanda del Río" userId="ef3ae9c1-9254-4a4f-8da0-11578e86a26b" providerId="ADAL" clId="{D902EB8C-A34A-48C2-9364-C56175007EE8}" dt="2024-10-18T09:40:38.588" v="323" actId="478"/>
          <ac:spMkLst>
            <pc:docMk/>
            <pc:sldMk cId="1470109144" sldId="13641"/>
            <ac:spMk id="2" creationId="{88912C10-E817-D4AC-D17E-AF33AC00B0E1}"/>
          </ac:spMkLst>
        </pc:spChg>
        <pc:spChg chg="add mod">
          <ac:chgData name="Amanda del Río" userId="ef3ae9c1-9254-4a4f-8da0-11578e86a26b" providerId="ADAL" clId="{D902EB8C-A34A-48C2-9364-C56175007EE8}" dt="2024-10-18T08:59:30.710" v="276"/>
          <ac:spMkLst>
            <pc:docMk/>
            <pc:sldMk cId="1470109144" sldId="13641"/>
            <ac:spMk id="5" creationId="{5EA7433D-78F6-4417-7A48-B27F3516A9E3}"/>
          </ac:spMkLst>
        </pc:spChg>
        <pc:spChg chg="add mod">
          <ac:chgData name="Amanda del Río" userId="ef3ae9c1-9254-4a4f-8da0-11578e86a26b" providerId="ADAL" clId="{D902EB8C-A34A-48C2-9364-C56175007EE8}" dt="2024-10-18T08:59:30.710" v="276"/>
          <ac:spMkLst>
            <pc:docMk/>
            <pc:sldMk cId="1470109144" sldId="13641"/>
            <ac:spMk id="6" creationId="{D70B11E1-3D45-6A5E-1600-C816DC71A9C9}"/>
          </ac:spMkLst>
        </pc:spChg>
        <pc:spChg chg="add mod">
          <ac:chgData name="Amanda del Río" userId="ef3ae9c1-9254-4a4f-8da0-11578e86a26b" providerId="ADAL" clId="{D902EB8C-A34A-48C2-9364-C56175007EE8}" dt="2024-10-18T08:59:30.710" v="276"/>
          <ac:spMkLst>
            <pc:docMk/>
            <pc:sldMk cId="1470109144" sldId="13641"/>
            <ac:spMk id="7" creationId="{6F7DB2CF-E60C-9D40-D18F-340899805047}"/>
          </ac:spMkLst>
        </pc:spChg>
        <pc:spChg chg="add mod">
          <ac:chgData name="Amanda del Río" userId="ef3ae9c1-9254-4a4f-8da0-11578e86a26b" providerId="ADAL" clId="{D902EB8C-A34A-48C2-9364-C56175007EE8}" dt="2024-10-18T08:59:30.710" v="276"/>
          <ac:spMkLst>
            <pc:docMk/>
            <pc:sldMk cId="1470109144" sldId="13641"/>
            <ac:spMk id="8" creationId="{CB3D9F70-6D64-AB23-F5A0-12295803098E}"/>
          </ac:spMkLst>
        </pc:spChg>
        <pc:spChg chg="add mod">
          <ac:chgData name="Amanda del Río" userId="ef3ae9c1-9254-4a4f-8da0-11578e86a26b" providerId="ADAL" clId="{D902EB8C-A34A-48C2-9364-C56175007EE8}" dt="2024-10-18T08:59:30.710" v="276"/>
          <ac:spMkLst>
            <pc:docMk/>
            <pc:sldMk cId="1470109144" sldId="13641"/>
            <ac:spMk id="9" creationId="{70733945-C59E-3FC1-6162-93F924ED74CF}"/>
          </ac:spMkLst>
        </pc:spChg>
        <pc:spChg chg="add mod">
          <ac:chgData name="Amanda del Río" userId="ef3ae9c1-9254-4a4f-8da0-11578e86a26b" providerId="ADAL" clId="{D902EB8C-A34A-48C2-9364-C56175007EE8}" dt="2024-10-18T08:59:30.710" v="276"/>
          <ac:spMkLst>
            <pc:docMk/>
            <pc:sldMk cId="1470109144" sldId="13641"/>
            <ac:spMk id="10" creationId="{1B0EF97B-DC1B-D8A1-868B-6008B76CB8BA}"/>
          </ac:spMkLst>
        </pc:spChg>
        <pc:spChg chg="add mod">
          <ac:chgData name="Amanda del Río" userId="ef3ae9c1-9254-4a4f-8da0-11578e86a26b" providerId="ADAL" clId="{D902EB8C-A34A-48C2-9364-C56175007EE8}" dt="2024-10-18T08:59:30.710" v="276"/>
          <ac:spMkLst>
            <pc:docMk/>
            <pc:sldMk cId="1470109144" sldId="13641"/>
            <ac:spMk id="11" creationId="{93E1782D-21A9-CA70-124F-F48D81CB04BC}"/>
          </ac:spMkLst>
        </pc:spChg>
        <pc:spChg chg="add mod">
          <ac:chgData name="Amanda del Río" userId="ef3ae9c1-9254-4a4f-8da0-11578e86a26b" providerId="ADAL" clId="{D902EB8C-A34A-48C2-9364-C56175007EE8}" dt="2024-10-18T08:59:30.710" v="276"/>
          <ac:spMkLst>
            <pc:docMk/>
            <pc:sldMk cId="1470109144" sldId="13641"/>
            <ac:spMk id="12" creationId="{DDBA6045-7CDB-8F35-94A6-735B62EFD2EC}"/>
          </ac:spMkLst>
        </pc:spChg>
        <pc:spChg chg="add mod">
          <ac:chgData name="Amanda del Río" userId="ef3ae9c1-9254-4a4f-8da0-11578e86a26b" providerId="ADAL" clId="{D902EB8C-A34A-48C2-9364-C56175007EE8}" dt="2024-10-18T08:59:30.710" v="276"/>
          <ac:spMkLst>
            <pc:docMk/>
            <pc:sldMk cId="1470109144" sldId="13641"/>
            <ac:spMk id="13" creationId="{199DF551-5D49-F46E-019B-E9BEA62964DC}"/>
          </ac:spMkLst>
        </pc:spChg>
        <pc:spChg chg="add mod">
          <ac:chgData name="Amanda del Río" userId="ef3ae9c1-9254-4a4f-8da0-11578e86a26b" providerId="ADAL" clId="{D902EB8C-A34A-48C2-9364-C56175007EE8}" dt="2024-10-18T08:59:30.710" v="276"/>
          <ac:spMkLst>
            <pc:docMk/>
            <pc:sldMk cId="1470109144" sldId="13641"/>
            <ac:spMk id="14" creationId="{97939203-986D-86F3-E61D-8CD7FCD5B573}"/>
          </ac:spMkLst>
        </pc:spChg>
        <pc:spChg chg="add mod">
          <ac:chgData name="Amanda del Río" userId="ef3ae9c1-9254-4a4f-8da0-11578e86a26b" providerId="ADAL" clId="{D902EB8C-A34A-48C2-9364-C56175007EE8}" dt="2024-10-18T08:59:30.710" v="276"/>
          <ac:spMkLst>
            <pc:docMk/>
            <pc:sldMk cId="1470109144" sldId="13641"/>
            <ac:spMk id="15" creationId="{CF6F417C-9D00-182B-92CD-1118737BF0C9}"/>
          </ac:spMkLst>
        </pc:spChg>
        <pc:spChg chg="add mod">
          <ac:chgData name="Amanda del Río" userId="ef3ae9c1-9254-4a4f-8da0-11578e86a26b" providerId="ADAL" clId="{D902EB8C-A34A-48C2-9364-C56175007EE8}" dt="2024-10-18T09:00:03.053" v="304" actId="1076"/>
          <ac:spMkLst>
            <pc:docMk/>
            <pc:sldMk cId="1470109144" sldId="13641"/>
            <ac:spMk id="19" creationId="{EDE825F0-A0FE-2AD1-C6C5-A3CFB7DBD8AB}"/>
          </ac:spMkLst>
        </pc:spChg>
        <pc:picChg chg="add mod">
          <ac:chgData name="Amanda del Río" userId="ef3ae9c1-9254-4a4f-8da0-11578e86a26b" providerId="ADAL" clId="{D902EB8C-A34A-48C2-9364-C56175007EE8}" dt="2024-10-18T08:59:30.710" v="276"/>
          <ac:picMkLst>
            <pc:docMk/>
            <pc:sldMk cId="1470109144" sldId="13641"/>
            <ac:picMk id="4" creationId="{3CC41FA0-0746-D26D-DCBC-1FF2F2059493}"/>
          </ac:picMkLst>
        </pc:picChg>
        <pc:picChg chg="add">
          <ac:chgData name="Amanda del Río" userId="ef3ae9c1-9254-4a4f-8da0-11578e86a26b" providerId="ADAL" clId="{D902EB8C-A34A-48C2-9364-C56175007EE8}" dt="2024-10-18T08:59:36.584" v="277"/>
          <ac:picMkLst>
            <pc:docMk/>
            <pc:sldMk cId="1470109144" sldId="13641"/>
            <ac:picMk id="18" creationId="{DA23E7B3-CC21-4705-1326-7F5D369804D1}"/>
          </ac:picMkLst>
        </pc:picChg>
        <pc:cxnChg chg="add mod">
          <ac:chgData name="Amanda del Río" userId="ef3ae9c1-9254-4a4f-8da0-11578e86a26b" providerId="ADAL" clId="{D902EB8C-A34A-48C2-9364-C56175007EE8}" dt="2024-10-18T08:59:30.710" v="276"/>
          <ac:cxnSpMkLst>
            <pc:docMk/>
            <pc:sldMk cId="1470109144" sldId="13641"/>
            <ac:cxnSpMk id="16" creationId="{B53137C9-DACF-E1C6-8591-49A52B291F2D}"/>
          </ac:cxnSpMkLst>
        </pc:cxnChg>
        <pc:cxnChg chg="add mod">
          <ac:chgData name="Amanda del Río" userId="ef3ae9c1-9254-4a4f-8da0-11578e86a26b" providerId="ADAL" clId="{D902EB8C-A34A-48C2-9364-C56175007EE8}" dt="2024-10-18T08:59:30.710" v="276"/>
          <ac:cxnSpMkLst>
            <pc:docMk/>
            <pc:sldMk cId="1470109144" sldId="13641"/>
            <ac:cxnSpMk id="17" creationId="{77FEBED8-1E44-3FC0-8537-C7A1FC813159}"/>
          </ac:cxnSpMkLst>
        </pc:cxnChg>
      </pc:sldChg>
      <pc:sldChg chg="addSp delSp modSp new mod">
        <pc:chgData name="Amanda del Río" userId="ef3ae9c1-9254-4a4f-8da0-11578e86a26b" providerId="ADAL" clId="{D902EB8C-A34A-48C2-9364-C56175007EE8}" dt="2024-10-21T07:10:48.873" v="504" actId="20577"/>
        <pc:sldMkLst>
          <pc:docMk/>
          <pc:sldMk cId="3471721949" sldId="13642"/>
        </pc:sldMkLst>
        <pc:spChg chg="del">
          <ac:chgData name="Amanda del Río" userId="ef3ae9c1-9254-4a4f-8da0-11578e86a26b" providerId="ADAL" clId="{D902EB8C-A34A-48C2-9364-C56175007EE8}" dt="2024-10-18T09:40:21.336" v="314" actId="478"/>
          <ac:spMkLst>
            <pc:docMk/>
            <pc:sldMk cId="3471721949" sldId="13642"/>
            <ac:spMk id="2" creationId="{AF536B62-34BB-2D2C-B50F-2B4BEE0318EF}"/>
          </ac:spMkLst>
        </pc:spChg>
        <pc:spChg chg="del">
          <ac:chgData name="Amanda del Río" userId="ef3ae9c1-9254-4a4f-8da0-11578e86a26b" providerId="ADAL" clId="{D902EB8C-A34A-48C2-9364-C56175007EE8}" dt="2024-10-18T09:40:22.058" v="315" actId="478"/>
          <ac:spMkLst>
            <pc:docMk/>
            <pc:sldMk cId="3471721949" sldId="13642"/>
            <ac:spMk id="3" creationId="{445BADD6-0E04-843D-99B3-67BAB6DDC9BF}"/>
          </ac:spMkLst>
        </pc:spChg>
        <pc:spChg chg="del">
          <ac:chgData name="Amanda del Río" userId="ef3ae9c1-9254-4a4f-8da0-11578e86a26b" providerId="ADAL" clId="{D902EB8C-A34A-48C2-9364-C56175007EE8}" dt="2024-10-21T07:09:18.056" v="467" actId="478"/>
          <ac:spMkLst>
            <pc:docMk/>
            <pc:sldMk cId="3471721949" sldId="13642"/>
            <ac:spMk id="4" creationId="{C9558D1E-E968-C68F-0AA1-BC74A5F2D9E6}"/>
          </ac:spMkLst>
        </pc:spChg>
        <pc:spChg chg="add mod">
          <ac:chgData name="Amanda del Río" userId="ef3ae9c1-9254-4a4f-8da0-11578e86a26b" providerId="ADAL" clId="{D902EB8C-A34A-48C2-9364-C56175007EE8}" dt="2024-10-18T09:40:18.634" v="313"/>
          <ac:spMkLst>
            <pc:docMk/>
            <pc:sldMk cId="3471721949" sldId="13642"/>
            <ac:spMk id="6" creationId="{5EDE4DBA-DBA7-C326-F569-304FCD33F55E}"/>
          </ac:spMkLst>
        </pc:spChg>
        <pc:spChg chg="add mod">
          <ac:chgData name="Amanda del Río" userId="ef3ae9c1-9254-4a4f-8da0-11578e86a26b" providerId="ADAL" clId="{D902EB8C-A34A-48C2-9364-C56175007EE8}" dt="2024-10-18T09:40:18.634" v="313"/>
          <ac:spMkLst>
            <pc:docMk/>
            <pc:sldMk cId="3471721949" sldId="13642"/>
            <ac:spMk id="7" creationId="{92DE7BB4-4903-FE47-86C4-AA170A7475B5}"/>
          </ac:spMkLst>
        </pc:spChg>
        <pc:spChg chg="add mod">
          <ac:chgData name="Amanda del Río" userId="ef3ae9c1-9254-4a4f-8da0-11578e86a26b" providerId="ADAL" clId="{D902EB8C-A34A-48C2-9364-C56175007EE8}" dt="2024-10-21T07:10:48.873" v="504" actId="20577"/>
          <ac:spMkLst>
            <pc:docMk/>
            <pc:sldMk cId="3471721949" sldId="13642"/>
            <ac:spMk id="8" creationId="{408C3359-8F95-2DB6-9050-A4D52107AF81}"/>
          </ac:spMkLst>
        </pc:spChg>
        <pc:spChg chg="add mod">
          <ac:chgData name="Amanda del Río" userId="ef3ae9c1-9254-4a4f-8da0-11578e86a26b" providerId="ADAL" clId="{D902EB8C-A34A-48C2-9364-C56175007EE8}" dt="2024-10-21T07:10:28.500" v="480" actId="2710"/>
          <ac:spMkLst>
            <pc:docMk/>
            <pc:sldMk cId="3471721949" sldId="13642"/>
            <ac:spMk id="9" creationId="{86D1CA45-68FA-817C-2C35-FDBC45F6175D}"/>
          </ac:spMkLst>
        </pc:spChg>
        <pc:spChg chg="add del mod">
          <ac:chgData name="Amanda del Río" userId="ef3ae9c1-9254-4a4f-8da0-11578e86a26b" providerId="ADAL" clId="{D902EB8C-A34A-48C2-9364-C56175007EE8}" dt="2024-10-21T07:10:31.127" v="481" actId="478"/>
          <ac:spMkLst>
            <pc:docMk/>
            <pc:sldMk cId="3471721949" sldId="13642"/>
            <ac:spMk id="10" creationId="{3622E4A7-4214-F726-33ED-232FF893E94E}"/>
          </ac:spMkLst>
        </pc:spChg>
      </pc:sldChg>
      <pc:sldChg chg="modSp add mod">
        <pc:chgData name="Amanda del Río" userId="ef3ae9c1-9254-4a4f-8da0-11578e86a26b" providerId="ADAL" clId="{D902EB8C-A34A-48C2-9364-C56175007EE8}" dt="2024-10-21T07:09:04.627" v="466" actId="403"/>
        <pc:sldMkLst>
          <pc:docMk/>
          <pc:sldMk cId="4150704133" sldId="13643"/>
        </pc:sldMkLst>
        <pc:spChg chg="mod">
          <ac:chgData name="Amanda del Río" userId="ef3ae9c1-9254-4a4f-8da0-11578e86a26b" providerId="ADAL" clId="{D902EB8C-A34A-48C2-9364-C56175007EE8}" dt="2024-10-21T07:08:20.072" v="424" actId="20577"/>
          <ac:spMkLst>
            <pc:docMk/>
            <pc:sldMk cId="4150704133" sldId="13643"/>
            <ac:spMk id="2" creationId="{00000000-0000-0000-0000-000000000000}"/>
          </ac:spMkLst>
        </pc:spChg>
        <pc:spChg chg="mod">
          <ac:chgData name="Amanda del Río" userId="ef3ae9c1-9254-4a4f-8da0-11578e86a26b" providerId="ADAL" clId="{D902EB8C-A34A-48C2-9364-C56175007EE8}" dt="2024-10-21T07:09:04.627" v="466" actId="403"/>
          <ac:spMkLst>
            <pc:docMk/>
            <pc:sldMk cId="4150704133" sldId="13643"/>
            <ac:spMk id="5" creationId="{CD2DF377-6CAD-10CE-FEA0-FAC074BCB931}"/>
          </ac:spMkLst>
        </pc:spChg>
      </pc:sldChg>
      <pc:sldChg chg="delSp modSp add mod">
        <pc:chgData name="Amanda del Río" userId="ef3ae9c1-9254-4a4f-8da0-11578e86a26b" providerId="ADAL" clId="{D902EB8C-A34A-48C2-9364-C56175007EE8}" dt="2024-10-21T07:10:10.424" v="477" actId="2710"/>
        <pc:sldMkLst>
          <pc:docMk/>
          <pc:sldMk cId="1995617532" sldId="13644"/>
        </pc:sldMkLst>
        <pc:spChg chg="mod">
          <ac:chgData name="Amanda del Río" userId="ef3ae9c1-9254-4a4f-8da0-11578e86a26b" providerId="ADAL" clId="{D902EB8C-A34A-48C2-9364-C56175007EE8}" dt="2024-10-21T07:10:10.424" v="477" actId="2710"/>
          <ac:spMkLst>
            <pc:docMk/>
            <pc:sldMk cId="1995617532" sldId="13644"/>
            <ac:spMk id="9" creationId="{86D1CA45-68FA-817C-2C35-FDBC45F6175D}"/>
          </ac:spMkLst>
        </pc:spChg>
        <pc:spChg chg="del mod">
          <ac:chgData name="Amanda del Río" userId="ef3ae9c1-9254-4a4f-8da0-11578e86a26b" providerId="ADAL" clId="{D902EB8C-A34A-48C2-9364-C56175007EE8}" dt="2024-10-21T07:10:00.064" v="472" actId="478"/>
          <ac:spMkLst>
            <pc:docMk/>
            <pc:sldMk cId="1995617532" sldId="13644"/>
            <ac:spMk id="10" creationId="{3622E4A7-4214-F726-33ED-232FF893E94E}"/>
          </ac:spMkLst>
        </pc:spChg>
      </pc:sldChg>
      <pc:sldChg chg="modSp add mod">
        <pc:chgData name="Amanda del Río" userId="ef3ae9c1-9254-4a4f-8da0-11578e86a26b" providerId="ADAL" clId="{D902EB8C-A34A-48C2-9364-C56175007EE8}" dt="2024-10-21T07:12:59.504" v="522" actId="1076"/>
        <pc:sldMkLst>
          <pc:docMk/>
          <pc:sldMk cId="161319539" sldId="13645"/>
        </pc:sldMkLst>
        <pc:spChg chg="mod">
          <ac:chgData name="Amanda del Río" userId="ef3ae9c1-9254-4a4f-8da0-11578e86a26b" providerId="ADAL" clId="{D902EB8C-A34A-48C2-9364-C56175007EE8}" dt="2024-10-21T07:12:45.512" v="520" actId="1076"/>
          <ac:spMkLst>
            <pc:docMk/>
            <pc:sldMk cId="161319539" sldId="13645"/>
            <ac:spMk id="10" creationId="{2A293C9C-5A1C-42A4-FCF1-646766BDCCE0}"/>
          </ac:spMkLst>
        </pc:spChg>
        <pc:picChg chg="mod">
          <ac:chgData name="Amanda del Río" userId="ef3ae9c1-9254-4a4f-8da0-11578e86a26b" providerId="ADAL" clId="{D902EB8C-A34A-48C2-9364-C56175007EE8}" dt="2024-10-21T07:12:59.504" v="522" actId="1076"/>
          <ac:picMkLst>
            <pc:docMk/>
            <pc:sldMk cId="161319539" sldId="13645"/>
            <ac:picMk id="14" creationId="{24BB749A-0915-825F-8E76-AAE2E6585000}"/>
          </ac:picMkLst>
        </pc:picChg>
      </pc:sldChg>
      <pc:sldChg chg="modSp add mod">
        <pc:chgData name="Amanda del Río" userId="ef3ae9c1-9254-4a4f-8da0-11578e86a26b" providerId="ADAL" clId="{D902EB8C-A34A-48C2-9364-C56175007EE8}" dt="2024-10-21T08:12:22.821" v="557" actId="113"/>
        <pc:sldMkLst>
          <pc:docMk/>
          <pc:sldMk cId="4235191198" sldId="13646"/>
        </pc:sldMkLst>
        <pc:spChg chg="mod">
          <ac:chgData name="Amanda del Río" userId="ef3ae9c1-9254-4a4f-8da0-11578e86a26b" providerId="ADAL" clId="{D902EB8C-A34A-48C2-9364-C56175007EE8}" dt="2024-10-21T08:12:22.821" v="557" actId="113"/>
          <ac:spMkLst>
            <pc:docMk/>
            <pc:sldMk cId="4235191198" sldId="13646"/>
            <ac:spMk id="10" creationId="{2A293C9C-5A1C-42A4-FCF1-646766BDCCE0}"/>
          </ac:spMkLst>
        </pc:spChg>
      </pc:sldChg>
      <pc:sldChg chg="add">
        <pc:chgData name="Amanda del Río" userId="ef3ae9c1-9254-4a4f-8da0-11578e86a26b" providerId="ADAL" clId="{D902EB8C-A34A-48C2-9364-C56175007EE8}" dt="2024-11-13T12:51:58.371" v="604"/>
        <pc:sldMkLst>
          <pc:docMk/>
          <pc:sldMk cId="3129360631" sldId="13647"/>
        </pc:sldMkLst>
      </pc:sldChg>
      <pc:sldChg chg="add">
        <pc:chgData name="Amanda del Río" userId="ef3ae9c1-9254-4a4f-8da0-11578e86a26b" providerId="ADAL" clId="{D902EB8C-A34A-48C2-9364-C56175007EE8}" dt="2024-11-13T12:51:58.371" v="604"/>
        <pc:sldMkLst>
          <pc:docMk/>
          <pc:sldMk cId="1370313534" sldId="13648"/>
        </pc:sldMkLst>
      </pc:sldChg>
      <pc:sldChg chg="add">
        <pc:chgData name="Amanda del Río" userId="ef3ae9c1-9254-4a4f-8da0-11578e86a26b" providerId="ADAL" clId="{D902EB8C-A34A-48C2-9364-C56175007EE8}" dt="2024-11-13T12:51:58.371" v="604"/>
        <pc:sldMkLst>
          <pc:docMk/>
          <pc:sldMk cId="3762551539" sldId="13649"/>
        </pc:sldMkLst>
      </pc:sldChg>
      <pc:sldChg chg="add">
        <pc:chgData name="Amanda del Río" userId="ef3ae9c1-9254-4a4f-8da0-11578e86a26b" providerId="ADAL" clId="{D902EB8C-A34A-48C2-9364-C56175007EE8}" dt="2024-11-13T12:51:58.371" v="604"/>
        <pc:sldMkLst>
          <pc:docMk/>
          <pc:sldMk cId="2615788271" sldId="13650"/>
        </pc:sldMkLst>
      </pc:sldChg>
      <pc:sldChg chg="add">
        <pc:chgData name="Amanda del Río" userId="ef3ae9c1-9254-4a4f-8da0-11578e86a26b" providerId="ADAL" clId="{D902EB8C-A34A-48C2-9364-C56175007EE8}" dt="2024-11-13T12:51:58.371" v="604"/>
        <pc:sldMkLst>
          <pc:docMk/>
          <pc:sldMk cId="2065198266" sldId="13651"/>
        </pc:sldMkLst>
      </pc:sldChg>
      <pc:sldChg chg="add">
        <pc:chgData name="Amanda del Río" userId="ef3ae9c1-9254-4a4f-8da0-11578e86a26b" providerId="ADAL" clId="{D902EB8C-A34A-48C2-9364-C56175007EE8}" dt="2024-11-13T12:51:58.371" v="604"/>
        <pc:sldMkLst>
          <pc:docMk/>
          <pc:sldMk cId="363844661" sldId="13652"/>
        </pc:sldMkLst>
      </pc:sldChg>
      <pc:sldChg chg="add">
        <pc:chgData name="Amanda del Río" userId="ef3ae9c1-9254-4a4f-8da0-11578e86a26b" providerId="ADAL" clId="{D902EB8C-A34A-48C2-9364-C56175007EE8}" dt="2024-11-13T12:51:58.371" v="604"/>
        <pc:sldMkLst>
          <pc:docMk/>
          <pc:sldMk cId="3914812380" sldId="13653"/>
        </pc:sldMkLst>
      </pc:sldChg>
      <pc:sldChg chg="add">
        <pc:chgData name="Amanda del Río" userId="ef3ae9c1-9254-4a4f-8da0-11578e86a26b" providerId="ADAL" clId="{D902EB8C-A34A-48C2-9364-C56175007EE8}" dt="2024-11-13T12:51:58.371" v="604"/>
        <pc:sldMkLst>
          <pc:docMk/>
          <pc:sldMk cId="3728301561" sldId="13654"/>
        </pc:sldMkLst>
      </pc:sldChg>
      <pc:sldChg chg="addSp delSp modSp add mod">
        <pc:chgData name="Amanda del Río" userId="ef3ae9c1-9254-4a4f-8da0-11578e86a26b" providerId="ADAL" clId="{D902EB8C-A34A-48C2-9364-C56175007EE8}" dt="2024-11-13T12:56:57.080" v="742" actId="20577"/>
        <pc:sldMkLst>
          <pc:docMk/>
          <pc:sldMk cId="2717734891" sldId="13655"/>
        </pc:sldMkLst>
        <pc:spChg chg="del">
          <ac:chgData name="Amanda del Río" userId="ef3ae9c1-9254-4a4f-8da0-11578e86a26b" providerId="ADAL" clId="{D902EB8C-A34A-48C2-9364-C56175007EE8}" dt="2024-11-13T12:55:36.024" v="645" actId="478"/>
          <ac:spMkLst>
            <pc:docMk/>
            <pc:sldMk cId="2717734891" sldId="13655"/>
            <ac:spMk id="4" creationId="{867B8038-F821-60F4-07A4-E14B39A64E8F}"/>
          </ac:spMkLst>
        </pc:spChg>
        <pc:spChg chg="mod">
          <ac:chgData name="Amanda del Río" userId="ef3ae9c1-9254-4a4f-8da0-11578e86a26b" providerId="ADAL" clId="{D902EB8C-A34A-48C2-9364-C56175007EE8}" dt="2024-11-13T12:56:51.083" v="741" actId="6549"/>
          <ac:spMkLst>
            <pc:docMk/>
            <pc:sldMk cId="2717734891" sldId="13655"/>
            <ac:spMk id="5" creationId="{38885716-4565-829F-C293-DBE02D70963E}"/>
          </ac:spMkLst>
        </pc:spChg>
        <pc:spChg chg="mod">
          <ac:chgData name="Amanda del Río" userId="ef3ae9c1-9254-4a4f-8da0-11578e86a26b" providerId="ADAL" clId="{D902EB8C-A34A-48C2-9364-C56175007EE8}" dt="2024-11-13T12:56:57.080" v="742" actId="20577"/>
          <ac:spMkLst>
            <pc:docMk/>
            <pc:sldMk cId="2717734891" sldId="13655"/>
            <ac:spMk id="6" creationId="{CE1E771D-4FD6-32E3-8303-E6476365605D}"/>
          </ac:spMkLst>
        </pc:spChg>
        <pc:spChg chg="add del mod">
          <ac:chgData name="Amanda del Río" userId="ef3ae9c1-9254-4a4f-8da0-11578e86a26b" providerId="ADAL" clId="{D902EB8C-A34A-48C2-9364-C56175007EE8}" dt="2024-11-13T12:55:37.945" v="647" actId="478"/>
          <ac:spMkLst>
            <pc:docMk/>
            <pc:sldMk cId="2717734891" sldId="13655"/>
            <ac:spMk id="7" creationId="{6C17FD74-11EC-6D0F-DE79-4A65C1397837}"/>
          </ac:spMkLst>
        </pc:spChg>
        <pc:spChg chg="add mod">
          <ac:chgData name="Amanda del Río" userId="ef3ae9c1-9254-4a4f-8da0-11578e86a26b" providerId="ADAL" clId="{D902EB8C-A34A-48C2-9364-C56175007EE8}" dt="2024-11-13T12:55:36.223" v="646"/>
          <ac:spMkLst>
            <pc:docMk/>
            <pc:sldMk cId="2717734891" sldId="13655"/>
            <ac:spMk id="382" creationId="{00000000-0000-0000-0000-000000000000}"/>
          </ac:spMkLst>
        </pc:spChg>
      </pc:sldChg>
      <pc:sldMasterChg chg="delSldLayout">
        <pc:chgData name="Amanda del Río" userId="ef3ae9c1-9254-4a4f-8da0-11578e86a26b" providerId="ADAL" clId="{D902EB8C-A34A-48C2-9364-C56175007EE8}" dt="2024-10-03T05:54:24.996" v="63" actId="47"/>
        <pc:sldMasterMkLst>
          <pc:docMk/>
          <pc:sldMasterMk cId="3182807929" sldId="2147483660"/>
        </pc:sldMasterMkLst>
        <pc:sldLayoutChg chg="del">
          <pc:chgData name="Amanda del Río" userId="ef3ae9c1-9254-4a4f-8da0-11578e86a26b" providerId="ADAL" clId="{D902EB8C-A34A-48C2-9364-C56175007EE8}" dt="2024-10-03T05:54:24.996" v="63" actId="47"/>
          <pc:sldLayoutMkLst>
            <pc:docMk/>
            <pc:sldMasterMk cId="3182807929" sldId="2147483660"/>
            <pc:sldLayoutMk cId="3983436997" sldId="2147483687"/>
          </pc:sldLayoutMkLst>
        </pc:sldLayoutChg>
      </pc:sldMasterChg>
    </pc:docChg>
  </pc:docChgLst>
  <pc:docChgLst>
    <pc:chgData name="Jordi Domingo" userId="S::jdomingo@fundacionglobalnature.org::cb496859-eea6-424f-9dbf-fa092018a28a" providerId="AD" clId="Web-{E2B4AFCE-CE7F-784C-C430-4E137D7EFB5D}"/>
    <pc:docChg chg="addSld modSld">
      <pc:chgData name="Jordi Domingo" userId="S::jdomingo@fundacionglobalnature.org::cb496859-eea6-424f-9dbf-fa092018a28a" providerId="AD" clId="Web-{E2B4AFCE-CE7F-784C-C430-4E137D7EFB5D}" dt="2024-05-24T09:49:36.150" v="75"/>
      <pc:docMkLst>
        <pc:docMk/>
      </pc:docMkLst>
      <pc:sldChg chg="mod modShow">
        <pc:chgData name="Jordi Domingo" userId="S::jdomingo@fundacionglobalnature.org::cb496859-eea6-424f-9dbf-fa092018a28a" providerId="AD" clId="Web-{E2B4AFCE-CE7F-784C-C430-4E137D7EFB5D}" dt="2024-05-24T09:49:36.150" v="75"/>
        <pc:sldMkLst>
          <pc:docMk/>
          <pc:sldMk cId="3665781425" sldId="564"/>
        </pc:sldMkLst>
      </pc:sldChg>
      <pc:sldChg chg="mod modShow">
        <pc:chgData name="Jordi Domingo" userId="S::jdomingo@fundacionglobalnature.org::cb496859-eea6-424f-9dbf-fa092018a28a" providerId="AD" clId="Web-{E2B4AFCE-CE7F-784C-C430-4E137D7EFB5D}" dt="2024-05-24T09:41:01.664" v="0"/>
        <pc:sldMkLst>
          <pc:docMk/>
          <pc:sldMk cId="3771766955" sldId="13531"/>
        </pc:sldMkLst>
      </pc:sldChg>
      <pc:sldChg chg="mod modShow">
        <pc:chgData name="Jordi Domingo" userId="S::jdomingo@fundacionglobalnature.org::cb496859-eea6-424f-9dbf-fa092018a28a" providerId="AD" clId="Web-{E2B4AFCE-CE7F-784C-C430-4E137D7EFB5D}" dt="2024-05-24T09:41:09.852" v="1"/>
        <pc:sldMkLst>
          <pc:docMk/>
          <pc:sldMk cId="3892792967" sldId="13532"/>
        </pc:sldMkLst>
      </pc:sldChg>
      <pc:sldChg chg="mod modShow">
        <pc:chgData name="Jordi Domingo" userId="S::jdomingo@fundacionglobalnature.org::cb496859-eea6-424f-9dbf-fa092018a28a" providerId="AD" clId="Web-{E2B4AFCE-CE7F-784C-C430-4E137D7EFB5D}" dt="2024-05-24T09:41:26.805" v="2"/>
        <pc:sldMkLst>
          <pc:docMk/>
          <pc:sldMk cId="3881652065" sldId="13535"/>
        </pc:sldMkLst>
      </pc:sldChg>
      <pc:sldChg chg="mod modShow">
        <pc:chgData name="Jordi Domingo" userId="S::jdomingo@fundacionglobalnature.org::cb496859-eea6-424f-9dbf-fa092018a28a" providerId="AD" clId="Web-{E2B4AFCE-CE7F-784C-C430-4E137D7EFB5D}" dt="2024-05-24T09:41:30.057" v="3"/>
        <pc:sldMkLst>
          <pc:docMk/>
          <pc:sldMk cId="2967701836" sldId="13536"/>
        </pc:sldMkLst>
      </pc:sldChg>
      <pc:sldChg chg="mod modShow">
        <pc:chgData name="Jordi Domingo" userId="S::jdomingo@fundacionglobalnature.org::cb496859-eea6-424f-9dbf-fa092018a28a" providerId="AD" clId="Web-{E2B4AFCE-CE7F-784C-C430-4E137D7EFB5D}" dt="2024-05-24T09:41:35.478" v="4"/>
        <pc:sldMkLst>
          <pc:docMk/>
          <pc:sldMk cId="1402399731" sldId="13537"/>
        </pc:sldMkLst>
      </pc:sldChg>
      <pc:sldChg chg="mod modShow">
        <pc:chgData name="Jordi Domingo" userId="S::jdomingo@fundacionglobalnature.org::cb496859-eea6-424f-9dbf-fa092018a28a" providerId="AD" clId="Web-{E2B4AFCE-CE7F-784C-C430-4E137D7EFB5D}" dt="2024-05-24T09:41:56.557" v="9"/>
        <pc:sldMkLst>
          <pc:docMk/>
          <pc:sldMk cId="899586693" sldId="13538"/>
        </pc:sldMkLst>
      </pc:sldChg>
      <pc:sldChg chg="mod modShow">
        <pc:chgData name="Jordi Domingo" userId="S::jdomingo@fundacionglobalnature.org::cb496859-eea6-424f-9dbf-fa092018a28a" providerId="AD" clId="Web-{E2B4AFCE-CE7F-784C-C430-4E137D7EFB5D}" dt="2024-05-24T09:41:56.025" v="5"/>
        <pc:sldMkLst>
          <pc:docMk/>
          <pc:sldMk cId="4159430728" sldId="13539"/>
        </pc:sldMkLst>
      </pc:sldChg>
      <pc:sldChg chg="mod modShow">
        <pc:chgData name="Jordi Domingo" userId="S::jdomingo@fundacionglobalnature.org::cb496859-eea6-424f-9dbf-fa092018a28a" providerId="AD" clId="Web-{E2B4AFCE-CE7F-784C-C430-4E137D7EFB5D}" dt="2024-05-24T09:41:56.166" v="6"/>
        <pc:sldMkLst>
          <pc:docMk/>
          <pc:sldMk cId="2002362790" sldId="13540"/>
        </pc:sldMkLst>
      </pc:sldChg>
      <pc:sldChg chg="mod modShow">
        <pc:chgData name="Jordi Domingo" userId="S::jdomingo@fundacionglobalnature.org::cb496859-eea6-424f-9dbf-fa092018a28a" providerId="AD" clId="Web-{E2B4AFCE-CE7F-784C-C430-4E137D7EFB5D}" dt="2024-05-24T09:41:56.244" v="7"/>
        <pc:sldMkLst>
          <pc:docMk/>
          <pc:sldMk cId="4157109102" sldId="13541"/>
        </pc:sldMkLst>
      </pc:sldChg>
      <pc:sldChg chg="modSp">
        <pc:chgData name="Jordi Domingo" userId="S::jdomingo@fundacionglobalnature.org::cb496859-eea6-424f-9dbf-fa092018a28a" providerId="AD" clId="Web-{E2B4AFCE-CE7F-784C-C430-4E137D7EFB5D}" dt="2024-05-24T09:47:01.941" v="44" actId="20577"/>
        <pc:sldMkLst>
          <pc:docMk/>
          <pc:sldMk cId="3652623881" sldId="13593"/>
        </pc:sldMkLst>
        <pc:spChg chg="mod">
          <ac:chgData name="Jordi Domingo" userId="S::jdomingo@fundacionglobalnature.org::cb496859-eea6-424f-9dbf-fa092018a28a" providerId="AD" clId="Web-{E2B4AFCE-CE7F-784C-C430-4E137D7EFB5D}" dt="2024-05-24T09:47:01.941" v="44" actId="20577"/>
          <ac:spMkLst>
            <pc:docMk/>
            <pc:sldMk cId="3652623881" sldId="13593"/>
            <ac:spMk id="14" creationId="{5C606572-7B08-B619-6EAC-2E8D6914D1B0}"/>
          </ac:spMkLst>
        </pc:spChg>
      </pc:sldChg>
      <pc:sldChg chg="mod modShow">
        <pc:chgData name="Jordi Domingo" userId="S::jdomingo@fundacionglobalnature.org::cb496859-eea6-424f-9dbf-fa092018a28a" providerId="AD" clId="Web-{E2B4AFCE-CE7F-784C-C430-4E137D7EFB5D}" dt="2024-05-24T09:41:56.447" v="8"/>
        <pc:sldMkLst>
          <pc:docMk/>
          <pc:sldMk cId="774438767" sldId="13596"/>
        </pc:sldMkLst>
      </pc:sldChg>
      <pc:sldChg chg="mod modShow">
        <pc:chgData name="Jordi Domingo" userId="S::jdomingo@fundacionglobalnature.org::cb496859-eea6-424f-9dbf-fa092018a28a" providerId="AD" clId="Web-{E2B4AFCE-CE7F-784C-C430-4E137D7EFB5D}" dt="2024-05-24T09:49:36.071" v="74"/>
        <pc:sldMkLst>
          <pc:docMk/>
          <pc:sldMk cId="1435837266" sldId="13613"/>
        </pc:sldMkLst>
      </pc:sldChg>
      <pc:sldChg chg="addSp delSp modSp add replId">
        <pc:chgData name="Jordi Domingo" userId="S::jdomingo@fundacionglobalnature.org::cb496859-eea6-424f-9dbf-fa092018a28a" providerId="AD" clId="Web-{E2B4AFCE-CE7F-784C-C430-4E137D7EFB5D}" dt="2024-05-24T09:45:31.345" v="30" actId="1076"/>
        <pc:sldMkLst>
          <pc:docMk/>
          <pc:sldMk cId="2410030487" sldId="13635"/>
        </pc:sldMkLst>
        <pc:spChg chg="del">
          <ac:chgData name="Jordi Domingo" userId="S::jdomingo@fundacionglobalnature.org::cb496859-eea6-424f-9dbf-fa092018a28a" providerId="AD" clId="Web-{E2B4AFCE-CE7F-784C-C430-4E137D7EFB5D}" dt="2024-05-24T09:45:05.719" v="26"/>
          <ac:spMkLst>
            <pc:docMk/>
            <pc:sldMk cId="2410030487" sldId="13635"/>
            <ac:spMk id="6" creationId="{80CDBCCE-A29E-C79E-92C3-9618211AADDA}"/>
          </ac:spMkLst>
        </pc:spChg>
        <pc:spChg chg="del">
          <ac:chgData name="Jordi Domingo" userId="S::jdomingo@fundacionglobalnature.org::cb496859-eea6-424f-9dbf-fa092018a28a" providerId="AD" clId="Web-{E2B4AFCE-CE7F-784C-C430-4E137D7EFB5D}" dt="2024-05-24T09:45:05.719" v="23"/>
          <ac:spMkLst>
            <pc:docMk/>
            <pc:sldMk cId="2410030487" sldId="13635"/>
            <ac:spMk id="12" creationId="{E4E53277-E4BC-1586-5222-EE09CA1E5BF0}"/>
          </ac:spMkLst>
        </pc:spChg>
        <pc:spChg chg="del">
          <ac:chgData name="Jordi Domingo" userId="S::jdomingo@fundacionglobalnature.org::cb496859-eea6-424f-9dbf-fa092018a28a" providerId="AD" clId="Web-{E2B4AFCE-CE7F-784C-C430-4E137D7EFB5D}" dt="2024-05-24T09:45:01.672" v="22"/>
          <ac:spMkLst>
            <pc:docMk/>
            <pc:sldMk cId="2410030487" sldId="13635"/>
            <ac:spMk id="14" creationId="{5C606572-7B08-B619-6EAC-2E8D6914D1B0}"/>
          </ac:spMkLst>
        </pc:spChg>
        <pc:picChg chg="add mod">
          <ac:chgData name="Jordi Domingo" userId="S::jdomingo@fundacionglobalnature.org::cb496859-eea6-424f-9dbf-fa092018a28a" providerId="AD" clId="Web-{E2B4AFCE-CE7F-784C-C430-4E137D7EFB5D}" dt="2024-05-24T09:45:31.345" v="30" actId="1076"/>
          <ac:picMkLst>
            <pc:docMk/>
            <pc:sldMk cId="2410030487" sldId="13635"/>
            <ac:picMk id="2" creationId="{85D4AE7D-3028-56F9-2D2A-77B5A26944A9}"/>
          </ac:picMkLst>
        </pc:picChg>
        <pc:picChg chg="del">
          <ac:chgData name="Jordi Domingo" userId="S::jdomingo@fundacionglobalnature.org::cb496859-eea6-424f-9dbf-fa092018a28a" providerId="AD" clId="Web-{E2B4AFCE-CE7F-784C-C430-4E137D7EFB5D}" dt="2024-05-24T09:45:05.719" v="25"/>
          <ac:picMkLst>
            <pc:docMk/>
            <pc:sldMk cId="2410030487" sldId="13635"/>
            <ac:picMk id="8" creationId="{37A0F752-FD40-4758-3939-A24877705849}"/>
          </ac:picMkLst>
        </pc:picChg>
        <pc:picChg chg="del">
          <ac:chgData name="Jordi Domingo" userId="S::jdomingo@fundacionglobalnature.org::cb496859-eea6-424f-9dbf-fa092018a28a" providerId="AD" clId="Web-{E2B4AFCE-CE7F-784C-C430-4E137D7EFB5D}" dt="2024-05-24T09:45:05.719" v="24"/>
          <ac:picMkLst>
            <pc:docMk/>
            <pc:sldMk cId="2410030487" sldId="13635"/>
            <ac:picMk id="10" creationId="{2BE04FA7-5FDF-08BB-5236-A3BB4E30E102}"/>
          </ac:picMkLst>
        </pc:picChg>
        <pc:picChg chg="del">
          <ac:chgData name="Jordi Domingo" userId="S::jdomingo@fundacionglobalnature.org::cb496859-eea6-424f-9dbf-fa092018a28a" providerId="AD" clId="Web-{E2B4AFCE-CE7F-784C-C430-4E137D7EFB5D}" dt="2024-05-24T09:45:01.609" v="21"/>
          <ac:picMkLst>
            <pc:docMk/>
            <pc:sldMk cId="2410030487" sldId="13635"/>
            <ac:picMk id="13" creationId="{05EBE66B-E16A-B596-9219-3794809FBB79}"/>
          </ac:picMkLst>
        </pc:picChg>
      </pc:sldChg>
      <pc:sldChg chg="addSp delSp modSp add replId">
        <pc:chgData name="Jordi Domingo" userId="S::jdomingo@fundacionglobalnature.org::cb496859-eea6-424f-9dbf-fa092018a28a" providerId="AD" clId="Web-{E2B4AFCE-CE7F-784C-C430-4E137D7EFB5D}" dt="2024-05-24T09:48:19.350" v="58" actId="20577"/>
        <pc:sldMkLst>
          <pc:docMk/>
          <pc:sldMk cId="1088940226" sldId="13636"/>
        </pc:sldMkLst>
        <pc:spChg chg="mod">
          <ac:chgData name="Jordi Domingo" userId="S::jdomingo@fundacionglobalnature.org::cb496859-eea6-424f-9dbf-fa092018a28a" providerId="AD" clId="Web-{E2B4AFCE-CE7F-784C-C430-4E137D7EFB5D}" dt="2024-05-24T09:48:19.350" v="58" actId="20577"/>
          <ac:spMkLst>
            <pc:docMk/>
            <pc:sldMk cId="1088940226" sldId="13636"/>
            <ac:spMk id="11" creationId="{943A7D04-F0C2-D548-A103-4F0DCBFF400D}"/>
          </ac:spMkLst>
        </pc:spChg>
        <pc:picChg chg="del">
          <ac:chgData name="Jordi Domingo" userId="S::jdomingo@fundacionglobalnature.org::cb496859-eea6-424f-9dbf-fa092018a28a" providerId="AD" clId="Web-{E2B4AFCE-CE7F-784C-C430-4E137D7EFB5D}" dt="2024-05-24T09:45:41.142" v="32"/>
          <ac:picMkLst>
            <pc:docMk/>
            <pc:sldMk cId="1088940226" sldId="13636"/>
            <ac:picMk id="2" creationId="{85D4AE7D-3028-56F9-2D2A-77B5A26944A9}"/>
          </ac:picMkLst>
        </pc:picChg>
        <pc:picChg chg="add mod">
          <ac:chgData name="Jordi Domingo" userId="S::jdomingo@fundacionglobalnature.org::cb496859-eea6-424f-9dbf-fa092018a28a" providerId="AD" clId="Web-{E2B4AFCE-CE7F-784C-C430-4E137D7EFB5D}" dt="2024-05-24T09:47:13.051" v="46" actId="14100"/>
          <ac:picMkLst>
            <pc:docMk/>
            <pc:sldMk cId="1088940226" sldId="13636"/>
            <ac:picMk id="3" creationId="{C26D6D75-C8C7-C8C1-33C2-1904D42AC042}"/>
          </ac:picMkLst>
        </pc:picChg>
      </pc:sldChg>
      <pc:sldChg chg="addSp modSp add replId">
        <pc:chgData name="Jordi Domingo" userId="S::jdomingo@fundacionglobalnature.org::cb496859-eea6-424f-9dbf-fa092018a28a" providerId="AD" clId="Web-{E2B4AFCE-CE7F-784C-C430-4E137D7EFB5D}" dt="2024-05-24T09:49:12.024" v="69" actId="14100"/>
        <pc:sldMkLst>
          <pc:docMk/>
          <pc:sldMk cId="1835149390" sldId="13637"/>
        </pc:sldMkLst>
        <pc:spChg chg="mod">
          <ac:chgData name="Jordi Domingo" userId="S::jdomingo@fundacionglobalnature.org::cb496859-eea6-424f-9dbf-fa092018a28a" providerId="AD" clId="Web-{E2B4AFCE-CE7F-784C-C430-4E137D7EFB5D}" dt="2024-05-24T09:48:50.648" v="64" actId="20577"/>
          <ac:spMkLst>
            <pc:docMk/>
            <pc:sldMk cId="1835149390" sldId="13637"/>
            <ac:spMk id="11" creationId="{943A7D04-F0C2-D548-A103-4F0DCBFF400D}"/>
          </ac:spMkLst>
        </pc:spChg>
        <pc:picChg chg="add mod">
          <ac:chgData name="Jordi Domingo" userId="S::jdomingo@fundacionglobalnature.org::cb496859-eea6-424f-9dbf-fa092018a28a" providerId="AD" clId="Web-{E2B4AFCE-CE7F-784C-C430-4E137D7EFB5D}" dt="2024-05-24T09:49:12.024" v="69" actId="14100"/>
          <ac:picMkLst>
            <pc:docMk/>
            <pc:sldMk cId="1835149390" sldId="13637"/>
            <ac:picMk id="2" creationId="{47FB8043-7B17-E08A-DAEB-55F35C1955BE}"/>
          </ac:picMkLst>
        </pc:picChg>
      </pc:sldChg>
      <pc:sldChg chg="addSp modSp add replId">
        <pc:chgData name="Jordi Domingo" userId="S::jdomingo@fundacionglobalnature.org::cb496859-eea6-424f-9dbf-fa092018a28a" providerId="AD" clId="Web-{E2B4AFCE-CE7F-784C-C430-4E137D7EFB5D}" dt="2024-05-24T09:49:27.712" v="73" actId="20577"/>
        <pc:sldMkLst>
          <pc:docMk/>
          <pc:sldMk cId="72841595" sldId="13638"/>
        </pc:sldMkLst>
        <pc:spChg chg="mod">
          <ac:chgData name="Jordi Domingo" userId="S::jdomingo@fundacionglobalnature.org::cb496859-eea6-424f-9dbf-fa092018a28a" providerId="AD" clId="Web-{E2B4AFCE-CE7F-784C-C430-4E137D7EFB5D}" dt="2024-05-24T09:49:27.712" v="73" actId="20577"/>
          <ac:spMkLst>
            <pc:docMk/>
            <pc:sldMk cId="72841595" sldId="13638"/>
            <ac:spMk id="11" creationId="{943A7D04-F0C2-D548-A103-4F0DCBFF400D}"/>
          </ac:spMkLst>
        </pc:spChg>
        <pc:picChg chg="add mod">
          <ac:chgData name="Jordi Domingo" userId="S::jdomingo@fundacionglobalnature.org::cb496859-eea6-424f-9dbf-fa092018a28a" providerId="AD" clId="Web-{E2B4AFCE-CE7F-784C-C430-4E137D7EFB5D}" dt="2024-05-24T09:49:18.899" v="71" actId="14100"/>
          <ac:picMkLst>
            <pc:docMk/>
            <pc:sldMk cId="72841595" sldId="13638"/>
            <ac:picMk id="2" creationId="{E266044E-3B8E-032D-E629-647506288D62}"/>
          </ac:picMkLst>
        </pc:picChg>
      </pc:sldChg>
    </pc:docChg>
  </pc:docChgLst>
  <pc:docChgLst>
    <pc:chgData name="Ernesto Aguirre" userId="S::eaguirre@fundacionglobalnature.org::72ae77f6-8bb7-4949-ba82-51129fce9af7" providerId="AD" clId="Web-{8748AA6A-2E7E-412A-9925-71FDA50F00F6}"/>
    <pc:docChg chg="modSld">
      <pc:chgData name="Ernesto Aguirre" userId="S::eaguirre@fundacionglobalnature.org::72ae77f6-8bb7-4949-ba82-51129fce9af7" providerId="AD" clId="Web-{8748AA6A-2E7E-412A-9925-71FDA50F00F6}" dt="2024-11-20T20:27:47.063" v="4"/>
      <pc:docMkLst>
        <pc:docMk/>
      </pc:docMkLst>
      <pc:sldChg chg="modSp">
        <pc:chgData name="Ernesto Aguirre" userId="S::eaguirre@fundacionglobalnature.org::72ae77f6-8bb7-4949-ba82-51129fce9af7" providerId="AD" clId="Web-{8748AA6A-2E7E-412A-9925-71FDA50F00F6}" dt="2024-11-20T20:27:47.063" v="4"/>
        <pc:sldMkLst>
          <pc:docMk/>
          <pc:sldMk cId="3992556613" sldId="13663"/>
        </pc:sldMkLst>
        <pc:spChg chg="mod">
          <ac:chgData name="Ernesto Aguirre" userId="S::eaguirre@fundacionglobalnature.org::72ae77f6-8bb7-4949-ba82-51129fce9af7" providerId="AD" clId="Web-{8748AA6A-2E7E-412A-9925-71FDA50F00F6}" dt="2024-11-20T20:27:47.063" v="4"/>
          <ac:spMkLst>
            <pc:docMk/>
            <pc:sldMk cId="3992556613" sldId="13663"/>
            <ac:spMk id="2" creationId="{83D07A47-6EC8-7889-0FD1-C64E26C80110}"/>
          </ac:spMkLst>
        </pc:spChg>
        <pc:spChg chg="mod">
          <ac:chgData name="Ernesto Aguirre" userId="S::eaguirre@fundacionglobalnature.org::72ae77f6-8bb7-4949-ba82-51129fce9af7" providerId="AD" clId="Web-{8748AA6A-2E7E-412A-9925-71FDA50F00F6}" dt="2024-11-20T20:27:33.516" v="2" actId="14100"/>
          <ac:spMkLst>
            <pc:docMk/>
            <pc:sldMk cId="3992556613" sldId="13663"/>
            <ac:spMk id="6" creationId="{2117FED9-E7B4-9EB0-9463-0AC67C6D4196}"/>
          </ac:spMkLst>
        </pc:spChg>
        <pc:spChg chg="mod">
          <ac:chgData name="Ernesto Aguirre" userId="S::eaguirre@fundacionglobalnature.org::72ae77f6-8bb7-4949-ba82-51129fce9af7" providerId="AD" clId="Web-{8748AA6A-2E7E-412A-9925-71FDA50F00F6}" dt="2024-11-20T20:27:27.781" v="1" actId="14100"/>
          <ac:spMkLst>
            <pc:docMk/>
            <pc:sldMk cId="3992556613" sldId="13663"/>
            <ac:spMk id="7" creationId="{124A330B-EF65-F831-31DC-65ADC5EE91F6}"/>
          </ac:spMkLst>
        </pc:spChg>
      </pc:sldChg>
    </pc:docChg>
  </pc:docChgLst>
  <pc:docChgLst>
    <pc:chgData name="Eva Gómez de la Torre" userId="a329ac63-95dc-482a-ae56-6d124f20d789" providerId="ADAL" clId="{8FD1B04F-1E96-4ACD-8339-2D1711605E61}"/>
    <pc:docChg chg="modSld sldOrd">
      <pc:chgData name="Eva Gómez de la Torre" userId="a329ac63-95dc-482a-ae56-6d124f20d789" providerId="ADAL" clId="{8FD1B04F-1E96-4ACD-8339-2D1711605E61}" dt="2024-11-29T07:12:52.418" v="1"/>
      <pc:docMkLst>
        <pc:docMk/>
      </pc:docMkLst>
      <pc:sldChg chg="ord">
        <pc:chgData name="Eva Gómez de la Torre" userId="a329ac63-95dc-482a-ae56-6d124f20d789" providerId="ADAL" clId="{8FD1B04F-1E96-4ACD-8339-2D1711605E61}" dt="2024-11-29T07:12:52.418" v="1"/>
        <pc:sldMkLst>
          <pc:docMk/>
          <pc:sldMk cId="1504416072" sldId="13736"/>
        </pc:sldMkLst>
      </pc:sldChg>
    </pc:docChg>
  </pc:docChgLst>
  <pc:docChgLst>
    <pc:chgData name="Amanda del Río" userId="ef3ae9c1-9254-4a4f-8da0-11578e86a26b" providerId="ADAL" clId="{F524ADB2-DED3-452B-BF39-CFE65B7F6E3F}"/>
    <pc:docChg chg="undo redo custSel addSld delSld modSld sldOrd">
      <pc:chgData name="Amanda del Río" userId="ef3ae9c1-9254-4a4f-8da0-11578e86a26b" providerId="ADAL" clId="{F524ADB2-DED3-452B-BF39-CFE65B7F6E3F}" dt="2024-11-29T08:53:36.733" v="11770" actId="20577"/>
      <pc:docMkLst>
        <pc:docMk/>
      </pc:docMkLst>
      <pc:sldChg chg="delSp modSp add del mod">
        <pc:chgData name="Amanda del Río" userId="ef3ae9c1-9254-4a4f-8da0-11578e86a26b" providerId="ADAL" clId="{F524ADB2-DED3-452B-BF39-CFE65B7F6E3F}" dt="2024-11-20T17:17:38.072" v="2701" actId="47"/>
        <pc:sldMkLst>
          <pc:docMk/>
          <pc:sldMk cId="0" sldId="256"/>
        </pc:sldMkLst>
        <pc:spChg chg="del mod">
          <ac:chgData name="Amanda del Río" userId="ef3ae9c1-9254-4a4f-8da0-11578e86a26b" providerId="ADAL" clId="{F524ADB2-DED3-452B-BF39-CFE65B7F6E3F}" dt="2024-11-20T11:06:14.158" v="85" actId="478"/>
          <ac:spMkLst>
            <pc:docMk/>
            <pc:sldMk cId="0" sldId="256"/>
            <ac:spMk id="4" creationId="{00000000-0000-0000-0000-000000000000}"/>
          </ac:spMkLst>
        </pc:spChg>
        <pc:spChg chg="mod">
          <ac:chgData name="Amanda del Río" userId="ef3ae9c1-9254-4a4f-8da0-11578e86a26b" providerId="ADAL" clId="{F524ADB2-DED3-452B-BF39-CFE65B7F6E3F}" dt="2024-11-20T11:06:31.699" v="90" actId="20577"/>
          <ac:spMkLst>
            <pc:docMk/>
            <pc:sldMk cId="0" sldId="256"/>
            <ac:spMk id="19" creationId="{00000000-0000-0000-0000-000000000000}"/>
          </ac:spMkLst>
        </pc:spChg>
        <pc:spChg chg="mod">
          <ac:chgData name="Amanda del Río" userId="ef3ae9c1-9254-4a4f-8da0-11578e86a26b" providerId="ADAL" clId="{F524ADB2-DED3-452B-BF39-CFE65B7F6E3F}" dt="2024-11-20T11:06:19.002" v="86" actId="14100"/>
          <ac:spMkLst>
            <pc:docMk/>
            <pc:sldMk cId="0" sldId="256"/>
            <ac:spMk id="20" creationId="{00000000-0000-0000-0000-000000000000}"/>
          </ac:spMkLst>
        </pc:spChg>
        <pc:spChg chg="mod">
          <ac:chgData name="Amanda del Río" userId="ef3ae9c1-9254-4a4f-8da0-11578e86a26b" providerId="ADAL" clId="{F524ADB2-DED3-452B-BF39-CFE65B7F6E3F}" dt="2024-11-20T11:06:25.976" v="88" actId="404"/>
          <ac:spMkLst>
            <pc:docMk/>
            <pc:sldMk cId="0" sldId="256"/>
            <ac:spMk id="22" creationId="{00000000-0000-0000-0000-000000000000}"/>
          </ac:spMkLst>
        </pc:spChg>
        <pc:spChg chg="del">
          <ac:chgData name="Amanda del Río" userId="ef3ae9c1-9254-4a4f-8da0-11578e86a26b" providerId="ADAL" clId="{F524ADB2-DED3-452B-BF39-CFE65B7F6E3F}" dt="2024-11-20T11:06:38.417" v="91" actId="478"/>
          <ac:spMkLst>
            <pc:docMk/>
            <pc:sldMk cId="0" sldId="256"/>
            <ac:spMk id="23" creationId="{00000000-0000-0000-0000-000000000000}"/>
          </ac:spMkLst>
        </pc:spChg>
      </pc:sldChg>
      <pc:sldChg chg="add del">
        <pc:chgData name="Amanda del Río" userId="ef3ae9c1-9254-4a4f-8da0-11578e86a26b" providerId="ADAL" clId="{F524ADB2-DED3-452B-BF39-CFE65B7F6E3F}" dt="2024-11-27T08:40:48.888" v="7984"/>
        <pc:sldMkLst>
          <pc:docMk/>
          <pc:sldMk cId="1482022861" sldId="256"/>
        </pc:sldMkLst>
      </pc:sldChg>
      <pc:sldChg chg="modSp add del mod">
        <pc:chgData name="Amanda del Río" userId="ef3ae9c1-9254-4a4f-8da0-11578e86a26b" providerId="ADAL" clId="{F524ADB2-DED3-452B-BF39-CFE65B7F6E3F}" dt="2024-11-20T17:17:39.852" v="2702" actId="47"/>
        <pc:sldMkLst>
          <pc:docMk/>
          <pc:sldMk cId="0" sldId="257"/>
        </pc:sldMkLst>
        <pc:spChg chg="mod">
          <ac:chgData name="Amanda del Río" userId="ef3ae9c1-9254-4a4f-8da0-11578e86a26b" providerId="ADAL" clId="{F524ADB2-DED3-452B-BF39-CFE65B7F6E3F}" dt="2024-11-20T11:06:53.560" v="96" actId="20577"/>
          <ac:spMkLst>
            <pc:docMk/>
            <pc:sldMk cId="0" sldId="257"/>
            <ac:spMk id="8" creationId="{00000000-0000-0000-0000-000000000000}"/>
          </ac:spMkLst>
        </pc:spChg>
      </pc:sldChg>
      <pc:sldChg chg="addSp delSp modSp add del mod">
        <pc:chgData name="Amanda del Río" userId="ef3ae9c1-9254-4a4f-8da0-11578e86a26b" providerId="ADAL" clId="{F524ADB2-DED3-452B-BF39-CFE65B7F6E3F}" dt="2024-11-27T07:35:45.163" v="7158" actId="47"/>
        <pc:sldMkLst>
          <pc:docMk/>
          <pc:sldMk cId="3177562149" sldId="258"/>
        </pc:sldMkLst>
        <pc:spChg chg="del">
          <ac:chgData name="Amanda del Río" userId="ef3ae9c1-9254-4a4f-8da0-11578e86a26b" providerId="ADAL" clId="{F524ADB2-DED3-452B-BF39-CFE65B7F6E3F}" dt="2024-11-20T16:14:56.161" v="2272" actId="478"/>
          <ac:spMkLst>
            <pc:docMk/>
            <pc:sldMk cId="3177562149" sldId="258"/>
            <ac:spMk id="2" creationId="{C952BA16-6E08-ABDF-7E61-7D3A73BE6147}"/>
          </ac:spMkLst>
        </pc:spChg>
        <pc:spChg chg="mod">
          <ac:chgData name="Amanda del Río" userId="ef3ae9c1-9254-4a4f-8da0-11578e86a26b" providerId="ADAL" clId="{F524ADB2-DED3-452B-BF39-CFE65B7F6E3F}" dt="2024-11-20T17:49:15.468" v="3024" actId="113"/>
          <ac:spMkLst>
            <pc:docMk/>
            <pc:sldMk cId="3177562149" sldId="258"/>
            <ac:spMk id="3" creationId="{018CCCBD-429E-9D4B-A68E-641404FB91D0}"/>
          </ac:spMkLst>
        </pc:spChg>
        <pc:spChg chg="add del mod">
          <ac:chgData name="Amanda del Río" userId="ef3ae9c1-9254-4a4f-8da0-11578e86a26b" providerId="ADAL" clId="{F524ADB2-DED3-452B-BF39-CFE65B7F6E3F}" dt="2024-11-20T16:15:43.338" v="2293" actId="478"/>
          <ac:spMkLst>
            <pc:docMk/>
            <pc:sldMk cId="3177562149" sldId="258"/>
            <ac:spMk id="5" creationId="{1F035D88-2E78-3B82-345A-C1200312A009}"/>
          </ac:spMkLst>
        </pc:spChg>
        <pc:spChg chg="add mod">
          <ac:chgData name="Amanda del Río" userId="ef3ae9c1-9254-4a4f-8da0-11578e86a26b" providerId="ADAL" clId="{F524ADB2-DED3-452B-BF39-CFE65B7F6E3F}" dt="2024-11-20T16:14:56.478" v="2274" actId="27636"/>
          <ac:spMkLst>
            <pc:docMk/>
            <pc:sldMk cId="3177562149" sldId="258"/>
            <ac:spMk id="6" creationId="{EE8946F5-DE2F-90AC-0343-965379D87283}"/>
          </ac:spMkLst>
        </pc:spChg>
        <pc:spChg chg="add del mod">
          <ac:chgData name="Amanda del Río" userId="ef3ae9c1-9254-4a4f-8da0-11578e86a26b" providerId="ADAL" clId="{F524ADB2-DED3-452B-BF39-CFE65B7F6E3F}" dt="2024-11-20T16:21:01.826" v="2377" actId="478"/>
          <ac:spMkLst>
            <pc:docMk/>
            <pc:sldMk cId="3177562149" sldId="258"/>
            <ac:spMk id="8" creationId="{02D5D184-FCF8-FDC8-C068-680E69F01519}"/>
          </ac:spMkLst>
        </pc:spChg>
        <pc:picChg chg="add mod">
          <ac:chgData name="Amanda del Río" userId="ef3ae9c1-9254-4a4f-8da0-11578e86a26b" providerId="ADAL" clId="{F524ADB2-DED3-452B-BF39-CFE65B7F6E3F}" dt="2024-11-20T17:49:26.112" v="3026"/>
          <ac:picMkLst>
            <pc:docMk/>
            <pc:sldMk cId="3177562149" sldId="258"/>
            <ac:picMk id="4" creationId="{D5976F79-CA76-4934-8E1E-F0DF42544D0A}"/>
          </ac:picMkLst>
        </pc:picChg>
        <pc:picChg chg="add mod">
          <ac:chgData name="Amanda del Río" userId="ef3ae9c1-9254-4a4f-8da0-11578e86a26b" providerId="ADAL" clId="{F524ADB2-DED3-452B-BF39-CFE65B7F6E3F}" dt="2024-11-20T17:49:28.496" v="3027" actId="1076"/>
          <ac:picMkLst>
            <pc:docMk/>
            <pc:sldMk cId="3177562149" sldId="258"/>
            <ac:picMk id="9" creationId="{3F2A6A54-6C3A-4529-5781-FAD8539D4473}"/>
          </ac:picMkLst>
        </pc:picChg>
      </pc:sldChg>
      <pc:sldChg chg="addSp delSp modSp add del mod">
        <pc:chgData name="Amanda del Río" userId="ef3ae9c1-9254-4a4f-8da0-11578e86a26b" providerId="ADAL" clId="{F524ADB2-DED3-452B-BF39-CFE65B7F6E3F}" dt="2024-11-27T07:35:47.995" v="7160" actId="47"/>
        <pc:sldMkLst>
          <pc:docMk/>
          <pc:sldMk cId="3840921265" sldId="259"/>
        </pc:sldMkLst>
        <pc:spChg chg="del">
          <ac:chgData name="Amanda del Río" userId="ef3ae9c1-9254-4a4f-8da0-11578e86a26b" providerId="ADAL" clId="{F524ADB2-DED3-452B-BF39-CFE65B7F6E3F}" dt="2024-11-20T16:14:58.939" v="2275" actId="478"/>
          <ac:spMkLst>
            <pc:docMk/>
            <pc:sldMk cId="3840921265" sldId="259"/>
            <ac:spMk id="2" creationId="{990131EE-45EE-3561-D15E-1E84A14EFFF0}"/>
          </ac:spMkLst>
        </pc:spChg>
        <pc:spChg chg="mod">
          <ac:chgData name="Amanda del Río" userId="ef3ae9c1-9254-4a4f-8da0-11578e86a26b" providerId="ADAL" clId="{F524ADB2-DED3-452B-BF39-CFE65B7F6E3F}" dt="2024-11-20T17:12:35.352" v="2618" actId="14100"/>
          <ac:spMkLst>
            <pc:docMk/>
            <pc:sldMk cId="3840921265" sldId="259"/>
            <ac:spMk id="3" creationId="{63F59AC0-7D06-1331-6B17-054B31A7FB46}"/>
          </ac:spMkLst>
        </pc:spChg>
        <pc:spChg chg="add del mod">
          <ac:chgData name="Amanda del Río" userId="ef3ae9c1-9254-4a4f-8da0-11578e86a26b" providerId="ADAL" clId="{F524ADB2-DED3-452B-BF39-CFE65B7F6E3F}" dt="2024-11-20T16:15:50.823" v="2296" actId="478"/>
          <ac:spMkLst>
            <pc:docMk/>
            <pc:sldMk cId="3840921265" sldId="259"/>
            <ac:spMk id="5" creationId="{5305F2B8-7584-44EF-2323-93BC6A7E6EA1}"/>
          </ac:spMkLst>
        </pc:spChg>
        <pc:spChg chg="add mod">
          <ac:chgData name="Amanda del Río" userId="ef3ae9c1-9254-4a4f-8da0-11578e86a26b" providerId="ADAL" clId="{F524ADB2-DED3-452B-BF39-CFE65B7F6E3F}" dt="2024-11-20T16:14:59.239" v="2277" actId="27636"/>
          <ac:spMkLst>
            <pc:docMk/>
            <pc:sldMk cId="3840921265" sldId="259"/>
            <ac:spMk id="6" creationId="{BC77B315-62FC-831A-2003-E94DFCA516F5}"/>
          </ac:spMkLst>
        </pc:spChg>
        <pc:picChg chg="add mod">
          <ac:chgData name="Amanda del Río" userId="ef3ae9c1-9254-4a4f-8da0-11578e86a26b" providerId="ADAL" clId="{F524ADB2-DED3-452B-BF39-CFE65B7F6E3F}" dt="2024-11-20T17:13:19.628" v="2620" actId="14826"/>
          <ac:picMkLst>
            <pc:docMk/>
            <pc:sldMk cId="3840921265" sldId="259"/>
            <ac:picMk id="7" creationId="{D6EBDB0C-EFAD-3E3F-9284-184D5013640D}"/>
          </ac:picMkLst>
        </pc:picChg>
      </pc:sldChg>
      <pc:sldChg chg="addSp delSp modSp add del mod">
        <pc:chgData name="Amanda del Río" userId="ef3ae9c1-9254-4a4f-8da0-11578e86a26b" providerId="ADAL" clId="{F524ADB2-DED3-452B-BF39-CFE65B7F6E3F}" dt="2024-11-27T07:35:48.665" v="7161" actId="47"/>
        <pc:sldMkLst>
          <pc:docMk/>
          <pc:sldMk cId="209120525" sldId="260"/>
        </pc:sldMkLst>
        <pc:spChg chg="del">
          <ac:chgData name="Amanda del Río" userId="ef3ae9c1-9254-4a4f-8da0-11578e86a26b" providerId="ADAL" clId="{F524ADB2-DED3-452B-BF39-CFE65B7F6E3F}" dt="2024-11-20T16:15:03.082" v="2278" actId="478"/>
          <ac:spMkLst>
            <pc:docMk/>
            <pc:sldMk cId="209120525" sldId="260"/>
            <ac:spMk id="2" creationId="{5E95A215-9B0F-99D1-F837-96A05E6A5833}"/>
          </ac:spMkLst>
        </pc:spChg>
        <pc:spChg chg="mod">
          <ac:chgData name="Amanda del Río" userId="ef3ae9c1-9254-4a4f-8da0-11578e86a26b" providerId="ADAL" clId="{F524ADB2-DED3-452B-BF39-CFE65B7F6E3F}" dt="2024-11-20T17:14:59.348" v="2629" actId="27636"/>
          <ac:spMkLst>
            <pc:docMk/>
            <pc:sldMk cId="209120525" sldId="260"/>
            <ac:spMk id="3" creationId="{8AF6CD1C-3365-7F16-3F4A-D2901C553B3F}"/>
          </ac:spMkLst>
        </pc:spChg>
        <pc:spChg chg="add del mod">
          <ac:chgData name="Amanda del Río" userId="ef3ae9c1-9254-4a4f-8da0-11578e86a26b" providerId="ADAL" clId="{F524ADB2-DED3-452B-BF39-CFE65B7F6E3F}" dt="2024-11-20T16:16:01.131" v="2301" actId="478"/>
          <ac:spMkLst>
            <pc:docMk/>
            <pc:sldMk cId="209120525" sldId="260"/>
            <ac:spMk id="5" creationId="{9F625A3B-0C57-126C-9EF9-03A7DFB2275C}"/>
          </ac:spMkLst>
        </pc:spChg>
        <pc:spChg chg="add mod">
          <ac:chgData name="Amanda del Río" userId="ef3ae9c1-9254-4a4f-8da0-11578e86a26b" providerId="ADAL" clId="{F524ADB2-DED3-452B-BF39-CFE65B7F6E3F}" dt="2024-11-20T16:15:03.328" v="2280" actId="27636"/>
          <ac:spMkLst>
            <pc:docMk/>
            <pc:sldMk cId="209120525" sldId="260"/>
            <ac:spMk id="6" creationId="{EAC618DE-014B-1EFE-AFB4-DD4FA5FFF853}"/>
          </ac:spMkLst>
        </pc:spChg>
        <pc:picChg chg="add mod">
          <ac:chgData name="Amanda del Río" userId="ef3ae9c1-9254-4a4f-8da0-11578e86a26b" providerId="ADAL" clId="{F524ADB2-DED3-452B-BF39-CFE65B7F6E3F}" dt="2024-11-20T17:15:27.229" v="2630" actId="14826"/>
          <ac:picMkLst>
            <pc:docMk/>
            <pc:sldMk cId="209120525" sldId="260"/>
            <ac:picMk id="7" creationId="{981BF25D-F337-F7FE-6BB3-0C1E913341F9}"/>
          </ac:picMkLst>
        </pc:picChg>
      </pc:sldChg>
      <pc:sldChg chg="del">
        <pc:chgData name="Amanda del Río" userId="ef3ae9c1-9254-4a4f-8da0-11578e86a26b" providerId="ADAL" clId="{F524ADB2-DED3-452B-BF39-CFE65B7F6E3F}" dt="2024-11-20T12:30:36.610" v="1742" actId="47"/>
        <pc:sldMkLst>
          <pc:docMk/>
          <pc:sldMk cId="0" sldId="261"/>
        </pc:sldMkLst>
      </pc:sldChg>
      <pc:sldChg chg="del">
        <pc:chgData name="Amanda del Río" userId="ef3ae9c1-9254-4a4f-8da0-11578e86a26b" providerId="ADAL" clId="{F524ADB2-DED3-452B-BF39-CFE65B7F6E3F}" dt="2024-11-20T11:26:55.989" v="709" actId="47"/>
        <pc:sldMkLst>
          <pc:docMk/>
          <pc:sldMk cId="1818671540" sldId="262"/>
        </pc:sldMkLst>
      </pc:sldChg>
      <pc:sldChg chg="del">
        <pc:chgData name="Amanda del Río" userId="ef3ae9c1-9254-4a4f-8da0-11578e86a26b" providerId="ADAL" clId="{F524ADB2-DED3-452B-BF39-CFE65B7F6E3F}" dt="2024-11-27T09:12:28.589" v="8013" actId="47"/>
        <pc:sldMkLst>
          <pc:docMk/>
          <pc:sldMk cId="1773328575" sldId="267"/>
        </pc:sldMkLst>
      </pc:sldChg>
      <pc:sldChg chg="addSp delSp modSp mod">
        <pc:chgData name="Amanda del Río" userId="ef3ae9c1-9254-4a4f-8da0-11578e86a26b" providerId="ADAL" clId="{F524ADB2-DED3-452B-BF39-CFE65B7F6E3F}" dt="2024-11-27T05:07:56.044" v="4086" actId="27636"/>
        <pc:sldMkLst>
          <pc:docMk/>
          <pc:sldMk cId="10551203" sldId="271"/>
        </pc:sldMkLst>
        <pc:spChg chg="mod">
          <ac:chgData name="Amanda del Río" userId="ef3ae9c1-9254-4a4f-8da0-11578e86a26b" providerId="ADAL" clId="{F524ADB2-DED3-452B-BF39-CFE65B7F6E3F}" dt="2024-11-20T17:17:35.635" v="2700" actId="20577"/>
          <ac:spMkLst>
            <pc:docMk/>
            <pc:sldMk cId="10551203" sldId="271"/>
            <ac:spMk id="2" creationId="{B39C490D-FB0E-701C-6573-69CC0CB23BD4}"/>
          </ac:spMkLst>
        </pc:spChg>
        <pc:spChg chg="del">
          <ac:chgData name="Amanda del Río" userId="ef3ae9c1-9254-4a4f-8da0-11578e86a26b" providerId="ADAL" clId="{F524ADB2-DED3-452B-BF39-CFE65B7F6E3F}" dt="2024-11-20T10:54:32.827" v="1" actId="478"/>
          <ac:spMkLst>
            <pc:docMk/>
            <pc:sldMk cId="10551203" sldId="271"/>
            <ac:spMk id="3" creationId="{9B520E42-FB90-5ACD-04F5-CE150461B628}"/>
          </ac:spMkLst>
        </pc:spChg>
        <pc:spChg chg="add mod">
          <ac:chgData name="Amanda del Río" userId="ef3ae9c1-9254-4a4f-8da0-11578e86a26b" providerId="ADAL" clId="{F524ADB2-DED3-452B-BF39-CFE65B7F6E3F}" dt="2024-11-20T17:17:02.050" v="2665" actId="14100"/>
          <ac:spMkLst>
            <pc:docMk/>
            <pc:sldMk cId="10551203" sldId="271"/>
            <ac:spMk id="4" creationId="{B6F13A96-1420-4780-2A66-2632AA26BC16}"/>
          </ac:spMkLst>
        </pc:spChg>
        <pc:spChg chg="add mod">
          <ac:chgData name="Amanda del Río" userId="ef3ae9c1-9254-4a4f-8da0-11578e86a26b" providerId="ADAL" clId="{F524ADB2-DED3-452B-BF39-CFE65B7F6E3F}" dt="2024-11-20T17:17:02.050" v="2665" actId="14100"/>
          <ac:spMkLst>
            <pc:docMk/>
            <pc:sldMk cId="10551203" sldId="271"/>
            <ac:spMk id="5" creationId="{6BE1DF50-E6C8-1327-5DE6-7E00F8F9C0C4}"/>
          </ac:spMkLst>
        </pc:spChg>
        <pc:spChg chg="add mod">
          <ac:chgData name="Amanda del Río" userId="ef3ae9c1-9254-4a4f-8da0-11578e86a26b" providerId="ADAL" clId="{F524ADB2-DED3-452B-BF39-CFE65B7F6E3F}" dt="2024-11-20T17:17:06.386" v="2667" actId="14100"/>
          <ac:spMkLst>
            <pc:docMk/>
            <pc:sldMk cId="10551203" sldId="271"/>
            <ac:spMk id="7" creationId="{35C31AD8-AA2E-1CCE-1C28-0FBA27E79927}"/>
          </ac:spMkLst>
        </pc:spChg>
        <pc:spChg chg="add mod">
          <ac:chgData name="Amanda del Río" userId="ef3ae9c1-9254-4a4f-8da0-11578e86a26b" providerId="ADAL" clId="{F524ADB2-DED3-452B-BF39-CFE65B7F6E3F}" dt="2024-11-20T17:17:02.050" v="2665" actId="14100"/>
          <ac:spMkLst>
            <pc:docMk/>
            <pc:sldMk cId="10551203" sldId="271"/>
            <ac:spMk id="8" creationId="{B0AD9F11-0A05-21F8-5E06-1D2512398F30}"/>
          </ac:spMkLst>
        </pc:spChg>
        <pc:spChg chg="mod">
          <ac:chgData name="Amanda del Río" userId="ef3ae9c1-9254-4a4f-8da0-11578e86a26b" providerId="ADAL" clId="{F524ADB2-DED3-452B-BF39-CFE65B7F6E3F}" dt="2024-11-27T05:07:56.044" v="4086" actId="27636"/>
          <ac:spMkLst>
            <pc:docMk/>
            <pc:sldMk cId="10551203" sldId="271"/>
            <ac:spMk id="11" creationId="{3F2EE8D9-CDF1-B142-E231-A1F18D2F16AB}"/>
          </ac:spMkLst>
        </pc:spChg>
        <pc:picChg chg="del">
          <ac:chgData name="Amanda del Río" userId="ef3ae9c1-9254-4a4f-8da0-11578e86a26b" providerId="ADAL" clId="{F524ADB2-DED3-452B-BF39-CFE65B7F6E3F}" dt="2024-11-20T10:54:31.115" v="0" actId="478"/>
          <ac:picMkLst>
            <pc:docMk/>
            <pc:sldMk cId="10551203" sldId="271"/>
            <ac:picMk id="1028" creationId="{F695F822-BDE3-15C8-5C8B-B304B3544096}"/>
          </ac:picMkLst>
        </pc:picChg>
      </pc:sldChg>
      <pc:sldChg chg="del">
        <pc:chgData name="Amanda del Río" userId="ef3ae9c1-9254-4a4f-8da0-11578e86a26b" providerId="ADAL" clId="{F524ADB2-DED3-452B-BF39-CFE65B7F6E3F}" dt="2024-11-20T12:31:07.133" v="1788" actId="47"/>
        <pc:sldMkLst>
          <pc:docMk/>
          <pc:sldMk cId="3374489514" sldId="272"/>
        </pc:sldMkLst>
      </pc:sldChg>
      <pc:sldChg chg="addSp delSp modSp del mod">
        <pc:chgData name="Amanda del Río" userId="ef3ae9c1-9254-4a4f-8da0-11578e86a26b" providerId="ADAL" clId="{F524ADB2-DED3-452B-BF39-CFE65B7F6E3F}" dt="2024-11-29T08:52:37.473" v="11681" actId="47"/>
        <pc:sldMkLst>
          <pc:docMk/>
          <pc:sldMk cId="311669557" sldId="280"/>
        </pc:sldMkLst>
        <pc:spChg chg="mod">
          <ac:chgData name="Amanda del Río" userId="ef3ae9c1-9254-4a4f-8da0-11578e86a26b" providerId="ADAL" clId="{F524ADB2-DED3-452B-BF39-CFE65B7F6E3F}" dt="2024-11-27T05:40:55.969" v="4627" actId="1076"/>
          <ac:spMkLst>
            <pc:docMk/>
            <pc:sldMk cId="311669557" sldId="280"/>
            <ac:spMk id="2" creationId="{D5B62A44-28AF-0EB8-4892-43A0BEC3DF70}"/>
          </ac:spMkLst>
        </pc:spChg>
        <pc:spChg chg="add">
          <ac:chgData name="Amanda del Río" userId="ef3ae9c1-9254-4a4f-8da0-11578e86a26b" providerId="ADAL" clId="{F524ADB2-DED3-452B-BF39-CFE65B7F6E3F}" dt="2024-11-20T11:07:17.685" v="103"/>
          <ac:spMkLst>
            <pc:docMk/>
            <pc:sldMk cId="311669557" sldId="280"/>
            <ac:spMk id="3" creationId="{042C0CF2-0402-2EAE-2996-AFB7ABEC043C}"/>
          </ac:spMkLst>
        </pc:spChg>
        <pc:spChg chg="add">
          <ac:chgData name="Amanda del Río" userId="ef3ae9c1-9254-4a4f-8da0-11578e86a26b" providerId="ADAL" clId="{F524ADB2-DED3-452B-BF39-CFE65B7F6E3F}" dt="2024-11-22T08:48:31.100" v="3971"/>
          <ac:spMkLst>
            <pc:docMk/>
            <pc:sldMk cId="311669557" sldId="280"/>
            <ac:spMk id="3" creationId="{E2905FE5-AECF-5BA6-A2BB-8E39AB690D86}"/>
          </ac:spMkLst>
        </pc:spChg>
        <pc:spChg chg="add del mod">
          <ac:chgData name="Amanda del Río" userId="ef3ae9c1-9254-4a4f-8da0-11578e86a26b" providerId="ADAL" clId="{F524ADB2-DED3-452B-BF39-CFE65B7F6E3F}" dt="2024-11-27T05:40:52.223" v="4626"/>
          <ac:spMkLst>
            <pc:docMk/>
            <pc:sldMk cId="311669557" sldId="280"/>
            <ac:spMk id="6" creationId="{F0A2AF4D-EDB0-4148-9DFF-A0C2143E4346}"/>
          </ac:spMkLst>
        </pc:spChg>
      </pc:sldChg>
      <pc:sldChg chg="addSp delSp modSp mod ord">
        <pc:chgData name="Amanda del Río" userId="ef3ae9c1-9254-4a4f-8da0-11578e86a26b" providerId="ADAL" clId="{F524ADB2-DED3-452B-BF39-CFE65B7F6E3F}" dt="2024-11-29T07:32:21.633" v="10405" actId="6549"/>
        <pc:sldMkLst>
          <pc:docMk/>
          <pc:sldMk cId="541737382" sldId="283"/>
        </pc:sldMkLst>
        <pc:spChg chg="mod">
          <ac:chgData name="Amanda del Río" userId="ef3ae9c1-9254-4a4f-8da0-11578e86a26b" providerId="ADAL" clId="{F524ADB2-DED3-452B-BF39-CFE65B7F6E3F}" dt="2024-11-29T07:32:21.633" v="10405" actId="6549"/>
          <ac:spMkLst>
            <pc:docMk/>
            <pc:sldMk cId="541737382" sldId="283"/>
            <ac:spMk id="2" creationId="{0E446E73-133A-7B44-067D-4EB3426C9D72}"/>
          </ac:spMkLst>
        </pc:spChg>
        <pc:spChg chg="add">
          <ac:chgData name="Amanda del Río" userId="ef3ae9c1-9254-4a4f-8da0-11578e86a26b" providerId="ADAL" clId="{F524ADB2-DED3-452B-BF39-CFE65B7F6E3F}" dt="2024-11-20T17:43:58.934" v="2891"/>
          <ac:spMkLst>
            <pc:docMk/>
            <pc:sldMk cId="541737382" sldId="283"/>
            <ac:spMk id="4" creationId="{C6189971-2C65-98B1-3CAA-EC8A2EFF378E}"/>
          </ac:spMkLst>
        </pc:spChg>
        <pc:spChg chg="del mod">
          <ac:chgData name="Amanda del Río" userId="ef3ae9c1-9254-4a4f-8da0-11578e86a26b" providerId="ADAL" clId="{F524ADB2-DED3-452B-BF39-CFE65B7F6E3F}" dt="2024-11-20T17:44:19.215" v="2905" actId="478"/>
          <ac:spMkLst>
            <pc:docMk/>
            <pc:sldMk cId="541737382" sldId="283"/>
            <ac:spMk id="6" creationId="{666EDBEF-864E-E315-23C4-720248299FA7}"/>
          </ac:spMkLst>
        </pc:spChg>
        <pc:spChg chg="add del mod">
          <ac:chgData name="Amanda del Río" userId="ef3ae9c1-9254-4a4f-8da0-11578e86a26b" providerId="ADAL" clId="{F524ADB2-DED3-452B-BF39-CFE65B7F6E3F}" dt="2024-11-20T17:44:20.313" v="2906" actId="478"/>
          <ac:spMkLst>
            <pc:docMk/>
            <pc:sldMk cId="541737382" sldId="283"/>
            <ac:spMk id="8" creationId="{BF497771-AD86-4CF1-39B6-9F8C3A1D3038}"/>
          </ac:spMkLst>
        </pc:spChg>
        <pc:spChg chg="del mod">
          <ac:chgData name="Amanda del Río" userId="ef3ae9c1-9254-4a4f-8da0-11578e86a26b" providerId="ADAL" clId="{F524ADB2-DED3-452B-BF39-CFE65B7F6E3F}" dt="2024-11-20T17:44:17.728" v="2904" actId="478"/>
          <ac:spMkLst>
            <pc:docMk/>
            <pc:sldMk cId="541737382" sldId="283"/>
            <ac:spMk id="9" creationId="{9A45D0C0-6AE2-D0BB-28E0-0E3D1775A26D}"/>
          </ac:spMkLst>
        </pc:spChg>
        <pc:spChg chg="add del mod">
          <ac:chgData name="Amanda del Río" userId="ef3ae9c1-9254-4a4f-8da0-11578e86a26b" providerId="ADAL" clId="{F524ADB2-DED3-452B-BF39-CFE65B7F6E3F}" dt="2024-11-20T17:44:21.117" v="2907" actId="478"/>
          <ac:spMkLst>
            <pc:docMk/>
            <pc:sldMk cId="541737382" sldId="283"/>
            <ac:spMk id="11" creationId="{F5E5ECD8-CE77-0F89-1023-C4A99848B4EB}"/>
          </ac:spMkLst>
        </pc:spChg>
      </pc:sldChg>
      <pc:sldChg chg="del">
        <pc:chgData name="Amanda del Río" userId="ef3ae9c1-9254-4a4f-8da0-11578e86a26b" providerId="ADAL" clId="{F524ADB2-DED3-452B-BF39-CFE65B7F6E3F}" dt="2024-11-20T11:16:20.179" v="287" actId="47"/>
        <pc:sldMkLst>
          <pc:docMk/>
          <pc:sldMk cId="2979797919" sldId="284"/>
        </pc:sldMkLst>
      </pc:sldChg>
      <pc:sldChg chg="del">
        <pc:chgData name="Amanda del Río" userId="ef3ae9c1-9254-4a4f-8da0-11578e86a26b" providerId="ADAL" clId="{F524ADB2-DED3-452B-BF39-CFE65B7F6E3F}" dt="2024-11-20T11:16:19.502" v="286" actId="47"/>
        <pc:sldMkLst>
          <pc:docMk/>
          <pc:sldMk cId="1543911186" sldId="285"/>
        </pc:sldMkLst>
      </pc:sldChg>
      <pc:sldChg chg="addSp delSp modSp add del mod ord">
        <pc:chgData name="Amanda del Río" userId="ef3ae9c1-9254-4a4f-8da0-11578e86a26b" providerId="ADAL" clId="{F524ADB2-DED3-452B-BF39-CFE65B7F6E3F}" dt="2024-11-27T07:35:37.269" v="7149" actId="47"/>
        <pc:sldMkLst>
          <pc:docMk/>
          <pc:sldMk cId="3369288638" sldId="287"/>
        </pc:sldMkLst>
        <pc:spChg chg="mod">
          <ac:chgData name="Amanda del Río" userId="ef3ae9c1-9254-4a4f-8da0-11578e86a26b" providerId="ADAL" clId="{F524ADB2-DED3-452B-BF39-CFE65B7F6E3F}" dt="2024-11-20T11:25:21.611" v="548" actId="20577"/>
          <ac:spMkLst>
            <pc:docMk/>
            <pc:sldMk cId="3369288638" sldId="287"/>
            <ac:spMk id="4" creationId="{CE771391-50E9-E65B-E932-78CE8ADFACC9}"/>
          </ac:spMkLst>
        </pc:spChg>
        <pc:spChg chg="mod">
          <ac:chgData name="Amanda del Río" userId="ef3ae9c1-9254-4a4f-8da0-11578e86a26b" providerId="ADAL" clId="{F524ADB2-DED3-452B-BF39-CFE65B7F6E3F}" dt="2024-11-20T11:26:14.597" v="643" actId="207"/>
          <ac:spMkLst>
            <pc:docMk/>
            <pc:sldMk cId="3369288638" sldId="287"/>
            <ac:spMk id="5" creationId="{0FA992A6-ABC9-12AF-F2D6-1A8816E4D93B}"/>
          </ac:spMkLst>
        </pc:spChg>
        <pc:spChg chg="mod">
          <ac:chgData name="Amanda del Río" userId="ef3ae9c1-9254-4a4f-8da0-11578e86a26b" providerId="ADAL" clId="{F524ADB2-DED3-452B-BF39-CFE65B7F6E3F}" dt="2024-11-20T11:26:43.934" v="708" actId="20577"/>
          <ac:spMkLst>
            <pc:docMk/>
            <pc:sldMk cId="3369288638" sldId="287"/>
            <ac:spMk id="6" creationId="{7913B2B7-7F9B-8E50-99A1-3BA27F039A03}"/>
          </ac:spMkLst>
        </pc:spChg>
        <pc:spChg chg="add del mod">
          <ac:chgData name="Amanda del Río" userId="ef3ae9c1-9254-4a4f-8da0-11578e86a26b" providerId="ADAL" clId="{F524ADB2-DED3-452B-BF39-CFE65B7F6E3F}" dt="2024-11-20T11:26:16.776" v="644" actId="478"/>
          <ac:spMkLst>
            <pc:docMk/>
            <pc:sldMk cId="3369288638" sldId="287"/>
            <ac:spMk id="7" creationId="{A5F97EBB-7596-9D3F-E942-8E2D640CDE56}"/>
          </ac:spMkLst>
        </pc:spChg>
      </pc:sldChg>
      <pc:sldChg chg="del">
        <pc:chgData name="Amanda del Río" userId="ef3ae9c1-9254-4a4f-8da0-11578e86a26b" providerId="ADAL" clId="{F524ADB2-DED3-452B-BF39-CFE65B7F6E3F}" dt="2024-11-20T11:27:10.864" v="721" actId="47"/>
        <pc:sldMkLst>
          <pc:docMk/>
          <pc:sldMk cId="1201694447" sldId="288"/>
        </pc:sldMkLst>
      </pc:sldChg>
      <pc:sldChg chg="del">
        <pc:chgData name="Amanda del Río" userId="ef3ae9c1-9254-4a4f-8da0-11578e86a26b" providerId="ADAL" clId="{F524ADB2-DED3-452B-BF39-CFE65B7F6E3F}" dt="2024-11-20T12:30:53.942" v="1763" actId="47"/>
        <pc:sldMkLst>
          <pc:docMk/>
          <pc:sldMk cId="2621605323" sldId="290"/>
        </pc:sldMkLst>
      </pc:sldChg>
      <pc:sldChg chg="del">
        <pc:chgData name="Amanda del Río" userId="ef3ae9c1-9254-4a4f-8da0-11578e86a26b" providerId="ADAL" clId="{F524ADB2-DED3-452B-BF39-CFE65B7F6E3F}" dt="2024-11-20T11:27:05.164" v="714" actId="47"/>
        <pc:sldMkLst>
          <pc:docMk/>
          <pc:sldMk cId="3568914834" sldId="291"/>
        </pc:sldMkLst>
      </pc:sldChg>
      <pc:sldChg chg="del">
        <pc:chgData name="Amanda del Río" userId="ef3ae9c1-9254-4a4f-8da0-11578e86a26b" providerId="ADAL" clId="{F524ADB2-DED3-452B-BF39-CFE65B7F6E3F}" dt="2024-11-20T11:27:14.872" v="730" actId="47"/>
        <pc:sldMkLst>
          <pc:docMk/>
          <pc:sldMk cId="976603157" sldId="293"/>
        </pc:sldMkLst>
      </pc:sldChg>
      <pc:sldChg chg="del">
        <pc:chgData name="Amanda del Río" userId="ef3ae9c1-9254-4a4f-8da0-11578e86a26b" providerId="ADAL" clId="{F524ADB2-DED3-452B-BF39-CFE65B7F6E3F}" dt="2024-11-20T11:52:53.082" v="1341" actId="47"/>
        <pc:sldMkLst>
          <pc:docMk/>
          <pc:sldMk cId="906392475" sldId="312"/>
        </pc:sldMkLst>
      </pc:sldChg>
      <pc:sldChg chg="del">
        <pc:chgData name="Amanda del Río" userId="ef3ae9c1-9254-4a4f-8da0-11578e86a26b" providerId="ADAL" clId="{F524ADB2-DED3-452B-BF39-CFE65B7F6E3F}" dt="2024-11-20T12:31:09.636" v="1794" actId="47"/>
        <pc:sldMkLst>
          <pc:docMk/>
          <pc:sldMk cId="2036434115" sldId="322"/>
        </pc:sldMkLst>
      </pc:sldChg>
      <pc:sldChg chg="del">
        <pc:chgData name="Amanda del Río" userId="ef3ae9c1-9254-4a4f-8da0-11578e86a26b" providerId="ADAL" clId="{F524ADB2-DED3-452B-BF39-CFE65B7F6E3F}" dt="2024-11-20T11:52:48.495" v="1336" actId="47"/>
        <pc:sldMkLst>
          <pc:docMk/>
          <pc:sldMk cId="1682795140" sldId="416"/>
        </pc:sldMkLst>
      </pc:sldChg>
      <pc:sldChg chg="del">
        <pc:chgData name="Amanda del Río" userId="ef3ae9c1-9254-4a4f-8da0-11578e86a26b" providerId="ADAL" clId="{F524ADB2-DED3-452B-BF39-CFE65B7F6E3F}" dt="2024-11-20T11:52:48.997" v="1337" actId="47"/>
        <pc:sldMkLst>
          <pc:docMk/>
          <pc:sldMk cId="3210897140" sldId="417"/>
        </pc:sldMkLst>
      </pc:sldChg>
      <pc:sldChg chg="del">
        <pc:chgData name="Amanda del Río" userId="ef3ae9c1-9254-4a4f-8da0-11578e86a26b" providerId="ADAL" clId="{F524ADB2-DED3-452B-BF39-CFE65B7F6E3F}" dt="2024-11-20T11:52:54.025" v="1342" actId="47"/>
        <pc:sldMkLst>
          <pc:docMk/>
          <pc:sldMk cId="975364801" sldId="425"/>
        </pc:sldMkLst>
      </pc:sldChg>
      <pc:sldChg chg="del">
        <pc:chgData name="Amanda del Río" userId="ef3ae9c1-9254-4a4f-8da0-11578e86a26b" providerId="ADAL" clId="{F524ADB2-DED3-452B-BF39-CFE65B7F6E3F}" dt="2024-11-20T11:27:06.076" v="715" actId="47"/>
        <pc:sldMkLst>
          <pc:docMk/>
          <pc:sldMk cId="3455093822" sldId="466"/>
        </pc:sldMkLst>
      </pc:sldChg>
      <pc:sldChg chg="del">
        <pc:chgData name="Amanda del Río" userId="ef3ae9c1-9254-4a4f-8da0-11578e86a26b" providerId="ADAL" clId="{F524ADB2-DED3-452B-BF39-CFE65B7F6E3F}" dt="2024-11-20T11:27:07.084" v="717" actId="47"/>
        <pc:sldMkLst>
          <pc:docMk/>
          <pc:sldMk cId="1988821560" sldId="467"/>
        </pc:sldMkLst>
      </pc:sldChg>
      <pc:sldChg chg="del">
        <pc:chgData name="Amanda del Río" userId="ef3ae9c1-9254-4a4f-8da0-11578e86a26b" providerId="ADAL" clId="{F524ADB2-DED3-452B-BF39-CFE65B7F6E3F}" dt="2024-11-20T11:27:08.460" v="719" actId="47"/>
        <pc:sldMkLst>
          <pc:docMk/>
          <pc:sldMk cId="1336060974" sldId="470"/>
        </pc:sldMkLst>
      </pc:sldChg>
      <pc:sldChg chg="addSp delSp modSp add del mod">
        <pc:chgData name="Amanda del Río" userId="ef3ae9c1-9254-4a4f-8da0-11578e86a26b" providerId="ADAL" clId="{F524ADB2-DED3-452B-BF39-CFE65B7F6E3F}" dt="2024-11-20T17:06:53.070" v="2457" actId="47"/>
        <pc:sldMkLst>
          <pc:docMk/>
          <pc:sldMk cId="2249793547" sldId="471"/>
        </pc:sldMkLst>
        <pc:spChg chg="mod">
          <ac:chgData name="Amanda del Río" userId="ef3ae9c1-9254-4a4f-8da0-11578e86a26b" providerId="ADAL" clId="{F524ADB2-DED3-452B-BF39-CFE65B7F6E3F}" dt="2024-11-20T12:44:56.794" v="1869" actId="6549"/>
          <ac:spMkLst>
            <pc:docMk/>
            <pc:sldMk cId="2249793547" sldId="471"/>
            <ac:spMk id="16" creationId="{00000000-0000-0000-0000-000000000000}"/>
          </ac:spMkLst>
        </pc:spChg>
        <pc:picChg chg="add mod modCrop">
          <ac:chgData name="Amanda del Río" userId="ef3ae9c1-9254-4a4f-8da0-11578e86a26b" providerId="ADAL" clId="{F524ADB2-DED3-452B-BF39-CFE65B7F6E3F}" dt="2024-11-20T12:44:38.987" v="1799" actId="732"/>
          <ac:picMkLst>
            <pc:docMk/>
            <pc:sldMk cId="2249793547" sldId="471"/>
            <ac:picMk id="3" creationId="{6164A09F-99EC-233F-4A29-61AB52BC9EAA}"/>
          </ac:picMkLst>
        </pc:picChg>
        <pc:picChg chg="del">
          <ac:chgData name="Amanda del Río" userId="ef3ae9c1-9254-4a4f-8da0-11578e86a26b" providerId="ADAL" clId="{F524ADB2-DED3-452B-BF39-CFE65B7F6E3F}" dt="2024-11-20T12:44:29.412" v="1795" actId="478"/>
          <ac:picMkLst>
            <pc:docMk/>
            <pc:sldMk cId="2249793547" sldId="471"/>
            <ac:picMk id="5" creationId="{EAC984FA-CF67-A2C3-B3C7-F63218C7805E}"/>
          </ac:picMkLst>
        </pc:picChg>
      </pc:sldChg>
      <pc:sldChg chg="del">
        <pc:chgData name="Amanda del Río" userId="ef3ae9c1-9254-4a4f-8da0-11578e86a26b" providerId="ADAL" clId="{F524ADB2-DED3-452B-BF39-CFE65B7F6E3F}" dt="2024-11-20T11:52:57.375" v="1346" actId="47"/>
        <pc:sldMkLst>
          <pc:docMk/>
          <pc:sldMk cId="2608922727" sldId="480"/>
        </pc:sldMkLst>
      </pc:sldChg>
      <pc:sldChg chg="add del">
        <pc:chgData name="Amanda del Río" userId="ef3ae9c1-9254-4a4f-8da0-11578e86a26b" providerId="ADAL" clId="{F524ADB2-DED3-452B-BF39-CFE65B7F6E3F}" dt="2024-11-20T12:30:52.538" v="1760" actId="47"/>
        <pc:sldMkLst>
          <pc:docMk/>
          <pc:sldMk cId="608935955" sldId="481"/>
        </pc:sldMkLst>
      </pc:sldChg>
      <pc:sldChg chg="add del">
        <pc:chgData name="Amanda del Río" userId="ef3ae9c1-9254-4a4f-8da0-11578e86a26b" providerId="ADAL" clId="{F524ADB2-DED3-452B-BF39-CFE65B7F6E3F}" dt="2024-11-20T12:30:52.951" v="1761" actId="47"/>
        <pc:sldMkLst>
          <pc:docMk/>
          <pc:sldMk cId="100667011" sldId="482"/>
        </pc:sldMkLst>
      </pc:sldChg>
      <pc:sldChg chg="del">
        <pc:chgData name="Amanda del Río" userId="ef3ae9c1-9254-4a4f-8da0-11578e86a26b" providerId="ADAL" clId="{F524ADB2-DED3-452B-BF39-CFE65B7F6E3F}" dt="2024-11-20T12:30:53.486" v="1762" actId="47"/>
        <pc:sldMkLst>
          <pc:docMk/>
          <pc:sldMk cId="3295131654" sldId="483"/>
        </pc:sldMkLst>
      </pc:sldChg>
      <pc:sldChg chg="del">
        <pc:chgData name="Amanda del Río" userId="ef3ae9c1-9254-4a4f-8da0-11578e86a26b" providerId="ADAL" clId="{F524ADB2-DED3-452B-BF39-CFE65B7F6E3F}" dt="2024-11-20T12:30:33.715" v="1736" actId="47"/>
        <pc:sldMkLst>
          <pc:docMk/>
          <pc:sldMk cId="3097602659" sldId="494"/>
        </pc:sldMkLst>
      </pc:sldChg>
      <pc:sldChg chg="del">
        <pc:chgData name="Amanda del Río" userId="ef3ae9c1-9254-4a4f-8da0-11578e86a26b" providerId="ADAL" clId="{F524ADB2-DED3-452B-BF39-CFE65B7F6E3F}" dt="2024-11-20T11:00:39.105" v="80" actId="47"/>
        <pc:sldMkLst>
          <pc:docMk/>
          <pc:sldMk cId="2685946183" sldId="541"/>
        </pc:sldMkLst>
      </pc:sldChg>
      <pc:sldChg chg="del">
        <pc:chgData name="Amanda del Río" userId="ef3ae9c1-9254-4a4f-8da0-11578e86a26b" providerId="ADAL" clId="{F524ADB2-DED3-452B-BF39-CFE65B7F6E3F}" dt="2024-11-20T11:27:11.258" v="722" actId="47"/>
        <pc:sldMkLst>
          <pc:docMk/>
          <pc:sldMk cId="2427485861" sldId="577"/>
        </pc:sldMkLst>
      </pc:sldChg>
      <pc:sldChg chg="del">
        <pc:chgData name="Amanda del Río" userId="ef3ae9c1-9254-4a4f-8da0-11578e86a26b" providerId="ADAL" clId="{F524ADB2-DED3-452B-BF39-CFE65B7F6E3F}" dt="2024-11-20T12:31:05.956" v="1783" actId="47"/>
        <pc:sldMkLst>
          <pc:docMk/>
          <pc:sldMk cId="2113013811" sldId="611"/>
        </pc:sldMkLst>
      </pc:sldChg>
      <pc:sldChg chg="del">
        <pc:chgData name="Amanda del Río" userId="ef3ae9c1-9254-4a4f-8da0-11578e86a26b" providerId="ADAL" clId="{F524ADB2-DED3-452B-BF39-CFE65B7F6E3F}" dt="2024-11-20T12:31:09.179" v="1793" actId="47"/>
        <pc:sldMkLst>
          <pc:docMk/>
          <pc:sldMk cId="1155087871" sldId="889"/>
        </pc:sldMkLst>
      </pc:sldChg>
      <pc:sldChg chg="del">
        <pc:chgData name="Amanda del Río" userId="ef3ae9c1-9254-4a4f-8da0-11578e86a26b" providerId="ADAL" clId="{F524ADB2-DED3-452B-BF39-CFE65B7F6E3F}" dt="2024-11-20T12:31:08.738" v="1792" actId="47"/>
        <pc:sldMkLst>
          <pc:docMk/>
          <pc:sldMk cId="2994052022" sldId="892"/>
        </pc:sldMkLst>
      </pc:sldChg>
      <pc:sldChg chg="del">
        <pc:chgData name="Amanda del Río" userId="ef3ae9c1-9254-4a4f-8da0-11578e86a26b" providerId="ADAL" clId="{F524ADB2-DED3-452B-BF39-CFE65B7F6E3F}" dt="2024-11-20T12:30:56.351" v="1766" actId="47"/>
        <pc:sldMkLst>
          <pc:docMk/>
          <pc:sldMk cId="571169972" sldId="919"/>
        </pc:sldMkLst>
      </pc:sldChg>
      <pc:sldChg chg="del">
        <pc:chgData name="Amanda del Río" userId="ef3ae9c1-9254-4a4f-8da0-11578e86a26b" providerId="ADAL" clId="{F524ADB2-DED3-452B-BF39-CFE65B7F6E3F}" dt="2024-11-20T12:31:00.781" v="1770" actId="47"/>
        <pc:sldMkLst>
          <pc:docMk/>
          <pc:sldMk cId="890142117" sldId="922"/>
        </pc:sldMkLst>
      </pc:sldChg>
      <pc:sldChg chg="del">
        <pc:chgData name="Amanda del Río" userId="ef3ae9c1-9254-4a4f-8da0-11578e86a26b" providerId="ADAL" clId="{F524ADB2-DED3-452B-BF39-CFE65B7F6E3F}" dt="2024-11-20T12:31:02.820" v="1773" actId="47"/>
        <pc:sldMkLst>
          <pc:docMk/>
          <pc:sldMk cId="2407134126" sldId="927"/>
        </pc:sldMkLst>
      </pc:sldChg>
      <pc:sldChg chg="del">
        <pc:chgData name="Amanda del Río" userId="ef3ae9c1-9254-4a4f-8da0-11578e86a26b" providerId="ADAL" clId="{F524ADB2-DED3-452B-BF39-CFE65B7F6E3F}" dt="2024-11-20T12:31:02.073" v="1772" actId="47"/>
        <pc:sldMkLst>
          <pc:docMk/>
          <pc:sldMk cId="2985890460" sldId="928"/>
        </pc:sldMkLst>
      </pc:sldChg>
      <pc:sldChg chg="del">
        <pc:chgData name="Amanda del Río" userId="ef3ae9c1-9254-4a4f-8da0-11578e86a26b" providerId="ADAL" clId="{F524ADB2-DED3-452B-BF39-CFE65B7F6E3F}" dt="2024-11-20T11:52:56.838" v="1345" actId="47"/>
        <pc:sldMkLst>
          <pc:docMk/>
          <pc:sldMk cId="827072010" sldId="931"/>
        </pc:sldMkLst>
      </pc:sldChg>
      <pc:sldChg chg="del">
        <pc:chgData name="Amanda del Río" userId="ef3ae9c1-9254-4a4f-8da0-11578e86a26b" providerId="ADAL" clId="{F524ADB2-DED3-452B-BF39-CFE65B7F6E3F}" dt="2024-11-20T12:31:04.104" v="1775" actId="47"/>
        <pc:sldMkLst>
          <pc:docMk/>
          <pc:sldMk cId="930987964" sldId="933"/>
        </pc:sldMkLst>
      </pc:sldChg>
      <pc:sldChg chg="del">
        <pc:chgData name="Amanda del Río" userId="ef3ae9c1-9254-4a4f-8da0-11578e86a26b" providerId="ADAL" clId="{F524ADB2-DED3-452B-BF39-CFE65B7F6E3F}" dt="2024-11-20T12:31:08.265" v="1791" actId="47"/>
        <pc:sldMkLst>
          <pc:docMk/>
          <pc:sldMk cId="2039051923" sldId="1081"/>
        </pc:sldMkLst>
      </pc:sldChg>
      <pc:sldChg chg="del">
        <pc:chgData name="Amanda del Río" userId="ef3ae9c1-9254-4a4f-8da0-11578e86a26b" providerId="ADAL" clId="{F524ADB2-DED3-452B-BF39-CFE65B7F6E3F}" dt="2024-11-20T12:30:56.779" v="1767" actId="47"/>
        <pc:sldMkLst>
          <pc:docMk/>
          <pc:sldMk cId="151943146" sldId="13400"/>
        </pc:sldMkLst>
      </pc:sldChg>
      <pc:sldChg chg="del">
        <pc:chgData name="Amanda del Río" userId="ef3ae9c1-9254-4a4f-8da0-11578e86a26b" providerId="ADAL" clId="{F524ADB2-DED3-452B-BF39-CFE65B7F6E3F}" dt="2024-11-20T11:00:31.135" v="75" actId="47"/>
        <pc:sldMkLst>
          <pc:docMk/>
          <pc:sldMk cId="2615708041" sldId="13404"/>
        </pc:sldMkLst>
      </pc:sldChg>
      <pc:sldChg chg="del">
        <pc:chgData name="Amanda del Río" userId="ef3ae9c1-9254-4a4f-8da0-11578e86a26b" providerId="ADAL" clId="{F524ADB2-DED3-452B-BF39-CFE65B7F6E3F}" dt="2024-11-20T11:00:33.165" v="76" actId="47"/>
        <pc:sldMkLst>
          <pc:docMk/>
          <pc:sldMk cId="956860692" sldId="13405"/>
        </pc:sldMkLst>
      </pc:sldChg>
      <pc:sldChg chg="del">
        <pc:chgData name="Amanda del Río" userId="ef3ae9c1-9254-4a4f-8da0-11578e86a26b" providerId="ADAL" clId="{F524ADB2-DED3-452B-BF39-CFE65B7F6E3F}" dt="2024-11-20T11:00:33.761" v="77" actId="47"/>
        <pc:sldMkLst>
          <pc:docMk/>
          <pc:sldMk cId="3604937017" sldId="13406"/>
        </pc:sldMkLst>
      </pc:sldChg>
      <pc:sldChg chg="del">
        <pc:chgData name="Amanda del Río" userId="ef3ae9c1-9254-4a4f-8da0-11578e86a26b" providerId="ADAL" clId="{F524ADB2-DED3-452B-BF39-CFE65B7F6E3F}" dt="2024-11-20T11:00:33.777" v="78" actId="47"/>
        <pc:sldMkLst>
          <pc:docMk/>
          <pc:sldMk cId="2365613840" sldId="13407"/>
        </pc:sldMkLst>
      </pc:sldChg>
      <pc:sldChg chg="del">
        <pc:chgData name="Amanda del Río" userId="ef3ae9c1-9254-4a4f-8da0-11578e86a26b" providerId="ADAL" clId="{F524ADB2-DED3-452B-BF39-CFE65B7F6E3F}" dt="2024-11-20T11:00:33.996" v="79" actId="47"/>
        <pc:sldMkLst>
          <pc:docMk/>
          <pc:sldMk cId="546648739" sldId="13408"/>
        </pc:sldMkLst>
      </pc:sldChg>
      <pc:sldChg chg="del">
        <pc:chgData name="Amanda del Río" userId="ef3ae9c1-9254-4a4f-8da0-11578e86a26b" providerId="ADAL" clId="{F524ADB2-DED3-452B-BF39-CFE65B7F6E3F}" dt="2024-11-20T11:00:28.602" v="74" actId="47"/>
        <pc:sldMkLst>
          <pc:docMk/>
          <pc:sldMk cId="91088424" sldId="13423"/>
        </pc:sldMkLst>
      </pc:sldChg>
      <pc:sldChg chg="del">
        <pc:chgData name="Amanda del Río" userId="ef3ae9c1-9254-4a4f-8da0-11578e86a26b" providerId="ADAL" clId="{F524ADB2-DED3-452B-BF39-CFE65B7F6E3F}" dt="2024-11-20T11:00:28.602" v="74" actId="47"/>
        <pc:sldMkLst>
          <pc:docMk/>
          <pc:sldMk cId="1368828251" sldId="13424"/>
        </pc:sldMkLst>
      </pc:sldChg>
      <pc:sldChg chg="del">
        <pc:chgData name="Amanda del Río" userId="ef3ae9c1-9254-4a4f-8da0-11578e86a26b" providerId="ADAL" clId="{F524ADB2-DED3-452B-BF39-CFE65B7F6E3F}" dt="2024-11-20T11:00:28.602" v="74" actId="47"/>
        <pc:sldMkLst>
          <pc:docMk/>
          <pc:sldMk cId="2534204168" sldId="13425"/>
        </pc:sldMkLst>
      </pc:sldChg>
      <pc:sldChg chg="del">
        <pc:chgData name="Amanda del Río" userId="ef3ae9c1-9254-4a4f-8da0-11578e86a26b" providerId="ADAL" clId="{F524ADB2-DED3-452B-BF39-CFE65B7F6E3F}" dt="2024-11-20T11:27:01.060" v="713" actId="47"/>
        <pc:sldMkLst>
          <pc:docMk/>
          <pc:sldMk cId="3430907135" sldId="13429"/>
        </pc:sldMkLst>
      </pc:sldChg>
      <pc:sldChg chg="del">
        <pc:chgData name="Amanda del Río" userId="ef3ae9c1-9254-4a4f-8da0-11578e86a26b" providerId="ADAL" clId="{F524ADB2-DED3-452B-BF39-CFE65B7F6E3F}" dt="2024-11-20T11:27:11.697" v="723" actId="47"/>
        <pc:sldMkLst>
          <pc:docMk/>
          <pc:sldMk cId="2509052452" sldId="13430"/>
        </pc:sldMkLst>
      </pc:sldChg>
      <pc:sldChg chg="del">
        <pc:chgData name="Amanda del Río" userId="ef3ae9c1-9254-4a4f-8da0-11578e86a26b" providerId="ADAL" clId="{F524ADB2-DED3-452B-BF39-CFE65B7F6E3F}" dt="2024-11-20T11:27:12.090" v="724" actId="47"/>
        <pc:sldMkLst>
          <pc:docMk/>
          <pc:sldMk cId="3124979216" sldId="13507"/>
        </pc:sldMkLst>
      </pc:sldChg>
      <pc:sldChg chg="del">
        <pc:chgData name="Amanda del Río" userId="ef3ae9c1-9254-4a4f-8da0-11578e86a26b" providerId="ADAL" clId="{F524ADB2-DED3-452B-BF39-CFE65B7F6E3F}" dt="2024-11-20T11:52:57.849" v="1347" actId="47"/>
        <pc:sldMkLst>
          <pc:docMk/>
          <pc:sldMk cId="2317758605" sldId="13515"/>
        </pc:sldMkLst>
      </pc:sldChg>
      <pc:sldChg chg="del">
        <pc:chgData name="Amanda del Río" userId="ef3ae9c1-9254-4a4f-8da0-11578e86a26b" providerId="ADAL" clId="{F524ADB2-DED3-452B-BF39-CFE65B7F6E3F}" dt="2024-11-20T11:52:58.324" v="1348" actId="47"/>
        <pc:sldMkLst>
          <pc:docMk/>
          <pc:sldMk cId="1723179332" sldId="13516"/>
        </pc:sldMkLst>
      </pc:sldChg>
      <pc:sldChg chg="del">
        <pc:chgData name="Amanda del Río" userId="ef3ae9c1-9254-4a4f-8da0-11578e86a26b" providerId="ADAL" clId="{F524ADB2-DED3-452B-BF39-CFE65B7F6E3F}" dt="2024-11-20T12:31:06.153" v="1784" actId="47"/>
        <pc:sldMkLst>
          <pc:docMk/>
          <pc:sldMk cId="1870411240" sldId="13529"/>
        </pc:sldMkLst>
      </pc:sldChg>
      <pc:sldChg chg="modSp add del mod">
        <pc:chgData name="Amanda del Río" userId="ef3ae9c1-9254-4a4f-8da0-11578e86a26b" providerId="ADAL" clId="{F524ADB2-DED3-452B-BF39-CFE65B7F6E3F}" dt="2024-11-29T06:56:21.248" v="9831" actId="2696"/>
        <pc:sldMkLst>
          <pc:docMk/>
          <pc:sldMk cId="675006405" sldId="13530"/>
        </pc:sldMkLst>
        <pc:spChg chg="mod">
          <ac:chgData name="Amanda del Río" userId="ef3ae9c1-9254-4a4f-8da0-11578e86a26b" providerId="ADAL" clId="{F524ADB2-DED3-452B-BF39-CFE65B7F6E3F}" dt="2024-11-29T06:37:08.860" v="9464" actId="1076"/>
          <ac:spMkLst>
            <pc:docMk/>
            <pc:sldMk cId="675006405" sldId="13530"/>
            <ac:spMk id="2" creationId="{2BEBCB22-A33D-DF69-9B1F-6403DE4E66E7}"/>
          </ac:spMkLst>
        </pc:spChg>
      </pc:sldChg>
      <pc:sldChg chg="addSp delSp modSp del mod ord modNotesTx">
        <pc:chgData name="Amanda del Río" userId="ef3ae9c1-9254-4a4f-8da0-11578e86a26b" providerId="ADAL" clId="{F524ADB2-DED3-452B-BF39-CFE65B7F6E3F}" dt="2024-11-29T06:36:48.917" v="9462" actId="2696"/>
        <pc:sldMkLst>
          <pc:docMk/>
          <pc:sldMk cId="805772134" sldId="13530"/>
        </pc:sldMkLst>
        <pc:spChg chg="mod">
          <ac:chgData name="Amanda del Río" userId="ef3ae9c1-9254-4a4f-8da0-11578e86a26b" providerId="ADAL" clId="{F524ADB2-DED3-452B-BF39-CFE65B7F6E3F}" dt="2024-11-29T06:32:29.120" v="9257" actId="14100"/>
          <ac:spMkLst>
            <pc:docMk/>
            <pc:sldMk cId="805772134" sldId="13530"/>
            <ac:spMk id="2" creationId="{2BEBCB22-A33D-DF69-9B1F-6403DE4E66E7}"/>
          </ac:spMkLst>
        </pc:spChg>
        <pc:spChg chg="del">
          <ac:chgData name="Amanda del Río" userId="ef3ae9c1-9254-4a4f-8da0-11578e86a26b" providerId="ADAL" clId="{F524ADB2-DED3-452B-BF39-CFE65B7F6E3F}" dt="2024-11-20T11:19:31.077" v="327" actId="478"/>
          <ac:spMkLst>
            <pc:docMk/>
            <pc:sldMk cId="805772134" sldId="13530"/>
            <ac:spMk id="3" creationId="{DE8322C0-4CDA-7F46-3EA8-2D57CCD881AD}"/>
          </ac:spMkLst>
        </pc:spChg>
        <pc:spChg chg="add del">
          <ac:chgData name="Amanda del Río" userId="ef3ae9c1-9254-4a4f-8da0-11578e86a26b" providerId="ADAL" clId="{F524ADB2-DED3-452B-BF39-CFE65B7F6E3F}" dt="2024-11-28T16:51:40.538" v="8945" actId="22"/>
          <ac:spMkLst>
            <pc:docMk/>
            <pc:sldMk cId="805772134" sldId="13530"/>
            <ac:spMk id="4" creationId="{493DBD70-AE42-03FF-954B-E8423264623F}"/>
          </ac:spMkLst>
        </pc:spChg>
        <pc:spChg chg="mod">
          <ac:chgData name="Amanda del Río" userId="ef3ae9c1-9254-4a4f-8da0-11578e86a26b" providerId="ADAL" clId="{F524ADB2-DED3-452B-BF39-CFE65B7F6E3F}" dt="2024-11-27T07:04:13.722" v="6405" actId="27636"/>
          <ac:spMkLst>
            <pc:docMk/>
            <pc:sldMk cId="805772134" sldId="13530"/>
            <ac:spMk id="9" creationId="{E0930D19-442E-AFA7-EA11-20240C3C5B13}"/>
          </ac:spMkLst>
        </pc:spChg>
      </pc:sldChg>
      <pc:sldChg chg="modSp add mod">
        <pc:chgData name="Amanda del Río" userId="ef3ae9c1-9254-4a4f-8da0-11578e86a26b" providerId="ADAL" clId="{F524ADB2-DED3-452B-BF39-CFE65B7F6E3F}" dt="2024-11-29T08:14:15.407" v="10981" actId="6549"/>
        <pc:sldMkLst>
          <pc:docMk/>
          <pc:sldMk cId="1836682509" sldId="13530"/>
        </pc:sldMkLst>
        <pc:spChg chg="mod">
          <ac:chgData name="Amanda del Río" userId="ef3ae9c1-9254-4a4f-8da0-11578e86a26b" providerId="ADAL" clId="{F524ADB2-DED3-452B-BF39-CFE65B7F6E3F}" dt="2024-11-29T08:14:15.407" v="10981" actId="6549"/>
          <ac:spMkLst>
            <pc:docMk/>
            <pc:sldMk cId="1836682509" sldId="13530"/>
            <ac:spMk id="2" creationId="{2BEBCB22-A33D-DF69-9B1F-6403DE4E66E7}"/>
          </ac:spMkLst>
        </pc:spChg>
      </pc:sldChg>
      <pc:sldChg chg="del">
        <pc:chgData name="Amanda del Río" userId="ef3ae9c1-9254-4a4f-8da0-11578e86a26b" providerId="ADAL" clId="{F524ADB2-DED3-452B-BF39-CFE65B7F6E3F}" dt="2024-11-20T12:31:06.581" v="1786" actId="47"/>
        <pc:sldMkLst>
          <pc:docMk/>
          <pc:sldMk cId="2091853003" sldId="13533"/>
        </pc:sldMkLst>
      </pc:sldChg>
      <pc:sldChg chg="del">
        <pc:chgData name="Amanda del Río" userId="ef3ae9c1-9254-4a4f-8da0-11578e86a26b" providerId="ADAL" clId="{F524ADB2-DED3-452B-BF39-CFE65B7F6E3F}" dt="2024-11-20T11:26:59.505" v="712" actId="47"/>
        <pc:sldMkLst>
          <pc:docMk/>
          <pc:sldMk cId="3963447911" sldId="13542"/>
        </pc:sldMkLst>
      </pc:sldChg>
      <pc:sldChg chg="addSp delSp modSp del mod">
        <pc:chgData name="Amanda del Río" userId="ef3ae9c1-9254-4a4f-8da0-11578e86a26b" providerId="ADAL" clId="{F524ADB2-DED3-452B-BF39-CFE65B7F6E3F}" dt="2024-11-27T07:35:28.133" v="7146" actId="47"/>
        <pc:sldMkLst>
          <pc:docMk/>
          <pc:sldMk cId="3209013386" sldId="13546"/>
        </pc:sldMkLst>
        <pc:spChg chg="mod">
          <ac:chgData name="Amanda del Río" userId="ef3ae9c1-9254-4a4f-8da0-11578e86a26b" providerId="ADAL" clId="{F524ADB2-DED3-452B-BF39-CFE65B7F6E3F}" dt="2024-11-20T11:17:10.206" v="324" actId="20577"/>
          <ac:spMkLst>
            <pc:docMk/>
            <pc:sldMk cId="3209013386" sldId="13546"/>
            <ac:spMk id="4" creationId="{1128B505-9AA1-A017-96A1-743EDAE387CB}"/>
          </ac:spMkLst>
        </pc:spChg>
        <pc:spChg chg="add mod">
          <ac:chgData name="Amanda del Río" userId="ef3ae9c1-9254-4a4f-8da0-11578e86a26b" providerId="ADAL" clId="{F524ADB2-DED3-452B-BF39-CFE65B7F6E3F}" dt="2024-11-20T17:18:42.571" v="2711" actId="1076"/>
          <ac:spMkLst>
            <pc:docMk/>
            <pc:sldMk cId="3209013386" sldId="13546"/>
            <ac:spMk id="6" creationId="{293DB109-6E95-E50D-A5F1-2EF671D55616}"/>
          </ac:spMkLst>
        </pc:spChg>
        <pc:picChg chg="del">
          <ac:chgData name="Amanda del Río" userId="ef3ae9c1-9254-4a4f-8da0-11578e86a26b" providerId="ADAL" clId="{F524ADB2-DED3-452B-BF39-CFE65B7F6E3F}" dt="2024-11-20T11:16:28.239" v="289" actId="478"/>
          <ac:picMkLst>
            <pc:docMk/>
            <pc:sldMk cId="3209013386" sldId="13546"/>
            <ac:picMk id="7" creationId="{10CB3EB8-E238-D620-EB68-DE0FDA093354}"/>
          </ac:picMkLst>
        </pc:picChg>
      </pc:sldChg>
      <pc:sldChg chg="del">
        <pc:chgData name="Amanda del Río" userId="ef3ae9c1-9254-4a4f-8da0-11578e86a26b" providerId="ADAL" clId="{F524ADB2-DED3-452B-BF39-CFE65B7F6E3F}" dt="2024-11-20T11:27:13.522" v="727" actId="47"/>
        <pc:sldMkLst>
          <pc:docMk/>
          <pc:sldMk cId="4217855279" sldId="13548"/>
        </pc:sldMkLst>
      </pc:sldChg>
      <pc:sldChg chg="del">
        <pc:chgData name="Amanda del Río" userId="ef3ae9c1-9254-4a4f-8da0-11578e86a26b" providerId="ADAL" clId="{F524ADB2-DED3-452B-BF39-CFE65B7F6E3F}" dt="2024-11-20T11:27:12.721" v="725" actId="47"/>
        <pc:sldMkLst>
          <pc:docMk/>
          <pc:sldMk cId="3927618434" sldId="13551"/>
        </pc:sldMkLst>
      </pc:sldChg>
      <pc:sldChg chg="del">
        <pc:chgData name="Amanda del Río" userId="ef3ae9c1-9254-4a4f-8da0-11578e86a26b" providerId="ADAL" clId="{F524ADB2-DED3-452B-BF39-CFE65B7F6E3F}" dt="2024-11-20T11:27:13.103" v="726" actId="47"/>
        <pc:sldMkLst>
          <pc:docMk/>
          <pc:sldMk cId="4228153196" sldId="13552"/>
        </pc:sldMkLst>
      </pc:sldChg>
      <pc:sldChg chg="del">
        <pc:chgData name="Amanda del Río" userId="ef3ae9c1-9254-4a4f-8da0-11578e86a26b" providerId="ADAL" clId="{F524ADB2-DED3-452B-BF39-CFE65B7F6E3F}" dt="2024-11-20T11:27:15.471" v="731" actId="47"/>
        <pc:sldMkLst>
          <pc:docMk/>
          <pc:sldMk cId="327504489" sldId="13553"/>
        </pc:sldMkLst>
      </pc:sldChg>
      <pc:sldChg chg="del">
        <pc:chgData name="Amanda del Río" userId="ef3ae9c1-9254-4a4f-8da0-11578e86a26b" providerId="ADAL" clId="{F524ADB2-DED3-452B-BF39-CFE65B7F6E3F}" dt="2024-11-20T12:30:40.462" v="1752" actId="47"/>
        <pc:sldMkLst>
          <pc:docMk/>
          <pc:sldMk cId="2495544802" sldId="13554"/>
        </pc:sldMkLst>
      </pc:sldChg>
      <pc:sldChg chg="del">
        <pc:chgData name="Amanda del Río" userId="ef3ae9c1-9254-4a4f-8da0-11578e86a26b" providerId="ADAL" clId="{F524ADB2-DED3-452B-BF39-CFE65B7F6E3F}" dt="2024-11-20T12:30:34.469" v="1737" actId="47"/>
        <pc:sldMkLst>
          <pc:docMk/>
          <pc:sldMk cId="721316779" sldId="13556"/>
        </pc:sldMkLst>
      </pc:sldChg>
      <pc:sldChg chg="modSp add del mod">
        <pc:chgData name="Amanda del Río" userId="ef3ae9c1-9254-4a4f-8da0-11578e86a26b" providerId="ADAL" clId="{F524ADB2-DED3-452B-BF39-CFE65B7F6E3F}" dt="2024-11-27T07:35:59.399" v="7166" actId="47"/>
        <pc:sldMkLst>
          <pc:docMk/>
          <pc:sldMk cId="3118034057" sldId="13557"/>
        </pc:sldMkLst>
        <pc:spChg chg="mod">
          <ac:chgData name="Amanda del Río" userId="ef3ae9c1-9254-4a4f-8da0-11578e86a26b" providerId="ADAL" clId="{F524ADB2-DED3-452B-BF39-CFE65B7F6E3F}" dt="2024-11-20T17:16:22.629" v="2660" actId="20577"/>
          <ac:spMkLst>
            <pc:docMk/>
            <pc:sldMk cId="3118034057" sldId="13557"/>
            <ac:spMk id="4" creationId="{CF92D1FA-1999-804E-2DEE-936C80FCA3F0}"/>
          </ac:spMkLst>
        </pc:spChg>
        <pc:spChg chg="mod">
          <ac:chgData name="Amanda del Río" userId="ef3ae9c1-9254-4a4f-8da0-11578e86a26b" providerId="ADAL" clId="{F524ADB2-DED3-452B-BF39-CFE65B7F6E3F}" dt="2024-11-20T17:41:23.465" v="2890" actId="207"/>
          <ac:spMkLst>
            <pc:docMk/>
            <pc:sldMk cId="3118034057" sldId="13557"/>
            <ac:spMk id="5" creationId="{C6AB5672-AF6E-21C5-019F-0860FCADA22A}"/>
          </ac:spMkLst>
        </pc:spChg>
        <pc:picChg chg="mod">
          <ac:chgData name="Amanda del Río" userId="ef3ae9c1-9254-4a4f-8da0-11578e86a26b" providerId="ADAL" clId="{F524ADB2-DED3-452B-BF39-CFE65B7F6E3F}" dt="2024-11-20T17:16:24.834" v="2661" actId="1076"/>
          <ac:picMkLst>
            <pc:docMk/>
            <pc:sldMk cId="3118034057" sldId="13557"/>
            <ac:picMk id="8" creationId="{43A63045-7EB4-4FE3-40C3-262EDFEA3F25}"/>
          </ac:picMkLst>
        </pc:picChg>
      </pc:sldChg>
      <pc:sldChg chg="addSp delSp modSp add del mod ord">
        <pc:chgData name="Amanda del Río" userId="ef3ae9c1-9254-4a4f-8da0-11578e86a26b" providerId="ADAL" clId="{F524ADB2-DED3-452B-BF39-CFE65B7F6E3F}" dt="2024-11-20T17:06:45.859" v="2455" actId="2696"/>
        <pc:sldMkLst>
          <pc:docMk/>
          <pc:sldMk cId="3872353097" sldId="13557"/>
        </pc:sldMkLst>
        <pc:spChg chg="del">
          <ac:chgData name="Amanda del Río" userId="ef3ae9c1-9254-4a4f-8da0-11578e86a26b" providerId="ADAL" clId="{F524ADB2-DED3-452B-BF39-CFE65B7F6E3F}" dt="2024-11-20T11:27:22.707" v="734" actId="478"/>
          <ac:spMkLst>
            <pc:docMk/>
            <pc:sldMk cId="3872353097" sldId="13557"/>
            <ac:spMk id="3" creationId="{A132D369-F5B1-13B0-2626-B8B0BA805BA0}"/>
          </ac:spMkLst>
        </pc:spChg>
        <pc:spChg chg="mod">
          <ac:chgData name="Amanda del Río" userId="ef3ae9c1-9254-4a4f-8da0-11578e86a26b" providerId="ADAL" clId="{F524ADB2-DED3-452B-BF39-CFE65B7F6E3F}" dt="2024-11-20T11:28:15.425" v="762" actId="20577"/>
          <ac:spMkLst>
            <pc:docMk/>
            <pc:sldMk cId="3872353097" sldId="13557"/>
            <ac:spMk id="4" creationId="{CF92D1FA-1999-804E-2DEE-936C80FCA3F0}"/>
          </ac:spMkLst>
        </pc:spChg>
        <pc:spChg chg="add mod">
          <ac:chgData name="Amanda del Río" userId="ef3ae9c1-9254-4a4f-8da0-11578e86a26b" providerId="ADAL" clId="{F524ADB2-DED3-452B-BF39-CFE65B7F6E3F}" dt="2024-11-20T12:22:46.594" v="1611" actId="1035"/>
          <ac:spMkLst>
            <pc:docMk/>
            <pc:sldMk cId="3872353097" sldId="13557"/>
            <ac:spMk id="5" creationId="{C6AB5672-AF6E-21C5-019F-0860FCADA22A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7" creationId="{0D8638DB-0298-B3D6-B4F5-F623D83B418B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9" creationId="{1C09A622-7CE1-D91B-D557-A506349E6D4D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10" creationId="{C8721424-3047-859F-752D-7618EAEBA621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11" creationId="{9299EFC7-414B-6DE4-3B25-CB90D265444C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12" creationId="{629B6F9D-BF62-727D-76F1-20A4AC2A3689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13" creationId="{D5BF8350-77B9-D3CD-3370-06F753E36FB0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14" creationId="{FC1F9B09-E0A4-A5F9-DB0E-574A623B26AC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15" creationId="{A3691759-9FAB-F8E0-7F37-960695516463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16" creationId="{79571F12-30AF-A485-2283-D0225D0F415D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17" creationId="{DCA47D29-9641-E09C-49FE-A60BB30BCEF4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18" creationId="{6B50B1E9-9B1F-4C32-65E6-7D3F55AADC20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19" creationId="{FF794CEA-1318-66AD-F26E-E8AB6ABD9CAD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20" creationId="{8153A9DB-D99C-3B51-29F8-EB56FAF617A7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21" creationId="{CA76F88E-69E6-CEC1-6242-B2A63395E282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22" creationId="{525F93F8-B6A2-1663-9340-A212FD0F116A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23" creationId="{D103CEDD-D186-1FEA-A8F9-D535192C6607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24" creationId="{AE22A333-E78E-6AED-BA52-084BCB945895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25" creationId="{959D8DFF-50C7-E293-A181-DDDA506F9893}"/>
          </ac:spMkLst>
        </pc:spChg>
        <pc:spChg chg="add">
          <ac:chgData name="Amanda del Río" userId="ef3ae9c1-9254-4a4f-8da0-11578e86a26b" providerId="ADAL" clId="{F524ADB2-DED3-452B-BF39-CFE65B7F6E3F}" dt="2024-11-20T11:44:08.278" v="1009"/>
          <ac:spMkLst>
            <pc:docMk/>
            <pc:sldMk cId="3872353097" sldId="13557"/>
            <ac:spMk id="26" creationId="{7B273A42-8D35-C3A6-C2C9-E50B56912F7D}"/>
          </ac:spMkLst>
        </pc:spChg>
        <pc:picChg chg="mod">
          <ac:chgData name="Amanda del Río" userId="ef3ae9c1-9254-4a4f-8da0-11578e86a26b" providerId="ADAL" clId="{F524ADB2-DED3-452B-BF39-CFE65B7F6E3F}" dt="2024-11-20T11:27:57.488" v="735" actId="14826"/>
          <ac:picMkLst>
            <pc:docMk/>
            <pc:sldMk cId="3872353097" sldId="13557"/>
            <ac:picMk id="8" creationId="{43A63045-7EB4-4FE3-40C3-262EDFEA3F25}"/>
          </ac:picMkLst>
        </pc:picChg>
        <pc:picChg chg="add del">
          <ac:chgData name="Amanda del Río" userId="ef3ae9c1-9254-4a4f-8da0-11578e86a26b" providerId="ADAL" clId="{F524ADB2-DED3-452B-BF39-CFE65B7F6E3F}" dt="2024-11-20T11:41:48.908" v="795" actId="478"/>
          <ac:picMkLst>
            <pc:docMk/>
            <pc:sldMk cId="3872353097" sldId="13557"/>
            <ac:picMk id="2050" creationId="{7A341AF8-A7C7-86A1-2148-D0ADCD2293C9}"/>
          </ac:picMkLst>
        </pc:picChg>
      </pc:sldChg>
      <pc:sldChg chg="addSp delSp modSp del mod">
        <pc:chgData name="Amanda del Río" userId="ef3ae9c1-9254-4a4f-8da0-11578e86a26b" providerId="ADAL" clId="{F524ADB2-DED3-452B-BF39-CFE65B7F6E3F}" dt="2024-11-20T12:12:32.204" v="1479" actId="47"/>
        <pc:sldMkLst>
          <pc:docMk/>
          <pc:sldMk cId="1966193282" sldId="13558"/>
        </pc:sldMkLst>
        <pc:spChg chg="add mod">
          <ac:chgData name="Amanda del Río" userId="ef3ae9c1-9254-4a4f-8da0-11578e86a26b" providerId="ADAL" clId="{F524ADB2-DED3-452B-BF39-CFE65B7F6E3F}" dt="2024-11-20T11:52:03.441" v="1311" actId="21"/>
          <ac:spMkLst>
            <pc:docMk/>
            <pc:sldMk cId="1966193282" sldId="13558"/>
            <ac:spMk id="5" creationId="{22F40363-61BB-0358-70A9-89989038DC8F}"/>
          </ac:spMkLst>
        </pc:spChg>
        <pc:picChg chg="del">
          <ac:chgData name="Amanda del Río" userId="ef3ae9c1-9254-4a4f-8da0-11578e86a26b" providerId="ADAL" clId="{F524ADB2-DED3-452B-BF39-CFE65B7F6E3F}" dt="2024-11-20T11:52:03.441" v="1311" actId="21"/>
          <ac:picMkLst>
            <pc:docMk/>
            <pc:sldMk cId="1966193282" sldId="13558"/>
            <ac:picMk id="8" creationId="{43A63045-7EB4-4FE3-40C3-262EDFEA3F25}"/>
          </ac:picMkLst>
        </pc:picChg>
      </pc:sldChg>
      <pc:sldChg chg="del">
        <pc:chgData name="Amanda del Río" userId="ef3ae9c1-9254-4a4f-8da0-11578e86a26b" providerId="ADAL" clId="{F524ADB2-DED3-452B-BF39-CFE65B7F6E3F}" dt="2024-11-20T11:52:54.842" v="1343" actId="47"/>
        <pc:sldMkLst>
          <pc:docMk/>
          <pc:sldMk cId="2781970273" sldId="13559"/>
        </pc:sldMkLst>
      </pc:sldChg>
      <pc:sldChg chg="del">
        <pc:chgData name="Amanda del Río" userId="ef3ae9c1-9254-4a4f-8da0-11578e86a26b" providerId="ADAL" clId="{F524ADB2-DED3-452B-BF39-CFE65B7F6E3F}" dt="2024-11-20T12:31:04.631" v="1777" actId="47"/>
        <pc:sldMkLst>
          <pc:docMk/>
          <pc:sldMk cId="4263311498" sldId="13593"/>
        </pc:sldMkLst>
      </pc:sldChg>
      <pc:sldChg chg="del">
        <pc:chgData name="Amanda del Río" userId="ef3ae9c1-9254-4a4f-8da0-11578e86a26b" providerId="ADAL" clId="{F524ADB2-DED3-452B-BF39-CFE65B7F6E3F}" dt="2024-11-20T12:31:06.797" v="1787" actId="47"/>
        <pc:sldMkLst>
          <pc:docMk/>
          <pc:sldMk cId="774438767" sldId="13596"/>
        </pc:sldMkLst>
      </pc:sldChg>
      <pc:sldChg chg="del">
        <pc:chgData name="Amanda del Río" userId="ef3ae9c1-9254-4a4f-8da0-11578e86a26b" providerId="ADAL" clId="{F524ADB2-DED3-452B-BF39-CFE65B7F6E3F}" dt="2024-11-20T11:52:58.905" v="1349" actId="47"/>
        <pc:sldMkLst>
          <pc:docMk/>
          <pc:sldMk cId="2158896500" sldId="13598"/>
        </pc:sldMkLst>
      </pc:sldChg>
      <pc:sldChg chg="addSp delSp modSp del mod ord">
        <pc:chgData name="Amanda del Río" userId="ef3ae9c1-9254-4a4f-8da0-11578e86a26b" providerId="ADAL" clId="{F524ADB2-DED3-452B-BF39-CFE65B7F6E3F}" dt="2024-11-27T07:35:41.398" v="7153" actId="47"/>
        <pc:sldMkLst>
          <pc:docMk/>
          <pc:sldMk cId="959441325" sldId="13599"/>
        </pc:sldMkLst>
        <pc:spChg chg="mod">
          <ac:chgData name="Amanda del Río" userId="ef3ae9c1-9254-4a4f-8da0-11578e86a26b" providerId="ADAL" clId="{F524ADB2-DED3-452B-BF39-CFE65B7F6E3F}" dt="2024-11-20T11:52:40.746" v="1334" actId="27636"/>
          <ac:spMkLst>
            <pc:docMk/>
            <pc:sldMk cId="959441325" sldId="13599"/>
            <ac:spMk id="3" creationId="{A132D369-F5B1-13B0-2626-B8B0BA805BA0}"/>
          </ac:spMkLst>
        </pc:spChg>
        <pc:spChg chg="mod">
          <ac:chgData name="Amanda del Río" userId="ef3ae9c1-9254-4a4f-8da0-11578e86a26b" providerId="ADAL" clId="{F524ADB2-DED3-452B-BF39-CFE65B7F6E3F}" dt="2024-11-20T11:49:48.872" v="1250" actId="14100"/>
          <ac:spMkLst>
            <pc:docMk/>
            <pc:sldMk cId="959441325" sldId="13599"/>
            <ac:spMk id="4" creationId="{CF92D1FA-1999-804E-2DEE-936C80FCA3F0}"/>
          </ac:spMkLst>
        </pc:spChg>
        <pc:picChg chg="add del mod">
          <ac:chgData name="Amanda del Río" userId="ef3ae9c1-9254-4a4f-8da0-11578e86a26b" providerId="ADAL" clId="{F524ADB2-DED3-452B-BF39-CFE65B7F6E3F}" dt="2024-11-20T11:52:12.308" v="1317" actId="21"/>
          <ac:picMkLst>
            <pc:docMk/>
            <pc:sldMk cId="959441325" sldId="13599"/>
            <ac:picMk id="5" creationId="{051661C9-76F9-32BC-A99A-F72C8B1C7864}"/>
          </ac:picMkLst>
        </pc:picChg>
        <pc:picChg chg="add mod">
          <ac:chgData name="Amanda del Río" userId="ef3ae9c1-9254-4a4f-8da0-11578e86a26b" providerId="ADAL" clId="{F524ADB2-DED3-452B-BF39-CFE65B7F6E3F}" dt="2024-11-20T12:09:27.155" v="1391" actId="14826"/>
          <ac:picMkLst>
            <pc:docMk/>
            <pc:sldMk cId="959441325" sldId="13599"/>
            <ac:picMk id="7" creationId="{49443CAB-4E9B-1AB6-9237-057B374D10A4}"/>
          </ac:picMkLst>
        </pc:picChg>
        <pc:picChg chg="del mod">
          <ac:chgData name="Amanda del Río" userId="ef3ae9c1-9254-4a4f-8da0-11578e86a26b" providerId="ADAL" clId="{F524ADB2-DED3-452B-BF39-CFE65B7F6E3F}" dt="2024-11-20T11:50:34.683" v="1309" actId="478"/>
          <ac:picMkLst>
            <pc:docMk/>
            <pc:sldMk cId="959441325" sldId="13599"/>
            <ac:picMk id="2050" creationId="{00000000-0000-0000-0000-000000000000}"/>
          </ac:picMkLst>
        </pc:picChg>
      </pc:sldChg>
      <pc:sldChg chg="del">
        <pc:chgData name="Amanda del Río" userId="ef3ae9c1-9254-4a4f-8da0-11578e86a26b" providerId="ADAL" clId="{F524ADB2-DED3-452B-BF39-CFE65B7F6E3F}" dt="2024-11-20T11:52:55.331" v="1344" actId="47"/>
        <pc:sldMkLst>
          <pc:docMk/>
          <pc:sldMk cId="451928119" sldId="13600"/>
        </pc:sldMkLst>
      </pc:sldChg>
      <pc:sldChg chg="del">
        <pc:chgData name="Amanda del Río" userId="ef3ae9c1-9254-4a4f-8da0-11578e86a26b" providerId="ADAL" clId="{F524ADB2-DED3-452B-BF39-CFE65B7F6E3F}" dt="2024-11-20T11:52:59.962" v="1351" actId="47"/>
        <pc:sldMkLst>
          <pc:docMk/>
          <pc:sldMk cId="3257867492" sldId="13602"/>
        </pc:sldMkLst>
      </pc:sldChg>
      <pc:sldChg chg="del">
        <pc:chgData name="Amanda del Río" userId="ef3ae9c1-9254-4a4f-8da0-11578e86a26b" providerId="ADAL" clId="{F524ADB2-DED3-452B-BF39-CFE65B7F6E3F}" dt="2024-11-20T11:52:59.521" v="1350" actId="47"/>
        <pc:sldMkLst>
          <pc:docMk/>
          <pc:sldMk cId="4060537791" sldId="13603"/>
        </pc:sldMkLst>
      </pc:sldChg>
      <pc:sldChg chg="addSp delSp modSp add del mod ord modNotesTx">
        <pc:chgData name="Amanda del Río" userId="ef3ae9c1-9254-4a4f-8da0-11578e86a26b" providerId="ADAL" clId="{F524ADB2-DED3-452B-BF39-CFE65B7F6E3F}" dt="2024-11-27T06:42:24.199" v="6125" actId="27636"/>
        <pc:sldMkLst>
          <pc:docMk/>
          <pc:sldMk cId="3907732488" sldId="13604"/>
        </pc:sldMkLst>
        <pc:spChg chg="add">
          <ac:chgData name="Amanda del Río" userId="ef3ae9c1-9254-4a4f-8da0-11578e86a26b" providerId="ADAL" clId="{F524ADB2-DED3-452B-BF39-CFE65B7F6E3F}" dt="2024-11-27T05:13:18.537" v="4208"/>
          <ac:spMkLst>
            <pc:docMk/>
            <pc:sldMk cId="3907732488" sldId="13604"/>
            <ac:spMk id="2" creationId="{AC4C2025-C9C9-67C3-E05A-D71DF8C74B3C}"/>
          </ac:spMkLst>
        </pc:spChg>
        <pc:spChg chg="mod">
          <ac:chgData name="Amanda del Río" userId="ef3ae9c1-9254-4a4f-8da0-11578e86a26b" providerId="ADAL" clId="{F524ADB2-DED3-452B-BF39-CFE65B7F6E3F}" dt="2024-11-27T06:42:24.199" v="6125" actId="27636"/>
          <ac:spMkLst>
            <pc:docMk/>
            <pc:sldMk cId="3907732488" sldId="13604"/>
            <ac:spMk id="3" creationId="{A132D369-F5B1-13B0-2626-B8B0BA805BA0}"/>
          </ac:spMkLst>
        </pc:spChg>
        <pc:spChg chg="mod">
          <ac:chgData name="Amanda del Río" userId="ef3ae9c1-9254-4a4f-8da0-11578e86a26b" providerId="ADAL" clId="{F524ADB2-DED3-452B-BF39-CFE65B7F6E3F}" dt="2024-11-27T05:10:12.541" v="4125" actId="27636"/>
          <ac:spMkLst>
            <pc:docMk/>
            <pc:sldMk cId="3907732488" sldId="13604"/>
            <ac:spMk id="4" creationId="{CF92D1FA-1999-804E-2DEE-936C80FCA3F0}"/>
          </ac:spMkLst>
        </pc:spChg>
        <pc:spChg chg="add">
          <ac:chgData name="Amanda del Río" userId="ef3ae9c1-9254-4a4f-8da0-11578e86a26b" providerId="ADAL" clId="{F524ADB2-DED3-452B-BF39-CFE65B7F6E3F}" dt="2024-11-27T05:13:18.537" v="4208"/>
          <ac:spMkLst>
            <pc:docMk/>
            <pc:sldMk cId="3907732488" sldId="13604"/>
            <ac:spMk id="5" creationId="{56B757FC-6ECF-3B67-1CFC-4F6DD2A45483}"/>
          </ac:spMkLst>
        </pc:spChg>
        <pc:spChg chg="add">
          <ac:chgData name="Amanda del Río" userId="ef3ae9c1-9254-4a4f-8da0-11578e86a26b" providerId="ADAL" clId="{F524ADB2-DED3-452B-BF39-CFE65B7F6E3F}" dt="2024-11-27T05:13:18.537" v="4208"/>
          <ac:spMkLst>
            <pc:docMk/>
            <pc:sldMk cId="3907732488" sldId="13604"/>
            <ac:spMk id="7" creationId="{C66F7257-3C9E-CA6A-BCE2-8322843F56F8}"/>
          </ac:spMkLst>
        </pc:spChg>
        <pc:spChg chg="add del mod">
          <ac:chgData name="Amanda del Río" userId="ef3ae9c1-9254-4a4f-8da0-11578e86a26b" providerId="ADAL" clId="{F524ADB2-DED3-452B-BF39-CFE65B7F6E3F}" dt="2024-11-27T06:36:01.421" v="6071" actId="478"/>
          <ac:spMkLst>
            <pc:docMk/>
            <pc:sldMk cId="3907732488" sldId="13604"/>
            <ac:spMk id="10" creationId="{ADC14447-9B81-25E3-06A5-C5778CFBD450}"/>
          </ac:spMkLst>
        </pc:spChg>
        <pc:picChg chg="del mod">
          <ac:chgData name="Amanda del Río" userId="ef3ae9c1-9254-4a4f-8da0-11578e86a26b" providerId="ADAL" clId="{F524ADB2-DED3-452B-BF39-CFE65B7F6E3F}" dt="2024-11-27T06:36:00.376" v="6070" actId="478"/>
          <ac:picMkLst>
            <pc:docMk/>
            <pc:sldMk cId="3907732488" sldId="13604"/>
            <ac:picMk id="8" creationId="{43A63045-7EB4-4FE3-40C3-262EDFEA3F25}"/>
          </ac:picMkLst>
        </pc:picChg>
        <pc:picChg chg="add del mod ord">
          <ac:chgData name="Amanda del Río" userId="ef3ae9c1-9254-4a4f-8da0-11578e86a26b" providerId="ADAL" clId="{F524ADB2-DED3-452B-BF39-CFE65B7F6E3F}" dt="2024-11-27T06:37:26.276" v="6087" actId="21"/>
          <ac:picMkLst>
            <pc:docMk/>
            <pc:sldMk cId="3907732488" sldId="13604"/>
            <ac:picMk id="12" creationId="{1904EC3F-7F41-FC42-BE84-6CB4F2D641CD}"/>
          </ac:picMkLst>
        </pc:picChg>
        <pc:picChg chg="add del">
          <ac:chgData name="Amanda del Río" userId="ef3ae9c1-9254-4a4f-8da0-11578e86a26b" providerId="ADAL" clId="{F524ADB2-DED3-452B-BF39-CFE65B7F6E3F}" dt="2024-11-27T06:42:19.343" v="6123" actId="478"/>
          <ac:picMkLst>
            <pc:docMk/>
            <pc:sldMk cId="3907732488" sldId="13604"/>
            <ac:picMk id="14" creationId="{5DC934FF-692B-74D8-21C3-9AD71F5512BF}"/>
          </ac:picMkLst>
        </pc:picChg>
      </pc:sldChg>
      <pc:sldChg chg="del">
        <pc:chgData name="Amanda del Río" userId="ef3ae9c1-9254-4a4f-8da0-11578e86a26b" providerId="ADAL" clId="{F524ADB2-DED3-452B-BF39-CFE65B7F6E3F}" dt="2024-11-20T12:25:44.649" v="1664" actId="2696"/>
        <pc:sldMkLst>
          <pc:docMk/>
          <pc:sldMk cId="2041408725" sldId="13605"/>
        </pc:sldMkLst>
      </pc:sldChg>
      <pc:sldChg chg="addSp delSp modSp add mod">
        <pc:chgData name="Amanda del Río" userId="ef3ae9c1-9254-4a4f-8da0-11578e86a26b" providerId="ADAL" clId="{F524ADB2-DED3-452B-BF39-CFE65B7F6E3F}" dt="2024-11-29T07:37:45.863" v="10498" actId="6549"/>
        <pc:sldMkLst>
          <pc:docMk/>
          <pc:sldMk cId="4241659048" sldId="13605"/>
        </pc:sldMkLst>
        <pc:spChg chg="mod">
          <ac:chgData name="Amanda del Río" userId="ef3ae9c1-9254-4a4f-8da0-11578e86a26b" providerId="ADAL" clId="{F524ADB2-DED3-452B-BF39-CFE65B7F6E3F}" dt="2024-11-29T07:37:45.863" v="10498" actId="6549"/>
          <ac:spMkLst>
            <pc:docMk/>
            <pc:sldMk cId="4241659048" sldId="13605"/>
            <ac:spMk id="3" creationId="{A132D369-F5B1-13B0-2626-B8B0BA805BA0}"/>
          </ac:spMkLst>
        </pc:spChg>
        <pc:spChg chg="mod">
          <ac:chgData name="Amanda del Río" userId="ef3ae9c1-9254-4a4f-8da0-11578e86a26b" providerId="ADAL" clId="{F524ADB2-DED3-452B-BF39-CFE65B7F6E3F}" dt="2024-11-27T05:12:14.948" v="4204" actId="20577"/>
          <ac:spMkLst>
            <pc:docMk/>
            <pc:sldMk cId="4241659048" sldId="13605"/>
            <ac:spMk id="4" creationId="{CF92D1FA-1999-804E-2DEE-936C80FCA3F0}"/>
          </ac:spMkLst>
        </pc:spChg>
        <pc:spChg chg="add del mod">
          <ac:chgData name="Amanda del Río" userId="ef3ae9c1-9254-4a4f-8da0-11578e86a26b" providerId="ADAL" clId="{F524ADB2-DED3-452B-BF39-CFE65B7F6E3F}" dt="2024-11-27T06:58:15.915" v="6315"/>
          <ac:spMkLst>
            <pc:docMk/>
            <pc:sldMk cId="4241659048" sldId="13605"/>
            <ac:spMk id="7" creationId="{9820F91D-F8A7-E6DF-ABC8-08CBC5679A17}"/>
          </ac:spMkLst>
        </pc:spChg>
        <pc:spChg chg="add">
          <ac:chgData name="Amanda del Río" userId="ef3ae9c1-9254-4a4f-8da0-11578e86a26b" providerId="ADAL" clId="{F524ADB2-DED3-452B-BF39-CFE65B7F6E3F}" dt="2024-11-27T06:57:34.533" v="6305"/>
          <ac:spMkLst>
            <pc:docMk/>
            <pc:sldMk cId="4241659048" sldId="13605"/>
            <ac:spMk id="8" creationId="{F68FFA91-C8F0-6303-FC11-66994F5A3B3A}"/>
          </ac:spMkLst>
        </pc:spChg>
        <pc:picChg chg="add del mod">
          <ac:chgData name="Amanda del Río" userId="ef3ae9c1-9254-4a4f-8da0-11578e86a26b" providerId="ADAL" clId="{F524ADB2-DED3-452B-BF39-CFE65B7F6E3F}" dt="2024-11-27T06:57:31.430" v="6304" actId="478"/>
          <ac:picMkLst>
            <pc:docMk/>
            <pc:sldMk cId="4241659048" sldId="13605"/>
            <ac:picMk id="2" creationId="{AB30663F-787F-1130-1719-FB5D9EF6613C}"/>
          </ac:picMkLst>
        </pc:picChg>
        <pc:picChg chg="add del mod">
          <ac:chgData name="Amanda del Río" userId="ef3ae9c1-9254-4a4f-8da0-11578e86a26b" providerId="ADAL" clId="{F524ADB2-DED3-452B-BF39-CFE65B7F6E3F}" dt="2024-11-27T06:57:50.874" v="6311" actId="21"/>
          <ac:picMkLst>
            <pc:docMk/>
            <pc:sldMk cId="4241659048" sldId="13605"/>
            <ac:picMk id="9" creationId="{143F300A-9EFB-D13E-26D3-EEC9E67F68A5}"/>
          </ac:picMkLst>
        </pc:picChg>
        <pc:picChg chg="add mod">
          <ac:chgData name="Amanda del Río" userId="ef3ae9c1-9254-4a4f-8da0-11578e86a26b" providerId="ADAL" clId="{F524ADB2-DED3-452B-BF39-CFE65B7F6E3F}" dt="2024-11-27T06:58:08.682" v="6314" actId="1076"/>
          <ac:picMkLst>
            <pc:docMk/>
            <pc:sldMk cId="4241659048" sldId="13605"/>
            <ac:picMk id="10" creationId="{143F300A-9EFB-D13E-26D3-EEC9E67F68A5}"/>
          </ac:picMkLst>
        </pc:picChg>
        <pc:picChg chg="add mod">
          <ac:chgData name="Amanda del Río" userId="ef3ae9c1-9254-4a4f-8da0-11578e86a26b" providerId="ADAL" clId="{F524ADB2-DED3-452B-BF39-CFE65B7F6E3F}" dt="2024-11-27T15:03:16.757" v="8544" actId="14100"/>
          <ac:picMkLst>
            <pc:docMk/>
            <pc:sldMk cId="4241659048" sldId="13605"/>
            <ac:picMk id="11" creationId="{0025CE76-92B7-27B5-F252-C4B3ABA8C706}"/>
          </ac:picMkLst>
        </pc:picChg>
        <pc:picChg chg="del">
          <ac:chgData name="Amanda del Río" userId="ef3ae9c1-9254-4a4f-8da0-11578e86a26b" providerId="ADAL" clId="{F524ADB2-DED3-452B-BF39-CFE65B7F6E3F}" dt="2024-11-20T12:26:00.921" v="1668" actId="478"/>
          <ac:picMkLst>
            <pc:docMk/>
            <pc:sldMk cId="4241659048" sldId="13605"/>
            <ac:picMk id="2050" creationId="{5C7025F5-77CB-ACB0-FA73-2E1C37D7ACE7}"/>
          </ac:picMkLst>
        </pc:picChg>
      </pc:sldChg>
      <pc:sldChg chg="del">
        <pc:chgData name="Amanda del Río" userId="ef3ae9c1-9254-4a4f-8da0-11578e86a26b" providerId="ADAL" clId="{F524ADB2-DED3-452B-BF39-CFE65B7F6E3F}" dt="2024-11-20T11:52:49.532" v="1338" actId="47"/>
        <pc:sldMkLst>
          <pc:docMk/>
          <pc:sldMk cId="2178305873" sldId="13606"/>
        </pc:sldMkLst>
      </pc:sldChg>
      <pc:sldChg chg="del">
        <pc:chgData name="Amanda del Río" userId="ef3ae9c1-9254-4a4f-8da0-11578e86a26b" providerId="ADAL" clId="{F524ADB2-DED3-452B-BF39-CFE65B7F6E3F}" dt="2024-11-20T11:27:14.381" v="729" actId="47"/>
        <pc:sldMkLst>
          <pc:docMk/>
          <pc:sldMk cId="1616176282" sldId="13607"/>
        </pc:sldMkLst>
      </pc:sldChg>
      <pc:sldChg chg="del">
        <pc:chgData name="Amanda del Río" userId="ef3ae9c1-9254-4a4f-8da0-11578e86a26b" providerId="ADAL" clId="{F524ADB2-DED3-452B-BF39-CFE65B7F6E3F}" dt="2024-11-20T11:27:13.906" v="728" actId="47"/>
        <pc:sldMkLst>
          <pc:docMk/>
          <pc:sldMk cId="2232772967" sldId="13608"/>
        </pc:sldMkLst>
      </pc:sldChg>
      <pc:sldChg chg="del">
        <pc:chgData name="Amanda del Río" userId="ef3ae9c1-9254-4a4f-8da0-11578e86a26b" providerId="ADAL" clId="{F524ADB2-DED3-452B-BF39-CFE65B7F6E3F}" dt="2024-11-20T12:30:54.667" v="1764" actId="47"/>
        <pc:sldMkLst>
          <pc:docMk/>
          <pc:sldMk cId="145499572" sldId="13609"/>
        </pc:sldMkLst>
      </pc:sldChg>
      <pc:sldChg chg="del">
        <pc:chgData name="Amanda del Río" userId="ef3ae9c1-9254-4a4f-8da0-11578e86a26b" providerId="ADAL" clId="{F524ADB2-DED3-452B-BF39-CFE65B7F6E3F}" dt="2024-11-20T12:30:55.124" v="1765" actId="47"/>
        <pc:sldMkLst>
          <pc:docMk/>
          <pc:sldMk cId="656448784" sldId="13610"/>
        </pc:sldMkLst>
      </pc:sldChg>
      <pc:sldChg chg="del">
        <pc:chgData name="Amanda del Río" userId="ef3ae9c1-9254-4a4f-8da0-11578e86a26b" providerId="ADAL" clId="{F524ADB2-DED3-452B-BF39-CFE65B7F6E3F}" dt="2024-11-20T12:31:05.745" v="1782" actId="47"/>
        <pc:sldMkLst>
          <pc:docMk/>
          <pc:sldMk cId="4181319976" sldId="13611"/>
        </pc:sldMkLst>
      </pc:sldChg>
      <pc:sldChg chg="del">
        <pc:chgData name="Amanda del Río" userId="ef3ae9c1-9254-4a4f-8da0-11578e86a26b" providerId="ADAL" clId="{F524ADB2-DED3-452B-BF39-CFE65B7F6E3F}" dt="2024-11-20T12:31:04.402" v="1776" actId="47"/>
        <pc:sldMkLst>
          <pc:docMk/>
          <pc:sldMk cId="874464266" sldId="13612"/>
        </pc:sldMkLst>
      </pc:sldChg>
      <pc:sldChg chg="addSp delSp modSp del mod">
        <pc:chgData name="Amanda del Río" userId="ef3ae9c1-9254-4a4f-8da0-11578e86a26b" providerId="ADAL" clId="{F524ADB2-DED3-452B-BF39-CFE65B7F6E3F}" dt="2024-11-27T07:35:42.966" v="7155" actId="47"/>
        <pc:sldMkLst>
          <pc:docMk/>
          <pc:sldMk cId="2695598044" sldId="13614"/>
        </pc:sldMkLst>
        <pc:spChg chg="add del">
          <ac:chgData name="Amanda del Río" userId="ef3ae9c1-9254-4a4f-8da0-11578e86a26b" providerId="ADAL" clId="{F524ADB2-DED3-452B-BF39-CFE65B7F6E3F}" dt="2024-11-20T16:14:06.933" v="2239" actId="22"/>
          <ac:spMkLst>
            <pc:docMk/>
            <pc:sldMk cId="2695598044" sldId="13614"/>
            <ac:spMk id="3" creationId="{CB760337-85BC-6A6E-9A13-E769270210A5}"/>
          </ac:spMkLst>
        </pc:spChg>
        <pc:spChg chg="mod">
          <ac:chgData name="Amanda del Río" userId="ef3ae9c1-9254-4a4f-8da0-11578e86a26b" providerId="ADAL" clId="{F524ADB2-DED3-452B-BF39-CFE65B7F6E3F}" dt="2024-11-20T12:15:35.945" v="1606" actId="113"/>
          <ac:spMkLst>
            <pc:docMk/>
            <pc:sldMk cId="2695598044" sldId="13614"/>
            <ac:spMk id="10" creationId="{2A293C9C-5A1C-42A4-FCF1-646766BDCCE0}"/>
          </ac:spMkLst>
        </pc:spChg>
      </pc:sldChg>
      <pc:sldChg chg="del">
        <pc:chgData name="Amanda del Río" userId="ef3ae9c1-9254-4a4f-8da0-11578e86a26b" providerId="ADAL" clId="{F524ADB2-DED3-452B-BF39-CFE65B7F6E3F}" dt="2024-11-20T11:26:58.153" v="711" actId="47"/>
        <pc:sldMkLst>
          <pc:docMk/>
          <pc:sldMk cId="4146091103" sldId="13615"/>
        </pc:sldMkLst>
      </pc:sldChg>
      <pc:sldChg chg="del">
        <pc:chgData name="Amanda del Río" userId="ef3ae9c1-9254-4a4f-8da0-11578e86a26b" providerId="ADAL" clId="{F524ADB2-DED3-452B-BF39-CFE65B7F6E3F}" dt="2024-11-20T11:27:06.658" v="716" actId="47"/>
        <pc:sldMkLst>
          <pc:docMk/>
          <pc:sldMk cId="44650318" sldId="13617"/>
        </pc:sldMkLst>
      </pc:sldChg>
      <pc:sldChg chg="del">
        <pc:chgData name="Amanda del Río" userId="ef3ae9c1-9254-4a4f-8da0-11578e86a26b" providerId="ADAL" clId="{F524ADB2-DED3-452B-BF39-CFE65B7F6E3F}" dt="2024-11-20T11:27:07.558" v="718" actId="47"/>
        <pc:sldMkLst>
          <pc:docMk/>
          <pc:sldMk cId="3569832846" sldId="13618"/>
        </pc:sldMkLst>
      </pc:sldChg>
      <pc:sldChg chg="del">
        <pc:chgData name="Amanda del Río" userId="ef3ae9c1-9254-4a4f-8da0-11578e86a26b" providerId="ADAL" clId="{F524ADB2-DED3-452B-BF39-CFE65B7F6E3F}" dt="2024-11-20T12:30:40.849" v="1753" actId="47"/>
        <pc:sldMkLst>
          <pc:docMk/>
          <pc:sldMk cId="2344354387" sldId="13619"/>
        </pc:sldMkLst>
      </pc:sldChg>
      <pc:sldChg chg="del">
        <pc:chgData name="Amanda del Río" userId="ef3ae9c1-9254-4a4f-8da0-11578e86a26b" providerId="ADAL" clId="{F524ADB2-DED3-452B-BF39-CFE65B7F6E3F}" dt="2024-11-20T11:16:20.983" v="288" actId="47"/>
        <pc:sldMkLst>
          <pc:docMk/>
          <pc:sldMk cId="1746219822" sldId="13621"/>
        </pc:sldMkLst>
      </pc:sldChg>
      <pc:sldChg chg="del">
        <pc:chgData name="Amanda del Río" userId="ef3ae9c1-9254-4a4f-8da0-11578e86a26b" providerId="ADAL" clId="{F524ADB2-DED3-452B-BF39-CFE65B7F6E3F}" dt="2024-11-20T11:27:10.104" v="720" actId="47"/>
        <pc:sldMkLst>
          <pc:docMk/>
          <pc:sldMk cId="1308365620" sldId="13622"/>
        </pc:sldMkLst>
      </pc:sldChg>
      <pc:sldChg chg="del">
        <pc:chgData name="Amanda del Río" userId="ef3ae9c1-9254-4a4f-8da0-11578e86a26b" providerId="ADAL" clId="{F524ADB2-DED3-452B-BF39-CFE65B7F6E3F}" dt="2024-11-20T12:31:07.936" v="1790" actId="47"/>
        <pc:sldMkLst>
          <pc:docMk/>
          <pc:sldMk cId="1279519690" sldId="13623"/>
        </pc:sldMkLst>
      </pc:sldChg>
      <pc:sldChg chg="del">
        <pc:chgData name="Amanda del Río" userId="ef3ae9c1-9254-4a4f-8da0-11578e86a26b" providerId="ADAL" clId="{F524ADB2-DED3-452B-BF39-CFE65B7F6E3F}" dt="2024-11-20T12:31:01.598" v="1771" actId="47"/>
        <pc:sldMkLst>
          <pc:docMk/>
          <pc:sldMk cId="693443312" sldId="13624"/>
        </pc:sldMkLst>
      </pc:sldChg>
      <pc:sldChg chg="del">
        <pc:chgData name="Amanda del Río" userId="ef3ae9c1-9254-4a4f-8da0-11578e86a26b" providerId="ADAL" clId="{F524ADB2-DED3-452B-BF39-CFE65B7F6E3F}" dt="2024-11-20T12:31:03.487" v="1774" actId="47"/>
        <pc:sldMkLst>
          <pc:docMk/>
          <pc:sldMk cId="3467708491" sldId="13625"/>
        </pc:sldMkLst>
      </pc:sldChg>
      <pc:sldChg chg="del">
        <pc:chgData name="Amanda del Río" userId="ef3ae9c1-9254-4a4f-8da0-11578e86a26b" providerId="ADAL" clId="{F524ADB2-DED3-452B-BF39-CFE65B7F6E3F}" dt="2024-11-20T12:31:07.491" v="1789" actId="47"/>
        <pc:sldMkLst>
          <pc:docMk/>
          <pc:sldMk cId="2126612669" sldId="13626"/>
        </pc:sldMkLst>
      </pc:sldChg>
      <pc:sldChg chg="del">
        <pc:chgData name="Amanda del Río" userId="ef3ae9c1-9254-4a4f-8da0-11578e86a26b" providerId="ADAL" clId="{F524ADB2-DED3-452B-BF39-CFE65B7F6E3F}" dt="2024-11-20T12:30:57.219" v="1768" actId="47"/>
        <pc:sldMkLst>
          <pc:docMk/>
          <pc:sldMk cId="51682115" sldId="13628"/>
        </pc:sldMkLst>
      </pc:sldChg>
      <pc:sldChg chg="del">
        <pc:chgData name="Amanda del Río" userId="ef3ae9c1-9254-4a4f-8da0-11578e86a26b" providerId="ADAL" clId="{F524ADB2-DED3-452B-BF39-CFE65B7F6E3F}" dt="2024-11-20T12:30:57.676" v="1769" actId="47"/>
        <pc:sldMkLst>
          <pc:docMk/>
          <pc:sldMk cId="2192481910" sldId="13629"/>
        </pc:sldMkLst>
      </pc:sldChg>
      <pc:sldChg chg="del">
        <pc:chgData name="Amanda del Río" userId="ef3ae9c1-9254-4a4f-8da0-11578e86a26b" providerId="ADAL" clId="{F524ADB2-DED3-452B-BF39-CFE65B7F6E3F}" dt="2024-11-20T12:31:06.362" v="1785" actId="47"/>
        <pc:sldMkLst>
          <pc:docMk/>
          <pc:sldMk cId="38461165" sldId="13630"/>
        </pc:sldMkLst>
      </pc:sldChg>
      <pc:sldChg chg="del">
        <pc:chgData name="Amanda del Río" userId="ef3ae9c1-9254-4a4f-8da0-11578e86a26b" providerId="ADAL" clId="{F524ADB2-DED3-452B-BF39-CFE65B7F6E3F}" dt="2024-11-20T11:52:50.193" v="1339" actId="47"/>
        <pc:sldMkLst>
          <pc:docMk/>
          <pc:sldMk cId="765066152" sldId="13631"/>
        </pc:sldMkLst>
      </pc:sldChg>
      <pc:sldChg chg="del">
        <pc:chgData name="Amanda del Río" userId="ef3ae9c1-9254-4a4f-8da0-11578e86a26b" providerId="ADAL" clId="{F524ADB2-DED3-452B-BF39-CFE65B7F6E3F}" dt="2024-11-20T11:52:52.423" v="1340" actId="47"/>
        <pc:sldMkLst>
          <pc:docMk/>
          <pc:sldMk cId="1902754308" sldId="13633"/>
        </pc:sldMkLst>
      </pc:sldChg>
      <pc:sldChg chg="modSp del mod ord">
        <pc:chgData name="Amanda del Río" userId="ef3ae9c1-9254-4a4f-8da0-11578e86a26b" providerId="ADAL" clId="{F524ADB2-DED3-452B-BF39-CFE65B7F6E3F}" dt="2024-11-20T12:28:11.127" v="1731" actId="47"/>
        <pc:sldMkLst>
          <pc:docMk/>
          <pc:sldMk cId="921119786" sldId="13634"/>
        </pc:sldMkLst>
        <pc:spChg chg="mod">
          <ac:chgData name="Amanda del Río" userId="ef3ae9c1-9254-4a4f-8da0-11578e86a26b" providerId="ADAL" clId="{F524ADB2-DED3-452B-BF39-CFE65B7F6E3F}" dt="2024-11-20T12:24:07.449" v="1631" actId="6549"/>
          <ac:spMkLst>
            <pc:docMk/>
            <pc:sldMk cId="921119786" sldId="13634"/>
            <ac:spMk id="4" creationId="{203BC7D7-0295-2101-F69E-319625CA3A70}"/>
          </ac:spMkLst>
        </pc:spChg>
        <pc:spChg chg="mod">
          <ac:chgData name="Amanda del Río" userId="ef3ae9c1-9254-4a4f-8da0-11578e86a26b" providerId="ADAL" clId="{F524ADB2-DED3-452B-BF39-CFE65B7F6E3F}" dt="2024-11-20T12:25:52.294" v="1666" actId="21"/>
          <ac:spMkLst>
            <pc:docMk/>
            <pc:sldMk cId="921119786" sldId="13634"/>
            <ac:spMk id="5" creationId="{3E6EFBD9-3382-EB86-E990-DE7A674EB9E9}"/>
          </ac:spMkLst>
        </pc:spChg>
        <pc:spChg chg="mod">
          <ac:chgData name="Amanda del Río" userId="ef3ae9c1-9254-4a4f-8da0-11578e86a26b" providerId="ADAL" clId="{F524ADB2-DED3-452B-BF39-CFE65B7F6E3F}" dt="2024-11-20T12:26:06.894" v="1670" actId="27636"/>
          <ac:spMkLst>
            <pc:docMk/>
            <pc:sldMk cId="921119786" sldId="13634"/>
            <ac:spMk id="6" creationId="{F4C77711-0733-A4B3-E7B7-A3A049441B1A}"/>
          </ac:spMkLst>
        </pc:spChg>
      </pc:sldChg>
      <pc:sldChg chg="del">
        <pc:chgData name="Amanda del Río" userId="ef3ae9c1-9254-4a4f-8da0-11578e86a26b" providerId="ADAL" clId="{F524ADB2-DED3-452B-BF39-CFE65B7F6E3F}" dt="2024-11-20T12:31:04.893" v="1778" actId="47"/>
        <pc:sldMkLst>
          <pc:docMk/>
          <pc:sldMk cId="2084976600" sldId="13635"/>
        </pc:sldMkLst>
      </pc:sldChg>
      <pc:sldChg chg="del">
        <pc:chgData name="Amanda del Río" userId="ef3ae9c1-9254-4a4f-8da0-11578e86a26b" providerId="ADAL" clId="{F524ADB2-DED3-452B-BF39-CFE65B7F6E3F}" dt="2024-11-20T12:31:05.127" v="1779" actId="47"/>
        <pc:sldMkLst>
          <pc:docMk/>
          <pc:sldMk cId="771189914" sldId="13636"/>
        </pc:sldMkLst>
      </pc:sldChg>
      <pc:sldChg chg="del">
        <pc:chgData name="Amanda del Río" userId="ef3ae9c1-9254-4a4f-8da0-11578e86a26b" providerId="ADAL" clId="{F524ADB2-DED3-452B-BF39-CFE65B7F6E3F}" dt="2024-11-20T12:31:05.317" v="1780" actId="47"/>
        <pc:sldMkLst>
          <pc:docMk/>
          <pc:sldMk cId="2422154210" sldId="13637"/>
        </pc:sldMkLst>
      </pc:sldChg>
      <pc:sldChg chg="del">
        <pc:chgData name="Amanda del Río" userId="ef3ae9c1-9254-4a4f-8da0-11578e86a26b" providerId="ADAL" clId="{F524ADB2-DED3-452B-BF39-CFE65B7F6E3F}" dt="2024-11-20T12:31:05.538" v="1781" actId="47"/>
        <pc:sldMkLst>
          <pc:docMk/>
          <pc:sldMk cId="1042488612" sldId="13638"/>
        </pc:sldMkLst>
      </pc:sldChg>
      <pc:sldChg chg="del">
        <pc:chgData name="Amanda del Río" userId="ef3ae9c1-9254-4a4f-8da0-11578e86a26b" providerId="ADAL" clId="{F524ADB2-DED3-452B-BF39-CFE65B7F6E3F}" dt="2024-11-20T12:30:35.493" v="1739" actId="47"/>
        <pc:sldMkLst>
          <pc:docMk/>
          <pc:sldMk cId="3092672916" sldId="13640"/>
        </pc:sldMkLst>
      </pc:sldChg>
      <pc:sldChg chg="del">
        <pc:chgData name="Amanda del Río" userId="ef3ae9c1-9254-4a4f-8da0-11578e86a26b" providerId="ADAL" clId="{F524ADB2-DED3-452B-BF39-CFE65B7F6E3F}" dt="2024-11-20T12:30:34.831" v="1738" actId="47"/>
        <pc:sldMkLst>
          <pc:docMk/>
          <pc:sldMk cId="1470109144" sldId="13641"/>
        </pc:sldMkLst>
      </pc:sldChg>
      <pc:sldChg chg="del">
        <pc:chgData name="Amanda del Río" userId="ef3ae9c1-9254-4a4f-8da0-11578e86a26b" providerId="ADAL" clId="{F524ADB2-DED3-452B-BF39-CFE65B7F6E3F}" dt="2024-11-20T12:30:36.257" v="1741" actId="47"/>
        <pc:sldMkLst>
          <pc:docMk/>
          <pc:sldMk cId="3471721949" sldId="13642"/>
        </pc:sldMkLst>
      </pc:sldChg>
      <pc:sldChg chg="del">
        <pc:chgData name="Amanda del Río" userId="ef3ae9c1-9254-4a4f-8da0-11578e86a26b" providerId="ADAL" clId="{F524ADB2-DED3-452B-BF39-CFE65B7F6E3F}" dt="2024-11-20T12:30:35.838" v="1740" actId="47"/>
        <pc:sldMkLst>
          <pc:docMk/>
          <pc:sldMk cId="4150704133" sldId="13643"/>
        </pc:sldMkLst>
      </pc:sldChg>
      <pc:sldChg chg="del">
        <pc:chgData name="Amanda del Río" userId="ef3ae9c1-9254-4a4f-8da0-11578e86a26b" providerId="ADAL" clId="{F524ADB2-DED3-452B-BF39-CFE65B7F6E3F}" dt="2024-11-20T12:30:37.035" v="1743" actId="47"/>
        <pc:sldMkLst>
          <pc:docMk/>
          <pc:sldMk cId="1995617532" sldId="13644"/>
        </pc:sldMkLst>
      </pc:sldChg>
      <pc:sldChg chg="del">
        <pc:chgData name="Amanda del Río" userId="ef3ae9c1-9254-4a4f-8da0-11578e86a26b" providerId="ADAL" clId="{F524ADB2-DED3-452B-BF39-CFE65B7F6E3F}" dt="2024-11-20T12:30:32.975" v="1735" actId="47"/>
        <pc:sldMkLst>
          <pc:docMk/>
          <pc:sldMk cId="161319539" sldId="13645"/>
        </pc:sldMkLst>
      </pc:sldChg>
      <pc:sldChg chg="addSp delSp modSp mod">
        <pc:chgData name="Amanda del Río" userId="ef3ae9c1-9254-4a4f-8da0-11578e86a26b" providerId="ADAL" clId="{F524ADB2-DED3-452B-BF39-CFE65B7F6E3F}" dt="2024-11-27T07:02:50.942" v="6382" actId="20577"/>
        <pc:sldMkLst>
          <pc:docMk/>
          <pc:sldMk cId="4235191198" sldId="13646"/>
        </pc:sldMkLst>
        <pc:spChg chg="add del mod">
          <ac:chgData name="Amanda del Río" userId="ef3ae9c1-9254-4a4f-8da0-11578e86a26b" providerId="ADAL" clId="{F524ADB2-DED3-452B-BF39-CFE65B7F6E3F}" dt="2024-11-27T07:02:50.942" v="6382" actId="20577"/>
          <ac:spMkLst>
            <pc:docMk/>
            <pc:sldMk cId="4235191198" sldId="13646"/>
            <ac:spMk id="10" creationId="{2A293C9C-5A1C-42A4-FCF1-646766BDCCE0}"/>
          </ac:spMkLst>
        </pc:spChg>
        <pc:picChg chg="mod">
          <ac:chgData name="Amanda del Río" userId="ef3ae9c1-9254-4a4f-8da0-11578e86a26b" providerId="ADAL" clId="{F524ADB2-DED3-452B-BF39-CFE65B7F6E3F}" dt="2024-11-27T07:01:54.801" v="6317" actId="14826"/>
          <ac:picMkLst>
            <pc:docMk/>
            <pc:sldMk cId="4235191198" sldId="13646"/>
            <ac:picMk id="14" creationId="{24BB749A-0915-825F-8E76-AAE2E6585000}"/>
          </ac:picMkLst>
        </pc:picChg>
      </pc:sldChg>
      <pc:sldChg chg="del">
        <pc:chgData name="Amanda del Río" userId="ef3ae9c1-9254-4a4f-8da0-11578e86a26b" providerId="ADAL" clId="{F524ADB2-DED3-452B-BF39-CFE65B7F6E3F}" dt="2024-11-20T12:30:37.569" v="1744" actId="47"/>
        <pc:sldMkLst>
          <pc:docMk/>
          <pc:sldMk cId="3129360631" sldId="13647"/>
        </pc:sldMkLst>
      </pc:sldChg>
      <pc:sldChg chg="del">
        <pc:chgData name="Amanda del Río" userId="ef3ae9c1-9254-4a4f-8da0-11578e86a26b" providerId="ADAL" clId="{F524ADB2-DED3-452B-BF39-CFE65B7F6E3F}" dt="2024-11-20T12:30:38.002" v="1745" actId="47"/>
        <pc:sldMkLst>
          <pc:docMk/>
          <pc:sldMk cId="1370313534" sldId="13648"/>
        </pc:sldMkLst>
      </pc:sldChg>
      <pc:sldChg chg="del">
        <pc:chgData name="Amanda del Río" userId="ef3ae9c1-9254-4a4f-8da0-11578e86a26b" providerId="ADAL" clId="{F524ADB2-DED3-452B-BF39-CFE65B7F6E3F}" dt="2024-11-20T12:30:38.484" v="1746" actId="47"/>
        <pc:sldMkLst>
          <pc:docMk/>
          <pc:sldMk cId="3762551539" sldId="13649"/>
        </pc:sldMkLst>
      </pc:sldChg>
      <pc:sldChg chg="del">
        <pc:chgData name="Amanda del Río" userId="ef3ae9c1-9254-4a4f-8da0-11578e86a26b" providerId="ADAL" clId="{F524ADB2-DED3-452B-BF39-CFE65B7F6E3F}" dt="2024-11-20T12:30:38.940" v="1747" actId="47"/>
        <pc:sldMkLst>
          <pc:docMk/>
          <pc:sldMk cId="2615788271" sldId="13650"/>
        </pc:sldMkLst>
      </pc:sldChg>
      <pc:sldChg chg="del">
        <pc:chgData name="Amanda del Río" userId="ef3ae9c1-9254-4a4f-8da0-11578e86a26b" providerId="ADAL" clId="{F524ADB2-DED3-452B-BF39-CFE65B7F6E3F}" dt="2024-11-20T12:30:39.303" v="1748" actId="47"/>
        <pc:sldMkLst>
          <pc:docMk/>
          <pc:sldMk cId="2065198266" sldId="13651"/>
        </pc:sldMkLst>
      </pc:sldChg>
      <pc:sldChg chg="del">
        <pc:chgData name="Amanda del Río" userId="ef3ae9c1-9254-4a4f-8da0-11578e86a26b" providerId="ADAL" clId="{F524ADB2-DED3-452B-BF39-CFE65B7F6E3F}" dt="2024-11-20T12:30:39.571" v="1749" actId="47"/>
        <pc:sldMkLst>
          <pc:docMk/>
          <pc:sldMk cId="363844661" sldId="13652"/>
        </pc:sldMkLst>
      </pc:sldChg>
      <pc:sldChg chg="del">
        <pc:chgData name="Amanda del Río" userId="ef3ae9c1-9254-4a4f-8da0-11578e86a26b" providerId="ADAL" clId="{F524ADB2-DED3-452B-BF39-CFE65B7F6E3F}" dt="2024-11-20T12:30:39.855" v="1750" actId="47"/>
        <pc:sldMkLst>
          <pc:docMk/>
          <pc:sldMk cId="3914812380" sldId="13653"/>
        </pc:sldMkLst>
      </pc:sldChg>
      <pc:sldChg chg="del">
        <pc:chgData name="Amanda del Río" userId="ef3ae9c1-9254-4a4f-8da0-11578e86a26b" providerId="ADAL" clId="{F524ADB2-DED3-452B-BF39-CFE65B7F6E3F}" dt="2024-11-20T12:30:40.156" v="1751" actId="47"/>
        <pc:sldMkLst>
          <pc:docMk/>
          <pc:sldMk cId="3728301561" sldId="13654"/>
        </pc:sldMkLst>
      </pc:sldChg>
      <pc:sldChg chg="del">
        <pc:chgData name="Amanda del Río" userId="ef3ae9c1-9254-4a4f-8da0-11578e86a26b" providerId="ADAL" clId="{F524ADB2-DED3-452B-BF39-CFE65B7F6E3F}" dt="2024-11-20T11:26:57.130" v="710" actId="47"/>
        <pc:sldMkLst>
          <pc:docMk/>
          <pc:sldMk cId="2717734891" sldId="13655"/>
        </pc:sldMkLst>
      </pc:sldChg>
      <pc:sldChg chg="addSp delSp modSp add del mod ord">
        <pc:chgData name="Amanda del Río" userId="ef3ae9c1-9254-4a4f-8da0-11578e86a26b" providerId="ADAL" clId="{F524ADB2-DED3-452B-BF39-CFE65B7F6E3F}" dt="2024-11-27T07:35:40.568" v="7152" actId="47"/>
        <pc:sldMkLst>
          <pc:docMk/>
          <pc:sldMk cId="3944644395" sldId="13655"/>
        </pc:sldMkLst>
        <pc:spChg chg="mod">
          <ac:chgData name="Amanda del Río" userId="ef3ae9c1-9254-4a4f-8da0-11578e86a26b" providerId="ADAL" clId="{F524ADB2-DED3-452B-BF39-CFE65B7F6E3F}" dt="2024-11-20T17:29:05.138" v="2880" actId="20577"/>
          <ac:spMkLst>
            <pc:docMk/>
            <pc:sldMk cId="3944644395" sldId="13655"/>
            <ac:spMk id="5" creationId="{41A7A6AD-AB80-A64F-3EEC-EE39FF9841A3}"/>
          </ac:spMkLst>
        </pc:spChg>
        <pc:picChg chg="add mod">
          <ac:chgData name="Amanda del Río" userId="ef3ae9c1-9254-4a4f-8da0-11578e86a26b" providerId="ADAL" clId="{F524ADB2-DED3-452B-BF39-CFE65B7F6E3F}" dt="2024-11-20T11:52:05.892" v="1314"/>
          <ac:picMkLst>
            <pc:docMk/>
            <pc:sldMk cId="3944644395" sldId="13655"/>
            <ac:picMk id="2" creationId="{43A63045-7EB4-4FE3-40C3-262EDFEA3F25}"/>
          </ac:picMkLst>
        </pc:picChg>
        <pc:picChg chg="mod">
          <ac:chgData name="Amanda del Río" userId="ef3ae9c1-9254-4a4f-8da0-11578e86a26b" providerId="ADAL" clId="{F524ADB2-DED3-452B-BF39-CFE65B7F6E3F}" dt="2024-11-20T11:41:55.140" v="797" actId="14826"/>
          <ac:picMkLst>
            <pc:docMk/>
            <pc:sldMk cId="3944644395" sldId="13655"/>
            <ac:picMk id="8" creationId="{D14E8048-76CC-9A54-5086-D6043A9155DF}"/>
          </ac:picMkLst>
        </pc:picChg>
        <pc:picChg chg="del">
          <ac:chgData name="Amanda del Río" userId="ef3ae9c1-9254-4a4f-8da0-11578e86a26b" providerId="ADAL" clId="{F524ADB2-DED3-452B-BF39-CFE65B7F6E3F}" dt="2024-11-20T11:41:51.479" v="796" actId="21"/>
          <ac:picMkLst>
            <pc:docMk/>
            <pc:sldMk cId="3944644395" sldId="13655"/>
            <ac:picMk id="2050" creationId="{309EFA68-682E-BA46-612A-C463CE6D689A}"/>
          </ac:picMkLst>
        </pc:picChg>
      </pc:sldChg>
      <pc:sldChg chg="addSp delSp modSp new del mod">
        <pc:chgData name="Amanda del Río" userId="ef3ae9c1-9254-4a4f-8da0-11578e86a26b" providerId="ADAL" clId="{F524ADB2-DED3-452B-BF39-CFE65B7F6E3F}" dt="2024-11-20T16:16:51.504" v="2306" actId="2696"/>
        <pc:sldMkLst>
          <pc:docMk/>
          <pc:sldMk cId="1141129956" sldId="13656"/>
        </pc:sldMkLst>
        <pc:spChg chg="mod">
          <ac:chgData name="Amanda del Río" userId="ef3ae9c1-9254-4a4f-8da0-11578e86a26b" providerId="ADAL" clId="{F524ADB2-DED3-452B-BF39-CFE65B7F6E3F}" dt="2024-11-20T12:52:14.847" v="1985" actId="20577"/>
          <ac:spMkLst>
            <pc:docMk/>
            <pc:sldMk cId="1141129956" sldId="13656"/>
            <ac:spMk id="2" creationId="{F7C0C029-ABBC-6945-A486-3BBDB920078E}"/>
          </ac:spMkLst>
        </pc:spChg>
        <pc:spChg chg="add del">
          <ac:chgData name="Amanda del Río" userId="ef3ae9c1-9254-4a4f-8da0-11578e86a26b" providerId="ADAL" clId="{F524ADB2-DED3-452B-BF39-CFE65B7F6E3F}" dt="2024-11-20T12:52:03.344" v="1962" actId="931"/>
          <ac:spMkLst>
            <pc:docMk/>
            <pc:sldMk cId="1141129956" sldId="13656"/>
            <ac:spMk id="3" creationId="{D52A7A56-CBFA-A151-7CE4-54588B437E09}"/>
          </ac:spMkLst>
        </pc:spChg>
        <pc:spChg chg="del">
          <ac:chgData name="Amanda del Río" userId="ef3ae9c1-9254-4a4f-8da0-11578e86a26b" providerId="ADAL" clId="{F524ADB2-DED3-452B-BF39-CFE65B7F6E3F}" dt="2024-11-20T12:52:44.146" v="1986" actId="931"/>
          <ac:spMkLst>
            <pc:docMk/>
            <pc:sldMk cId="1141129956" sldId="13656"/>
            <ac:spMk id="4" creationId="{1B0AE1DD-B6D4-33C7-D941-38BCC7053364}"/>
          </ac:spMkLst>
        </pc:spChg>
        <pc:spChg chg="del">
          <ac:chgData name="Amanda del Río" userId="ef3ae9c1-9254-4a4f-8da0-11578e86a26b" providerId="ADAL" clId="{F524ADB2-DED3-452B-BF39-CFE65B7F6E3F}" dt="2024-11-20T12:53:20.287" v="1990" actId="931"/>
          <ac:spMkLst>
            <pc:docMk/>
            <pc:sldMk cId="1141129956" sldId="13656"/>
            <ac:spMk id="5" creationId="{D4967A13-ECA4-ECBD-8BBE-4A5BC9C3F567}"/>
          </ac:spMkLst>
        </pc:spChg>
        <pc:spChg chg="mod">
          <ac:chgData name="Amanda del Río" userId="ef3ae9c1-9254-4a4f-8da0-11578e86a26b" providerId="ADAL" clId="{F524ADB2-DED3-452B-BF39-CFE65B7F6E3F}" dt="2024-11-20T12:49:02.844" v="1898" actId="20577"/>
          <ac:spMkLst>
            <pc:docMk/>
            <pc:sldMk cId="1141129956" sldId="13656"/>
            <ac:spMk id="6" creationId="{77D536CA-1AC3-54B2-9BD4-75FBC7AB0788}"/>
          </ac:spMkLst>
        </pc:spChg>
        <pc:spChg chg="mod">
          <ac:chgData name="Amanda del Río" userId="ef3ae9c1-9254-4a4f-8da0-11578e86a26b" providerId="ADAL" clId="{F524ADB2-DED3-452B-BF39-CFE65B7F6E3F}" dt="2024-11-20T15:37:53.815" v="2169" actId="20577"/>
          <ac:spMkLst>
            <pc:docMk/>
            <pc:sldMk cId="1141129956" sldId="13656"/>
            <ac:spMk id="9" creationId="{A2452F22-693D-724A-F539-F3906F9B3E49}"/>
          </ac:spMkLst>
        </pc:spChg>
        <pc:spChg chg="mod">
          <ac:chgData name="Amanda del Río" userId="ef3ae9c1-9254-4a4f-8da0-11578e86a26b" providerId="ADAL" clId="{F524ADB2-DED3-452B-BF39-CFE65B7F6E3F}" dt="2024-11-20T15:38:04.516" v="2172" actId="6549"/>
          <ac:spMkLst>
            <pc:docMk/>
            <pc:sldMk cId="1141129956" sldId="13656"/>
            <ac:spMk id="10" creationId="{E3C96869-8111-0BAC-0613-182CFEF57C34}"/>
          </ac:spMkLst>
        </pc:spChg>
        <pc:spChg chg="add del mod">
          <ac:chgData name="Amanda del Río" userId="ef3ae9c1-9254-4a4f-8da0-11578e86a26b" providerId="ADAL" clId="{F524ADB2-DED3-452B-BF39-CFE65B7F6E3F}" dt="2024-11-20T12:49:24.007" v="1906" actId="478"/>
          <ac:spMkLst>
            <pc:docMk/>
            <pc:sldMk cId="1141129956" sldId="13656"/>
            <ac:spMk id="12" creationId="{479CD658-9755-65F2-52AD-4F06C1DF72F8}"/>
          </ac:spMkLst>
        </pc:spChg>
        <pc:picChg chg="add mod">
          <ac:chgData name="Amanda del Río" userId="ef3ae9c1-9254-4a4f-8da0-11578e86a26b" providerId="ADAL" clId="{F524ADB2-DED3-452B-BF39-CFE65B7F6E3F}" dt="2024-11-20T12:52:07.240" v="1965" actId="14826"/>
          <ac:picMkLst>
            <pc:docMk/>
            <pc:sldMk cId="1141129956" sldId="13656"/>
            <ac:picMk id="14" creationId="{99813DA1-28B5-A084-74EE-A15BAC64E2FE}"/>
          </ac:picMkLst>
        </pc:picChg>
        <pc:picChg chg="add mod">
          <ac:chgData name="Amanda del Río" userId="ef3ae9c1-9254-4a4f-8da0-11578e86a26b" providerId="ADAL" clId="{F524ADB2-DED3-452B-BF39-CFE65B7F6E3F}" dt="2024-11-20T12:52:47.038" v="1989" actId="14826"/>
          <ac:picMkLst>
            <pc:docMk/>
            <pc:sldMk cId="1141129956" sldId="13656"/>
            <ac:picMk id="16" creationId="{DFFD3059-7912-0C5D-B91D-01C0A6441482}"/>
          </ac:picMkLst>
        </pc:picChg>
        <pc:picChg chg="add mod">
          <ac:chgData name="Amanda del Río" userId="ef3ae9c1-9254-4a4f-8da0-11578e86a26b" providerId="ADAL" clId="{F524ADB2-DED3-452B-BF39-CFE65B7F6E3F}" dt="2024-11-20T12:53:23.771" v="1993" actId="14826"/>
          <ac:picMkLst>
            <pc:docMk/>
            <pc:sldMk cId="1141129956" sldId="13656"/>
            <ac:picMk id="18" creationId="{ECF8D896-0716-5411-3602-A8D55F459AD7}"/>
          </ac:picMkLst>
        </pc:picChg>
        <pc:picChg chg="add mod">
          <ac:chgData name="Amanda del Río" userId="ef3ae9c1-9254-4a4f-8da0-11578e86a26b" providerId="ADAL" clId="{F524ADB2-DED3-452B-BF39-CFE65B7F6E3F}" dt="2024-11-20T12:51:43.213" v="1961"/>
          <ac:picMkLst>
            <pc:docMk/>
            <pc:sldMk cId="1141129956" sldId="13656"/>
            <ac:picMk id="4098" creationId="{9FB46843-A824-2E9A-534F-4A236915286F}"/>
          </ac:picMkLst>
        </pc:picChg>
      </pc:sldChg>
      <pc:sldChg chg="add del">
        <pc:chgData name="Amanda del Río" userId="ef3ae9c1-9254-4a4f-8da0-11578e86a26b" providerId="ADAL" clId="{F524ADB2-DED3-452B-BF39-CFE65B7F6E3F}" dt="2024-11-20T17:06:59.836" v="2458" actId="2696"/>
        <pc:sldMkLst>
          <pc:docMk/>
          <pc:sldMk cId="1942083869" sldId="13656"/>
        </pc:sldMkLst>
      </pc:sldChg>
      <pc:sldChg chg="modSp add del mod">
        <pc:chgData name="Amanda del Río" userId="ef3ae9c1-9254-4a4f-8da0-11578e86a26b" providerId="ADAL" clId="{F524ADB2-DED3-452B-BF39-CFE65B7F6E3F}" dt="2024-11-27T07:35:54.914" v="7162" actId="47"/>
        <pc:sldMkLst>
          <pc:docMk/>
          <pc:sldMk cId="2715701276" sldId="13656"/>
        </pc:sldMkLst>
        <pc:spChg chg="mod">
          <ac:chgData name="Amanda del Río" userId="ef3ae9c1-9254-4a4f-8da0-11578e86a26b" providerId="ADAL" clId="{F524ADB2-DED3-452B-BF39-CFE65B7F6E3F}" dt="2024-11-22T07:18:40.954" v="3828" actId="207"/>
          <ac:spMkLst>
            <pc:docMk/>
            <pc:sldMk cId="2715701276" sldId="13656"/>
            <ac:spMk id="2" creationId="{F7C0C029-ABBC-6945-A486-3BBDB920078E}"/>
          </ac:spMkLst>
        </pc:spChg>
        <pc:spChg chg="mod">
          <ac:chgData name="Amanda del Río" userId="ef3ae9c1-9254-4a4f-8da0-11578e86a26b" providerId="ADAL" clId="{F524ADB2-DED3-452B-BF39-CFE65B7F6E3F}" dt="2024-11-22T07:21:21.154" v="3965" actId="113"/>
          <ac:spMkLst>
            <pc:docMk/>
            <pc:sldMk cId="2715701276" sldId="13656"/>
            <ac:spMk id="9" creationId="{A2452F22-693D-724A-F539-F3906F9B3E49}"/>
          </ac:spMkLst>
        </pc:spChg>
        <pc:spChg chg="mod">
          <ac:chgData name="Amanda del Río" userId="ef3ae9c1-9254-4a4f-8da0-11578e86a26b" providerId="ADAL" clId="{F524ADB2-DED3-452B-BF39-CFE65B7F6E3F}" dt="2024-11-22T07:21:23.302" v="3966" actId="113"/>
          <ac:spMkLst>
            <pc:docMk/>
            <pc:sldMk cId="2715701276" sldId="13656"/>
            <ac:spMk id="10" creationId="{E3C96869-8111-0BAC-0613-182CFEF57C34}"/>
          </ac:spMkLst>
        </pc:spChg>
        <pc:picChg chg="mod">
          <ac:chgData name="Amanda del Río" userId="ef3ae9c1-9254-4a4f-8da0-11578e86a26b" providerId="ADAL" clId="{F524ADB2-DED3-452B-BF39-CFE65B7F6E3F}" dt="2024-11-22T07:21:10.198" v="3961" actId="1076"/>
          <ac:picMkLst>
            <pc:docMk/>
            <pc:sldMk cId="2715701276" sldId="13656"/>
            <ac:picMk id="16" creationId="{DFFD3059-7912-0C5D-B91D-01C0A6441482}"/>
          </ac:picMkLst>
        </pc:picChg>
        <pc:picChg chg="mod">
          <ac:chgData name="Amanda del Río" userId="ef3ae9c1-9254-4a4f-8da0-11578e86a26b" providerId="ADAL" clId="{F524ADB2-DED3-452B-BF39-CFE65B7F6E3F}" dt="2024-11-22T07:21:13.586" v="3963" actId="1076"/>
          <ac:picMkLst>
            <pc:docMk/>
            <pc:sldMk cId="2715701276" sldId="13656"/>
            <ac:picMk id="18" creationId="{ECF8D896-0716-5411-3602-A8D55F459AD7}"/>
          </ac:picMkLst>
        </pc:picChg>
      </pc:sldChg>
      <pc:sldChg chg="add del">
        <pc:chgData name="Amanda del Río" userId="ef3ae9c1-9254-4a4f-8da0-11578e86a26b" providerId="ADAL" clId="{F524ADB2-DED3-452B-BF39-CFE65B7F6E3F}" dt="2024-11-20T17:06:59.836" v="2458" actId="2696"/>
        <pc:sldMkLst>
          <pc:docMk/>
          <pc:sldMk cId="993153113" sldId="13657"/>
        </pc:sldMkLst>
      </pc:sldChg>
      <pc:sldChg chg="addSp delSp modSp add del mod">
        <pc:chgData name="Amanda del Río" userId="ef3ae9c1-9254-4a4f-8da0-11578e86a26b" providerId="ADAL" clId="{F524ADB2-DED3-452B-BF39-CFE65B7F6E3F}" dt="2024-11-20T16:16:51.504" v="2306" actId="2696"/>
        <pc:sldMkLst>
          <pc:docMk/>
          <pc:sldMk cId="2102653945" sldId="13657"/>
        </pc:sldMkLst>
        <pc:spChg chg="mod">
          <ac:chgData name="Amanda del Río" userId="ef3ae9c1-9254-4a4f-8da0-11578e86a26b" providerId="ADAL" clId="{F524ADB2-DED3-452B-BF39-CFE65B7F6E3F}" dt="2024-11-20T12:49:41.195" v="1943" actId="20577"/>
          <ac:spMkLst>
            <pc:docMk/>
            <pc:sldMk cId="2102653945" sldId="13657"/>
            <ac:spMk id="2" creationId="{D8CC20BA-75F5-3E3D-7322-FD82A1A5F677}"/>
          </ac:spMkLst>
        </pc:spChg>
        <pc:spChg chg="del">
          <ac:chgData name="Amanda del Río" userId="ef3ae9c1-9254-4a4f-8da0-11578e86a26b" providerId="ADAL" clId="{F524ADB2-DED3-452B-BF39-CFE65B7F6E3F}" dt="2024-11-20T12:53:32.460" v="1994" actId="931"/>
          <ac:spMkLst>
            <pc:docMk/>
            <pc:sldMk cId="2102653945" sldId="13657"/>
            <ac:spMk id="3" creationId="{FDDD5C7B-1A66-B44D-EC7A-0ABEEB510DEB}"/>
          </ac:spMkLst>
        </pc:spChg>
        <pc:spChg chg="del">
          <ac:chgData name="Amanda del Río" userId="ef3ae9c1-9254-4a4f-8da0-11578e86a26b" providerId="ADAL" clId="{F524ADB2-DED3-452B-BF39-CFE65B7F6E3F}" dt="2024-11-20T12:58:26.209" v="2125" actId="931"/>
          <ac:spMkLst>
            <pc:docMk/>
            <pc:sldMk cId="2102653945" sldId="13657"/>
            <ac:spMk id="4" creationId="{880BDFE1-E02E-11BD-F351-244F853B4138}"/>
          </ac:spMkLst>
        </pc:spChg>
        <pc:spChg chg="del">
          <ac:chgData name="Amanda del Río" userId="ef3ae9c1-9254-4a4f-8da0-11578e86a26b" providerId="ADAL" clId="{F524ADB2-DED3-452B-BF39-CFE65B7F6E3F}" dt="2024-11-20T12:56:34.647" v="1999" actId="931"/>
          <ac:spMkLst>
            <pc:docMk/>
            <pc:sldMk cId="2102653945" sldId="13657"/>
            <ac:spMk id="5" creationId="{20A6D9E0-3482-597A-F9DA-CB6329ACCEBA}"/>
          </ac:spMkLst>
        </pc:spChg>
        <pc:spChg chg="mod">
          <ac:chgData name="Amanda del Río" userId="ef3ae9c1-9254-4a4f-8da0-11578e86a26b" providerId="ADAL" clId="{F524ADB2-DED3-452B-BF39-CFE65B7F6E3F}" dt="2024-11-20T15:59:56.153" v="2237" actId="6549"/>
          <ac:spMkLst>
            <pc:docMk/>
            <pc:sldMk cId="2102653945" sldId="13657"/>
            <ac:spMk id="9" creationId="{FAC3D84E-AADD-935C-B3CE-F62DD8D5042F}"/>
          </ac:spMkLst>
        </pc:spChg>
        <pc:spChg chg="mod">
          <ac:chgData name="Amanda del Río" userId="ef3ae9c1-9254-4a4f-8da0-11578e86a26b" providerId="ADAL" clId="{F524ADB2-DED3-452B-BF39-CFE65B7F6E3F}" dt="2024-11-20T12:57:06.912" v="2081" actId="20577"/>
          <ac:spMkLst>
            <pc:docMk/>
            <pc:sldMk cId="2102653945" sldId="13657"/>
            <ac:spMk id="10" creationId="{9732FEF6-4CB3-1A04-2EB9-2BE5B3AA50BC}"/>
          </ac:spMkLst>
        </pc:spChg>
        <pc:spChg chg="del mod">
          <ac:chgData name="Amanda del Río" userId="ef3ae9c1-9254-4a4f-8da0-11578e86a26b" providerId="ADAL" clId="{F524ADB2-DED3-452B-BF39-CFE65B7F6E3F}" dt="2024-11-20T12:50:23.586" v="1959" actId="478"/>
          <ac:spMkLst>
            <pc:docMk/>
            <pc:sldMk cId="2102653945" sldId="13657"/>
            <ac:spMk id="12" creationId="{72B6C142-632D-B4AF-25D5-1C742B5683BA}"/>
          </ac:spMkLst>
        </pc:spChg>
        <pc:picChg chg="add mod">
          <ac:chgData name="Amanda del Río" userId="ef3ae9c1-9254-4a4f-8da0-11578e86a26b" providerId="ADAL" clId="{F524ADB2-DED3-452B-BF39-CFE65B7F6E3F}" dt="2024-11-20T12:54:33.413" v="1998" actId="14826"/>
          <ac:picMkLst>
            <pc:docMk/>
            <pc:sldMk cId="2102653945" sldId="13657"/>
            <ac:picMk id="13" creationId="{95CB4D43-D97F-A0B5-320A-397152D42185}"/>
          </ac:picMkLst>
        </pc:picChg>
        <pc:picChg chg="add mod">
          <ac:chgData name="Amanda del Río" userId="ef3ae9c1-9254-4a4f-8da0-11578e86a26b" providerId="ADAL" clId="{F524ADB2-DED3-452B-BF39-CFE65B7F6E3F}" dt="2024-11-20T12:56:38.959" v="2002" actId="14826"/>
          <ac:picMkLst>
            <pc:docMk/>
            <pc:sldMk cId="2102653945" sldId="13657"/>
            <ac:picMk id="15" creationId="{A19BE868-7661-B857-1E85-C81C017C0B0C}"/>
          </ac:picMkLst>
        </pc:picChg>
        <pc:picChg chg="add mod">
          <ac:chgData name="Amanda del Río" userId="ef3ae9c1-9254-4a4f-8da0-11578e86a26b" providerId="ADAL" clId="{F524ADB2-DED3-452B-BF39-CFE65B7F6E3F}" dt="2024-11-20T13:08:48.788" v="2154" actId="14826"/>
          <ac:picMkLst>
            <pc:docMk/>
            <pc:sldMk cId="2102653945" sldId="13657"/>
            <ac:picMk id="17" creationId="{F18331C4-3306-E3C1-FE89-09F764B5016F}"/>
          </ac:picMkLst>
        </pc:picChg>
      </pc:sldChg>
      <pc:sldChg chg="add del">
        <pc:chgData name="Amanda del Río" userId="ef3ae9c1-9254-4a4f-8da0-11578e86a26b" providerId="ADAL" clId="{F524ADB2-DED3-452B-BF39-CFE65B7F6E3F}" dt="2024-11-27T07:35:56.555" v="7163" actId="47"/>
        <pc:sldMkLst>
          <pc:docMk/>
          <pc:sldMk cId="2971542753" sldId="13657"/>
        </pc:sldMkLst>
      </pc:sldChg>
      <pc:sldChg chg="add del">
        <pc:chgData name="Amanda del Río" userId="ef3ae9c1-9254-4a4f-8da0-11578e86a26b" providerId="ADAL" clId="{F524ADB2-DED3-452B-BF39-CFE65B7F6E3F}" dt="2024-11-20T17:06:59.836" v="2458" actId="2696"/>
        <pc:sldMkLst>
          <pc:docMk/>
          <pc:sldMk cId="1273680513" sldId="13658"/>
        </pc:sldMkLst>
      </pc:sldChg>
      <pc:sldChg chg="add del">
        <pc:chgData name="Amanda del Río" userId="ef3ae9c1-9254-4a4f-8da0-11578e86a26b" providerId="ADAL" clId="{F524ADB2-DED3-452B-BF39-CFE65B7F6E3F}" dt="2024-11-27T07:35:57.495" v="7164" actId="47"/>
        <pc:sldMkLst>
          <pc:docMk/>
          <pc:sldMk cId="2985488916" sldId="13658"/>
        </pc:sldMkLst>
      </pc:sldChg>
      <pc:sldChg chg="modSp add del mod">
        <pc:chgData name="Amanda del Río" userId="ef3ae9c1-9254-4a4f-8da0-11578e86a26b" providerId="ADAL" clId="{F524ADB2-DED3-452B-BF39-CFE65B7F6E3F}" dt="2024-11-20T16:16:51.504" v="2306" actId="2696"/>
        <pc:sldMkLst>
          <pc:docMk/>
          <pc:sldMk cId="4254110960" sldId="13658"/>
        </pc:sldMkLst>
        <pc:spChg chg="mod">
          <ac:chgData name="Amanda del Río" userId="ef3ae9c1-9254-4a4f-8da0-11578e86a26b" providerId="ADAL" clId="{F524ADB2-DED3-452B-BF39-CFE65B7F6E3F}" dt="2024-11-20T13:01:24.662" v="2152" actId="20577"/>
          <ac:spMkLst>
            <pc:docMk/>
            <pc:sldMk cId="4254110960" sldId="13658"/>
            <ac:spMk id="2" creationId="{0252114F-6478-D441-9D4A-FD5A130290BF}"/>
          </ac:spMkLst>
        </pc:spChg>
        <pc:spChg chg="mod">
          <ac:chgData name="Amanda del Río" userId="ef3ae9c1-9254-4a4f-8da0-11578e86a26b" providerId="ADAL" clId="{F524ADB2-DED3-452B-BF39-CFE65B7F6E3F}" dt="2024-11-20T15:40:00.446" v="2194" actId="20577"/>
          <ac:spMkLst>
            <pc:docMk/>
            <pc:sldMk cId="4254110960" sldId="13658"/>
            <ac:spMk id="9" creationId="{311B6D00-4FD4-F473-3F99-470D8CB2DE90}"/>
          </ac:spMkLst>
        </pc:spChg>
        <pc:spChg chg="mod">
          <ac:chgData name="Amanda del Río" userId="ef3ae9c1-9254-4a4f-8da0-11578e86a26b" providerId="ADAL" clId="{F524ADB2-DED3-452B-BF39-CFE65B7F6E3F}" dt="2024-11-20T15:40:14.366" v="2227" actId="20577"/>
          <ac:spMkLst>
            <pc:docMk/>
            <pc:sldMk cId="4254110960" sldId="13658"/>
            <ac:spMk id="10" creationId="{27CDCD02-AFC8-461E-0A5A-19B5037D65DF}"/>
          </ac:spMkLst>
        </pc:spChg>
        <pc:picChg chg="mod">
          <ac:chgData name="Amanda del Río" userId="ef3ae9c1-9254-4a4f-8da0-11578e86a26b" providerId="ADAL" clId="{F524ADB2-DED3-452B-BF39-CFE65B7F6E3F}" dt="2024-11-20T15:38:41.571" v="2173" actId="14826"/>
          <ac:picMkLst>
            <pc:docMk/>
            <pc:sldMk cId="4254110960" sldId="13658"/>
            <ac:picMk id="13" creationId="{5BE1F033-E599-56AF-3E48-C404E8405001}"/>
          </ac:picMkLst>
        </pc:picChg>
        <pc:picChg chg="mod">
          <ac:chgData name="Amanda del Río" userId="ef3ae9c1-9254-4a4f-8da0-11578e86a26b" providerId="ADAL" clId="{F524ADB2-DED3-452B-BF39-CFE65B7F6E3F}" dt="2024-11-20T15:40:32.935" v="2228" actId="14826"/>
          <ac:picMkLst>
            <pc:docMk/>
            <pc:sldMk cId="4254110960" sldId="13658"/>
            <ac:picMk id="15" creationId="{DEDE0EBE-42E1-9D3A-5043-3F2AEDBBCD48}"/>
          </ac:picMkLst>
        </pc:picChg>
        <pc:picChg chg="mod">
          <ac:chgData name="Amanda del Río" userId="ef3ae9c1-9254-4a4f-8da0-11578e86a26b" providerId="ADAL" clId="{F524ADB2-DED3-452B-BF39-CFE65B7F6E3F}" dt="2024-11-20T15:40:04.135" v="2195" actId="14826"/>
          <ac:picMkLst>
            <pc:docMk/>
            <pc:sldMk cId="4254110960" sldId="13658"/>
            <ac:picMk id="17" creationId="{982FD5C3-47F7-0E2A-60AA-A9995FB648D1}"/>
          </ac:picMkLst>
        </pc:picChg>
      </pc:sldChg>
      <pc:sldChg chg="modSp add del mod">
        <pc:chgData name="Amanda del Río" userId="ef3ae9c1-9254-4a4f-8da0-11578e86a26b" providerId="ADAL" clId="{F524ADB2-DED3-452B-BF39-CFE65B7F6E3F}" dt="2024-11-27T07:35:43.575" v="7156" actId="47"/>
        <pc:sldMkLst>
          <pc:docMk/>
          <pc:sldMk cId="3976394406" sldId="13659"/>
        </pc:sldMkLst>
        <pc:spChg chg="mod">
          <ac:chgData name="Amanda del Río" userId="ef3ae9c1-9254-4a4f-8da0-11578e86a26b" providerId="ADAL" clId="{F524ADB2-DED3-452B-BF39-CFE65B7F6E3F}" dt="2024-11-20T16:14:27.745" v="2258" actId="6549"/>
          <ac:spMkLst>
            <pc:docMk/>
            <pc:sldMk cId="3976394406" sldId="13659"/>
            <ac:spMk id="2" creationId="{9AA03407-EAFA-B8C3-0D36-57C28A830956}"/>
          </ac:spMkLst>
        </pc:spChg>
        <pc:spChg chg="mod">
          <ac:chgData name="Amanda del Río" userId="ef3ae9c1-9254-4a4f-8da0-11578e86a26b" providerId="ADAL" clId="{F524ADB2-DED3-452B-BF39-CFE65B7F6E3F}" dt="2024-11-22T07:03:11.919" v="3686" actId="20577"/>
          <ac:spMkLst>
            <pc:docMk/>
            <pc:sldMk cId="3976394406" sldId="13659"/>
            <ac:spMk id="3" creationId="{10FEB117-F8BA-5DAD-3D5C-373FD92CC70D}"/>
          </ac:spMkLst>
        </pc:spChg>
      </pc:sldChg>
      <pc:sldChg chg="addSp delSp modSp add del mod">
        <pc:chgData name="Amanda del Río" userId="ef3ae9c1-9254-4a4f-8da0-11578e86a26b" providerId="ADAL" clId="{F524ADB2-DED3-452B-BF39-CFE65B7F6E3F}" dt="2024-11-27T07:35:44.425" v="7157" actId="47"/>
        <pc:sldMkLst>
          <pc:docMk/>
          <pc:sldMk cId="3948195778" sldId="13660"/>
        </pc:sldMkLst>
        <pc:spChg chg="del">
          <ac:chgData name="Amanda del Río" userId="ef3ae9c1-9254-4a4f-8da0-11578e86a26b" providerId="ADAL" clId="{F524ADB2-DED3-452B-BF39-CFE65B7F6E3F}" dt="2024-11-20T16:14:53.672" v="2271" actId="478"/>
          <ac:spMkLst>
            <pc:docMk/>
            <pc:sldMk cId="3948195778" sldId="13660"/>
            <ac:spMk id="2" creationId="{041B4049-CA6A-9D34-8FC7-AFFD4CE58F9D}"/>
          </ac:spMkLst>
        </pc:spChg>
        <pc:spChg chg="mod">
          <ac:chgData name="Amanda del Río" userId="ef3ae9c1-9254-4a4f-8da0-11578e86a26b" providerId="ADAL" clId="{F524ADB2-DED3-452B-BF39-CFE65B7F6E3F}" dt="2024-11-20T16:17:43.621" v="2317" actId="5793"/>
          <ac:spMkLst>
            <pc:docMk/>
            <pc:sldMk cId="3948195778" sldId="13660"/>
            <ac:spMk id="3" creationId="{D6950815-3153-58A5-18B8-4BE1B965E430}"/>
          </ac:spMkLst>
        </pc:spChg>
        <pc:spChg chg="add mod">
          <ac:chgData name="Amanda del Río" userId="ef3ae9c1-9254-4a4f-8da0-11578e86a26b" providerId="ADAL" clId="{F524ADB2-DED3-452B-BF39-CFE65B7F6E3F}" dt="2024-11-20T16:14:51.433" v="2270" actId="27636"/>
          <ac:spMkLst>
            <pc:docMk/>
            <pc:sldMk cId="3948195778" sldId="13660"/>
            <ac:spMk id="4" creationId="{06ADBE1A-ADC3-54AF-412B-6D1558ABF553}"/>
          </ac:spMkLst>
        </pc:spChg>
        <pc:spChg chg="add del mod">
          <ac:chgData name="Amanda del Río" userId="ef3ae9c1-9254-4a4f-8da0-11578e86a26b" providerId="ADAL" clId="{F524ADB2-DED3-452B-BF39-CFE65B7F6E3F}" dt="2024-11-20T16:15:16.680" v="2282" actId="478"/>
          <ac:spMkLst>
            <pc:docMk/>
            <pc:sldMk cId="3948195778" sldId="13660"/>
            <ac:spMk id="6" creationId="{EE283F95-2409-633E-0B0F-C8E1EBFAF6FD}"/>
          </ac:spMkLst>
        </pc:spChg>
      </pc:sldChg>
      <pc:sldChg chg="addSp delSp modSp add del mod">
        <pc:chgData name="Amanda del Río" userId="ef3ae9c1-9254-4a4f-8da0-11578e86a26b" providerId="ADAL" clId="{F524ADB2-DED3-452B-BF39-CFE65B7F6E3F}" dt="2024-11-27T07:35:46.177" v="7159" actId="47"/>
        <pc:sldMkLst>
          <pc:docMk/>
          <pc:sldMk cId="2034154592" sldId="13661"/>
        </pc:sldMkLst>
        <pc:spChg chg="del">
          <ac:chgData name="Amanda del Río" userId="ef3ae9c1-9254-4a4f-8da0-11578e86a26b" providerId="ADAL" clId="{F524ADB2-DED3-452B-BF39-CFE65B7F6E3F}" dt="2024-11-20T16:21:04.058" v="2378" actId="478"/>
          <ac:spMkLst>
            <pc:docMk/>
            <pc:sldMk cId="2034154592" sldId="13661"/>
            <ac:spMk id="3" creationId="{8162FCD8-125C-6C63-B056-EBF1E3CA6EAB}"/>
          </ac:spMkLst>
        </pc:spChg>
        <pc:spChg chg="add del mod">
          <ac:chgData name="Amanda del Río" userId="ef3ae9c1-9254-4a4f-8da0-11578e86a26b" providerId="ADAL" clId="{F524ADB2-DED3-452B-BF39-CFE65B7F6E3F}" dt="2024-11-20T16:21:20.227" v="2435" actId="478"/>
          <ac:spMkLst>
            <pc:docMk/>
            <pc:sldMk cId="2034154592" sldId="13661"/>
            <ac:spMk id="4" creationId="{B50D9C88-422D-86A6-F94B-51A5B7800885}"/>
          </ac:spMkLst>
        </pc:spChg>
        <pc:spChg chg="mod">
          <ac:chgData name="Amanda del Río" userId="ef3ae9c1-9254-4a4f-8da0-11578e86a26b" providerId="ADAL" clId="{F524ADB2-DED3-452B-BF39-CFE65B7F6E3F}" dt="2024-11-20T16:21:18.555" v="2434" actId="27636"/>
          <ac:spMkLst>
            <pc:docMk/>
            <pc:sldMk cId="2034154592" sldId="13661"/>
            <ac:spMk id="6" creationId="{9D19AF56-29B9-946D-2D23-1E032AD987C1}"/>
          </ac:spMkLst>
        </pc:spChg>
        <pc:spChg chg="mod">
          <ac:chgData name="Amanda del Río" userId="ef3ae9c1-9254-4a4f-8da0-11578e86a26b" providerId="ADAL" clId="{F524ADB2-DED3-452B-BF39-CFE65B7F6E3F}" dt="2024-11-20T17:12:25.694" v="2616" actId="1076"/>
          <ac:spMkLst>
            <pc:docMk/>
            <pc:sldMk cId="2034154592" sldId="13661"/>
            <ac:spMk id="8" creationId="{76DF8690-C72D-B00B-5417-5469CDEF0D3C}"/>
          </ac:spMkLst>
        </pc:spChg>
        <pc:picChg chg="add mod">
          <ac:chgData name="Amanda del Río" userId="ef3ae9c1-9254-4a4f-8da0-11578e86a26b" providerId="ADAL" clId="{F524ADB2-DED3-452B-BF39-CFE65B7F6E3F}" dt="2024-11-20T17:12:15.124" v="2614" actId="14826"/>
          <ac:picMkLst>
            <pc:docMk/>
            <pc:sldMk cId="2034154592" sldId="13661"/>
            <ac:picMk id="5" creationId="{E02BDDF5-6F59-687C-8C79-FDAEF2081A3C}"/>
          </ac:picMkLst>
        </pc:picChg>
      </pc:sldChg>
      <pc:sldChg chg="addSp delSp modSp new del mod">
        <pc:chgData name="Amanda del Río" userId="ef3ae9c1-9254-4a4f-8da0-11578e86a26b" providerId="ADAL" clId="{F524ADB2-DED3-452B-BF39-CFE65B7F6E3F}" dt="2024-11-27T07:35:42.070" v="7154" actId="47"/>
        <pc:sldMkLst>
          <pc:docMk/>
          <pc:sldMk cId="2302037302" sldId="13662"/>
        </pc:sldMkLst>
        <pc:spChg chg="del">
          <ac:chgData name="Amanda del Río" userId="ef3ae9c1-9254-4a4f-8da0-11578e86a26b" providerId="ADAL" clId="{F524ADB2-DED3-452B-BF39-CFE65B7F6E3F}" dt="2024-11-20T17:38:06.795" v="2881" actId="931"/>
          <ac:spMkLst>
            <pc:docMk/>
            <pc:sldMk cId="2302037302" sldId="13662"/>
            <ac:spMk id="2" creationId="{E09A4B6C-60BC-9CD6-2A8B-8A2783F2744A}"/>
          </ac:spMkLst>
        </pc:spChg>
        <pc:spChg chg="mod">
          <ac:chgData name="Amanda del Río" userId="ef3ae9c1-9254-4a4f-8da0-11578e86a26b" providerId="ADAL" clId="{F524ADB2-DED3-452B-BF39-CFE65B7F6E3F}" dt="2024-11-20T17:24:32.590" v="2743" actId="27636"/>
          <ac:spMkLst>
            <pc:docMk/>
            <pc:sldMk cId="2302037302" sldId="13662"/>
            <ac:spMk id="3" creationId="{25320639-9333-C704-5755-0921864DC614}"/>
          </ac:spMkLst>
        </pc:spChg>
        <pc:spChg chg="mod">
          <ac:chgData name="Amanda del Río" userId="ef3ae9c1-9254-4a4f-8da0-11578e86a26b" providerId="ADAL" clId="{F524ADB2-DED3-452B-BF39-CFE65B7F6E3F}" dt="2024-11-20T17:20:26.730" v="2741" actId="20577"/>
          <ac:spMkLst>
            <pc:docMk/>
            <pc:sldMk cId="2302037302" sldId="13662"/>
            <ac:spMk id="4" creationId="{118D458F-8635-37A2-C047-848D206B6697}"/>
          </ac:spMkLst>
        </pc:spChg>
        <pc:picChg chg="add mod">
          <ac:chgData name="Amanda del Río" userId="ef3ae9c1-9254-4a4f-8da0-11578e86a26b" providerId="ADAL" clId="{F524ADB2-DED3-452B-BF39-CFE65B7F6E3F}" dt="2024-11-20T17:40:35.506" v="2884" actId="14826"/>
          <ac:picMkLst>
            <pc:docMk/>
            <pc:sldMk cId="2302037302" sldId="13662"/>
            <ac:picMk id="8" creationId="{9A79D070-5513-D193-D57B-31BE2C0DC132}"/>
          </ac:picMkLst>
        </pc:picChg>
      </pc:sldChg>
      <pc:sldChg chg="add del">
        <pc:chgData name="Amanda del Río" userId="ef3ae9c1-9254-4a4f-8da0-11578e86a26b" providerId="ADAL" clId="{F524ADB2-DED3-452B-BF39-CFE65B7F6E3F}" dt="2024-11-20T17:18:28.202" v="2709"/>
        <pc:sldMkLst>
          <pc:docMk/>
          <pc:sldMk cId="3538312050" sldId="13662"/>
        </pc:sldMkLst>
      </pc:sldChg>
      <pc:sldChg chg="addSp modSp new del mod">
        <pc:chgData name="Amanda del Río" userId="ef3ae9c1-9254-4a4f-8da0-11578e86a26b" providerId="ADAL" clId="{F524ADB2-DED3-452B-BF39-CFE65B7F6E3F}" dt="2024-11-27T07:35:39.226" v="7150" actId="47"/>
        <pc:sldMkLst>
          <pc:docMk/>
          <pc:sldMk cId="3992556613" sldId="13663"/>
        </pc:sldMkLst>
        <pc:spChg chg="mod">
          <ac:chgData name="Amanda del Río" userId="ef3ae9c1-9254-4a4f-8da0-11578e86a26b" providerId="ADAL" clId="{F524ADB2-DED3-452B-BF39-CFE65B7F6E3F}" dt="2024-11-22T06:56:08.901" v="3382" actId="20577"/>
          <ac:spMkLst>
            <pc:docMk/>
            <pc:sldMk cId="3992556613" sldId="13663"/>
            <ac:spMk id="2" creationId="{83D07A47-6EC8-7889-0FD1-C64E26C80110}"/>
          </ac:spMkLst>
        </pc:spChg>
        <pc:spChg chg="mod">
          <ac:chgData name="Amanda del Río" userId="ef3ae9c1-9254-4a4f-8da0-11578e86a26b" providerId="ADAL" clId="{F524ADB2-DED3-452B-BF39-CFE65B7F6E3F}" dt="2024-11-20T17:25:27.393" v="2768" actId="20577"/>
          <ac:spMkLst>
            <pc:docMk/>
            <pc:sldMk cId="3992556613" sldId="13663"/>
            <ac:spMk id="3" creationId="{2449C3C0-535E-8D16-4378-0D2347A7EECD}"/>
          </ac:spMkLst>
        </pc:spChg>
        <pc:spChg chg="mod">
          <ac:chgData name="Amanda del Río" userId="ef3ae9c1-9254-4a4f-8da0-11578e86a26b" providerId="ADAL" clId="{F524ADB2-DED3-452B-BF39-CFE65B7F6E3F}" dt="2024-11-22T06:59:19.901" v="3522" actId="6549"/>
          <ac:spMkLst>
            <pc:docMk/>
            <pc:sldMk cId="3992556613" sldId="13663"/>
            <ac:spMk id="6" creationId="{2117FED9-E7B4-9EB0-9463-0AC67C6D4196}"/>
          </ac:spMkLst>
        </pc:spChg>
        <pc:spChg chg="mod">
          <ac:chgData name="Amanda del Río" userId="ef3ae9c1-9254-4a4f-8da0-11578e86a26b" providerId="ADAL" clId="{F524ADB2-DED3-452B-BF39-CFE65B7F6E3F}" dt="2024-11-22T07:00:18.493" v="3544" actId="113"/>
          <ac:spMkLst>
            <pc:docMk/>
            <pc:sldMk cId="3992556613" sldId="13663"/>
            <ac:spMk id="7" creationId="{124A330B-EF65-F831-31DC-65ADC5EE91F6}"/>
          </ac:spMkLst>
        </pc:spChg>
        <pc:spChg chg="add">
          <ac:chgData name="Amanda del Río" userId="ef3ae9c1-9254-4a4f-8da0-11578e86a26b" providerId="ADAL" clId="{F524ADB2-DED3-452B-BF39-CFE65B7F6E3F}" dt="2024-11-22T06:59:39.254" v="3523"/>
          <ac:spMkLst>
            <pc:docMk/>
            <pc:sldMk cId="3992556613" sldId="13663"/>
            <ac:spMk id="8" creationId="{BCCDFAA8-E59A-148C-B141-55D1019B55E5}"/>
          </ac:spMkLst>
        </pc:spChg>
        <pc:spChg chg="add">
          <ac:chgData name="Amanda del Río" userId="ef3ae9c1-9254-4a4f-8da0-11578e86a26b" providerId="ADAL" clId="{F524ADB2-DED3-452B-BF39-CFE65B7F6E3F}" dt="2024-11-22T06:59:39.254" v="3523"/>
          <ac:spMkLst>
            <pc:docMk/>
            <pc:sldMk cId="3992556613" sldId="13663"/>
            <ac:spMk id="9" creationId="{96640EA8-50E8-EC09-B2DB-8A2C57D12B8D}"/>
          </ac:spMkLst>
        </pc:spChg>
        <pc:spChg chg="add">
          <ac:chgData name="Amanda del Río" userId="ef3ae9c1-9254-4a4f-8da0-11578e86a26b" providerId="ADAL" clId="{F524ADB2-DED3-452B-BF39-CFE65B7F6E3F}" dt="2024-11-22T06:59:39.254" v="3523"/>
          <ac:spMkLst>
            <pc:docMk/>
            <pc:sldMk cId="3992556613" sldId="13663"/>
            <ac:spMk id="10" creationId="{3A18BC8F-1ECC-DF2A-FE38-48A7ADFD2820}"/>
          </ac:spMkLst>
        </pc:spChg>
      </pc:sldChg>
      <pc:sldChg chg="modSp add del mod">
        <pc:chgData name="Amanda del Río" userId="ef3ae9c1-9254-4a4f-8da0-11578e86a26b" providerId="ADAL" clId="{F524ADB2-DED3-452B-BF39-CFE65B7F6E3F}" dt="2024-11-27T07:35:58.660" v="7165" actId="47"/>
        <pc:sldMkLst>
          <pc:docMk/>
          <pc:sldMk cId="1721300780" sldId="13664"/>
        </pc:sldMkLst>
        <pc:spChg chg="mod">
          <ac:chgData name="Amanda del Río" userId="ef3ae9c1-9254-4a4f-8da0-11578e86a26b" providerId="ADAL" clId="{F524ADB2-DED3-452B-BF39-CFE65B7F6E3F}" dt="2024-11-20T17:45:53.990" v="2986" actId="403"/>
          <ac:spMkLst>
            <pc:docMk/>
            <pc:sldMk cId="1721300780" sldId="13664"/>
            <ac:spMk id="5" creationId="{E5B017BE-459F-9663-50DF-F4D1C6798DDD}"/>
          </ac:spMkLst>
        </pc:spChg>
      </pc:sldChg>
      <pc:sldChg chg="addSp delSp modSp add del mod ord">
        <pc:chgData name="Amanda del Río" userId="ef3ae9c1-9254-4a4f-8da0-11578e86a26b" providerId="ADAL" clId="{F524ADB2-DED3-452B-BF39-CFE65B7F6E3F}" dt="2024-11-27T09:12:30.460" v="8014" actId="47"/>
        <pc:sldMkLst>
          <pc:docMk/>
          <pc:sldMk cId="2462847899" sldId="13665"/>
        </pc:sldMkLst>
        <pc:spChg chg="add mod">
          <ac:chgData name="Amanda del Río" userId="ef3ae9c1-9254-4a4f-8da0-11578e86a26b" providerId="ADAL" clId="{F524ADB2-DED3-452B-BF39-CFE65B7F6E3F}" dt="2024-11-20T17:46:29.259" v="3019" actId="20577"/>
          <ac:spMkLst>
            <pc:docMk/>
            <pc:sldMk cId="2462847899" sldId="13665"/>
            <ac:spMk id="3" creationId="{9B8C4842-A02A-F723-F953-29F7B0CBA24A}"/>
          </ac:spMkLst>
        </pc:spChg>
        <pc:spChg chg="del">
          <ac:chgData name="Amanda del Río" userId="ef3ae9c1-9254-4a4f-8da0-11578e86a26b" providerId="ADAL" clId="{F524ADB2-DED3-452B-BF39-CFE65B7F6E3F}" dt="2024-11-20T17:46:21.815" v="2995" actId="478"/>
          <ac:spMkLst>
            <pc:docMk/>
            <pc:sldMk cId="2462847899" sldId="13665"/>
            <ac:spMk id="4" creationId="{60233E7D-1132-E73B-FA90-D83905D38676}"/>
          </ac:spMkLst>
        </pc:spChg>
        <pc:spChg chg="del mod">
          <ac:chgData name="Amanda del Río" userId="ef3ae9c1-9254-4a4f-8da0-11578e86a26b" providerId="ADAL" clId="{F524ADB2-DED3-452B-BF39-CFE65B7F6E3F}" dt="2024-11-20T17:46:31.992" v="3020" actId="478"/>
          <ac:spMkLst>
            <pc:docMk/>
            <pc:sldMk cId="2462847899" sldId="13665"/>
            <ac:spMk id="5" creationId="{DD87B6F8-0A98-CC10-95DC-050BF3C82638}"/>
          </ac:spMkLst>
        </pc:spChg>
        <pc:spChg chg="add del mod">
          <ac:chgData name="Amanda del Río" userId="ef3ae9c1-9254-4a4f-8da0-11578e86a26b" providerId="ADAL" clId="{F524ADB2-DED3-452B-BF39-CFE65B7F6E3F}" dt="2024-11-20T17:47:03.108" v="3022" actId="478"/>
          <ac:spMkLst>
            <pc:docMk/>
            <pc:sldMk cId="2462847899" sldId="13665"/>
            <ac:spMk id="9" creationId="{9531941F-2558-2348-158C-7F5E436AD0C0}"/>
          </ac:spMkLst>
        </pc:spChg>
        <pc:picChg chg="mod">
          <ac:chgData name="Amanda del Río" userId="ef3ae9c1-9254-4a4f-8da0-11578e86a26b" providerId="ADAL" clId="{F524ADB2-DED3-452B-BF39-CFE65B7F6E3F}" dt="2024-11-20T17:47:05.912" v="3023" actId="1076"/>
          <ac:picMkLst>
            <pc:docMk/>
            <pc:sldMk cId="2462847899" sldId="13665"/>
            <ac:picMk id="8" creationId="{BA1A362E-AAA3-2B61-B9D8-3CBF997C20B8}"/>
          </ac:picMkLst>
        </pc:picChg>
      </pc:sldChg>
      <pc:sldChg chg="modSp add del mod">
        <pc:chgData name="Amanda del Río" userId="ef3ae9c1-9254-4a4f-8da0-11578e86a26b" providerId="ADAL" clId="{F524ADB2-DED3-452B-BF39-CFE65B7F6E3F}" dt="2024-11-27T07:36:00.462" v="7167" actId="47"/>
        <pc:sldMkLst>
          <pc:docMk/>
          <pc:sldMk cId="0" sldId="13666"/>
        </pc:sldMkLst>
        <pc:spChg chg="mod">
          <ac:chgData name="Amanda del Río" userId="ef3ae9c1-9254-4a4f-8da0-11578e86a26b" providerId="ADAL" clId="{F524ADB2-DED3-452B-BF39-CFE65B7F6E3F}" dt="2024-11-22T06:49:36.289" v="3273" actId="20577"/>
          <ac:spMkLst>
            <pc:docMk/>
            <pc:sldMk cId="0" sldId="13666"/>
            <ac:spMk id="3" creationId="{00000000-0000-0000-0000-000000000000}"/>
          </ac:spMkLst>
        </pc:spChg>
      </pc:sldChg>
      <pc:sldChg chg="add del">
        <pc:chgData name="Amanda del Río" userId="ef3ae9c1-9254-4a4f-8da0-11578e86a26b" providerId="ADAL" clId="{F524ADB2-DED3-452B-BF39-CFE65B7F6E3F}" dt="2024-11-27T07:36:13.440" v="7170" actId="47"/>
        <pc:sldMkLst>
          <pc:docMk/>
          <pc:sldMk cId="400288242" sldId="13667"/>
        </pc:sldMkLst>
      </pc:sldChg>
      <pc:sldChg chg="addSp delSp modSp new del mod">
        <pc:chgData name="Amanda del Río" userId="ef3ae9c1-9254-4a4f-8da0-11578e86a26b" providerId="ADAL" clId="{F524ADB2-DED3-452B-BF39-CFE65B7F6E3F}" dt="2024-11-27T07:36:04.187" v="7168" actId="2696"/>
        <pc:sldMkLst>
          <pc:docMk/>
          <pc:sldMk cId="1504751903" sldId="13667"/>
        </pc:sldMkLst>
        <pc:spChg chg="mod">
          <ac:chgData name="Amanda del Río" userId="ef3ae9c1-9254-4a4f-8da0-11578e86a26b" providerId="ADAL" clId="{F524ADB2-DED3-452B-BF39-CFE65B7F6E3F}" dt="2024-11-22T06:30:29.219" v="3123" actId="255"/>
          <ac:spMkLst>
            <pc:docMk/>
            <pc:sldMk cId="1504751903" sldId="13667"/>
            <ac:spMk id="2" creationId="{9FCFB867-CA0C-8398-51AC-ADEFF3C84D33}"/>
          </ac:spMkLst>
        </pc:spChg>
        <pc:spChg chg="del">
          <ac:chgData name="Amanda del Río" userId="ef3ae9c1-9254-4a4f-8da0-11578e86a26b" providerId="ADAL" clId="{F524ADB2-DED3-452B-BF39-CFE65B7F6E3F}" dt="2024-11-22T06:25:27.742" v="3090" actId="931"/>
          <ac:spMkLst>
            <pc:docMk/>
            <pc:sldMk cId="1504751903" sldId="13667"/>
            <ac:spMk id="3" creationId="{3FA4184F-7E68-7BCD-2DE1-0F5FB93125F5}"/>
          </ac:spMkLst>
        </pc:spChg>
        <pc:spChg chg="del">
          <ac:chgData name="Amanda del Río" userId="ef3ae9c1-9254-4a4f-8da0-11578e86a26b" providerId="ADAL" clId="{F524ADB2-DED3-452B-BF39-CFE65B7F6E3F}" dt="2024-11-22T06:30:02.863" v="3115" actId="931"/>
          <ac:spMkLst>
            <pc:docMk/>
            <pc:sldMk cId="1504751903" sldId="13667"/>
            <ac:spMk id="4" creationId="{C97E8E5D-A602-80C8-685C-5006DB88BB67}"/>
          </ac:spMkLst>
        </pc:spChg>
        <pc:spChg chg="del">
          <ac:chgData name="Amanda del Río" userId="ef3ae9c1-9254-4a4f-8da0-11578e86a26b" providerId="ADAL" clId="{F524ADB2-DED3-452B-BF39-CFE65B7F6E3F}" dt="2024-11-22T06:33:47.554" v="3133" actId="931"/>
          <ac:spMkLst>
            <pc:docMk/>
            <pc:sldMk cId="1504751903" sldId="13667"/>
            <ac:spMk id="5" creationId="{AC810CD8-1E37-E97E-907D-4C269CF6490E}"/>
          </ac:spMkLst>
        </pc:spChg>
        <pc:spChg chg="mod">
          <ac:chgData name="Amanda del Río" userId="ef3ae9c1-9254-4a4f-8da0-11578e86a26b" providerId="ADAL" clId="{F524ADB2-DED3-452B-BF39-CFE65B7F6E3F}" dt="2024-11-22T06:24:16.040" v="3066" actId="20577"/>
          <ac:spMkLst>
            <pc:docMk/>
            <pc:sldMk cId="1504751903" sldId="13667"/>
            <ac:spMk id="6" creationId="{CAD002F3-9F52-3463-1FB5-B9D7C24CB622}"/>
          </ac:spMkLst>
        </pc:spChg>
        <pc:spChg chg="mod">
          <ac:chgData name="Amanda del Río" userId="ef3ae9c1-9254-4a4f-8da0-11578e86a26b" providerId="ADAL" clId="{F524ADB2-DED3-452B-BF39-CFE65B7F6E3F}" dt="2024-11-25T14:00:13.724" v="4038" actId="14100"/>
          <ac:spMkLst>
            <pc:docMk/>
            <pc:sldMk cId="1504751903" sldId="13667"/>
            <ac:spMk id="9" creationId="{604FA7C7-F999-6BB9-A214-997BCC518B6F}"/>
          </ac:spMkLst>
        </pc:spChg>
        <pc:spChg chg="mod">
          <ac:chgData name="Amanda del Río" userId="ef3ae9c1-9254-4a4f-8da0-11578e86a26b" providerId="ADAL" clId="{F524ADB2-DED3-452B-BF39-CFE65B7F6E3F}" dt="2024-11-22T06:52:40.646" v="3287" actId="20577"/>
          <ac:spMkLst>
            <pc:docMk/>
            <pc:sldMk cId="1504751903" sldId="13667"/>
            <ac:spMk id="10" creationId="{CE5A6393-665A-2E00-EB5B-EF42AE1738D9}"/>
          </ac:spMkLst>
        </pc:spChg>
        <pc:spChg chg="add mod">
          <ac:chgData name="Amanda del Río" userId="ef3ae9c1-9254-4a4f-8da0-11578e86a26b" providerId="ADAL" clId="{F524ADB2-DED3-452B-BF39-CFE65B7F6E3F}" dt="2024-11-22T06:24:17.791" v="3068" actId="27636"/>
          <ac:spMkLst>
            <pc:docMk/>
            <pc:sldMk cId="1504751903" sldId="13667"/>
            <ac:spMk id="11" creationId="{7B42A5C8-DE41-2595-3ABE-DFAA3933E3DB}"/>
          </ac:spMkLst>
        </pc:spChg>
        <pc:picChg chg="add mod">
          <ac:chgData name="Amanda del Río" userId="ef3ae9c1-9254-4a4f-8da0-11578e86a26b" providerId="ADAL" clId="{F524ADB2-DED3-452B-BF39-CFE65B7F6E3F}" dt="2024-11-22T06:25:47.302" v="3099" actId="14826"/>
          <ac:picMkLst>
            <pc:docMk/>
            <pc:sldMk cId="1504751903" sldId="13667"/>
            <ac:picMk id="13" creationId="{912131FC-F012-89C0-6E38-79B82E82259F}"/>
          </ac:picMkLst>
        </pc:picChg>
        <pc:picChg chg="add del mod modCrop">
          <ac:chgData name="Amanda del Río" userId="ef3ae9c1-9254-4a4f-8da0-11578e86a26b" providerId="ADAL" clId="{F524ADB2-DED3-452B-BF39-CFE65B7F6E3F}" dt="2024-11-22T06:25:44.392" v="3098" actId="21"/>
          <ac:picMkLst>
            <pc:docMk/>
            <pc:sldMk cId="1504751903" sldId="13667"/>
            <ac:picMk id="15" creationId="{E7DF7636-AB04-4EDC-4DC3-EBC410024B85}"/>
          </ac:picMkLst>
        </pc:picChg>
        <pc:picChg chg="add del mod modCrop">
          <ac:chgData name="Amanda del Río" userId="ef3ae9c1-9254-4a4f-8da0-11578e86a26b" providerId="ADAL" clId="{F524ADB2-DED3-452B-BF39-CFE65B7F6E3F}" dt="2024-11-22T06:29:57.170" v="3114" actId="21"/>
          <ac:picMkLst>
            <pc:docMk/>
            <pc:sldMk cId="1504751903" sldId="13667"/>
            <ac:picMk id="17" creationId="{66A558EA-0BBA-5DAB-EA9B-4E3CEF1712F7}"/>
          </ac:picMkLst>
        </pc:picChg>
        <pc:picChg chg="add mod">
          <ac:chgData name="Amanda del Río" userId="ef3ae9c1-9254-4a4f-8da0-11578e86a26b" providerId="ADAL" clId="{F524ADB2-DED3-452B-BF39-CFE65B7F6E3F}" dt="2024-11-22T06:30:05.233" v="3118" actId="14826"/>
          <ac:picMkLst>
            <pc:docMk/>
            <pc:sldMk cId="1504751903" sldId="13667"/>
            <ac:picMk id="19" creationId="{F4044B63-A26B-9D59-C71F-DAA707400007}"/>
          </ac:picMkLst>
        </pc:picChg>
        <pc:picChg chg="add mod">
          <ac:chgData name="Amanda del Río" userId="ef3ae9c1-9254-4a4f-8da0-11578e86a26b" providerId="ADAL" clId="{F524ADB2-DED3-452B-BF39-CFE65B7F6E3F}" dt="2024-11-22T06:33:50.562" v="3136" actId="14826"/>
          <ac:picMkLst>
            <pc:docMk/>
            <pc:sldMk cId="1504751903" sldId="13667"/>
            <ac:picMk id="21" creationId="{A488593A-F583-41EF-ED0A-040233CE8843}"/>
          </ac:picMkLst>
        </pc:picChg>
        <pc:picChg chg="add mod">
          <ac:chgData name="Amanda del Río" userId="ef3ae9c1-9254-4a4f-8da0-11578e86a26b" providerId="ADAL" clId="{F524ADB2-DED3-452B-BF39-CFE65B7F6E3F}" dt="2024-11-22T06:24:17.791" v="3068" actId="27636"/>
          <ac:picMkLst>
            <pc:docMk/>
            <pc:sldMk cId="1504751903" sldId="13667"/>
            <ac:picMk id="1026" creationId="{6299C295-EFCE-31A8-92E3-4D611354B12C}"/>
          </ac:picMkLst>
        </pc:picChg>
      </pc:sldChg>
      <pc:sldChg chg="addSp delSp modSp new del mod">
        <pc:chgData name="Amanda del Río" userId="ef3ae9c1-9254-4a4f-8da0-11578e86a26b" providerId="ADAL" clId="{F524ADB2-DED3-452B-BF39-CFE65B7F6E3F}" dt="2024-11-27T07:35:39.925" v="7151" actId="47"/>
        <pc:sldMkLst>
          <pc:docMk/>
          <pc:sldMk cId="1542573536" sldId="13668"/>
        </pc:sldMkLst>
        <pc:spChg chg="del">
          <ac:chgData name="Amanda del Río" userId="ef3ae9c1-9254-4a4f-8da0-11578e86a26b" providerId="ADAL" clId="{F524ADB2-DED3-452B-BF39-CFE65B7F6E3F}" dt="2024-11-22T06:54:07.944" v="3289"/>
          <ac:spMkLst>
            <pc:docMk/>
            <pc:sldMk cId="1542573536" sldId="13668"/>
            <ac:spMk id="2" creationId="{2AAEE3F2-1262-BC24-C47B-222CBF170F4C}"/>
          </ac:spMkLst>
        </pc:spChg>
        <pc:spChg chg="mod">
          <ac:chgData name="Amanda del Río" userId="ef3ae9c1-9254-4a4f-8da0-11578e86a26b" providerId="ADAL" clId="{F524ADB2-DED3-452B-BF39-CFE65B7F6E3F}" dt="2024-11-22T06:55:17.766" v="3336" actId="20577"/>
          <ac:spMkLst>
            <pc:docMk/>
            <pc:sldMk cId="1542573536" sldId="13668"/>
            <ac:spMk id="3" creationId="{2B9248DD-DEE5-3369-364C-4983DBF723AF}"/>
          </ac:spMkLst>
        </pc:spChg>
        <pc:spChg chg="mod">
          <ac:chgData name="Amanda del Río" userId="ef3ae9c1-9254-4a4f-8da0-11578e86a26b" providerId="ADAL" clId="{F524ADB2-DED3-452B-BF39-CFE65B7F6E3F}" dt="2024-11-22T06:55:07.962" v="3324" actId="14100"/>
          <ac:spMkLst>
            <pc:docMk/>
            <pc:sldMk cId="1542573536" sldId="13668"/>
            <ac:spMk id="6" creationId="{0B187DEB-32ED-21B2-BA24-903BCB6EC887}"/>
          </ac:spMkLst>
        </pc:spChg>
        <pc:spChg chg="mod">
          <ac:chgData name="Amanda del Río" userId="ef3ae9c1-9254-4a4f-8da0-11578e86a26b" providerId="ADAL" clId="{F524ADB2-DED3-452B-BF39-CFE65B7F6E3F}" dt="2024-11-22T06:55:13.227" v="3325" actId="14100"/>
          <ac:spMkLst>
            <pc:docMk/>
            <pc:sldMk cId="1542573536" sldId="13668"/>
            <ac:spMk id="7" creationId="{165DA660-844D-BC14-0B56-FFC921578CBF}"/>
          </ac:spMkLst>
        </pc:spChg>
        <pc:spChg chg="add mod">
          <ac:chgData name="Amanda del Río" userId="ef3ae9c1-9254-4a4f-8da0-11578e86a26b" providerId="ADAL" clId="{F524ADB2-DED3-452B-BF39-CFE65B7F6E3F}" dt="2024-11-22T07:01:29.464" v="3634" actId="6549"/>
          <ac:spMkLst>
            <pc:docMk/>
            <pc:sldMk cId="1542573536" sldId="13668"/>
            <ac:spMk id="8" creationId="{94DDE647-AF0B-575D-BEBD-2F04B9F22B53}"/>
          </ac:spMkLst>
        </pc:spChg>
      </pc:sldChg>
      <pc:sldChg chg="modSp add del mod">
        <pc:chgData name="Amanda del Río" userId="ef3ae9c1-9254-4a4f-8da0-11578e86a26b" providerId="ADAL" clId="{F524ADB2-DED3-452B-BF39-CFE65B7F6E3F}" dt="2024-11-27T09:12:57.635" v="8020" actId="47"/>
        <pc:sldMkLst>
          <pc:docMk/>
          <pc:sldMk cId="4269881338" sldId="13669"/>
        </pc:sldMkLst>
        <pc:spChg chg="mod">
          <ac:chgData name="Amanda del Río" userId="ef3ae9c1-9254-4a4f-8da0-11578e86a26b" providerId="ADAL" clId="{F524ADB2-DED3-452B-BF39-CFE65B7F6E3F}" dt="2024-11-26T17:39:02.103" v="4053" actId="2711"/>
          <ac:spMkLst>
            <pc:docMk/>
            <pc:sldMk cId="4269881338" sldId="13669"/>
            <ac:spMk id="2" creationId="{2B5B3771-A844-553D-B3B1-860164EFF75C}"/>
          </ac:spMkLst>
        </pc:spChg>
      </pc:sldChg>
      <pc:sldChg chg="delSp modSp add del mod">
        <pc:chgData name="Amanda del Río" userId="ef3ae9c1-9254-4a4f-8da0-11578e86a26b" providerId="ADAL" clId="{F524ADB2-DED3-452B-BF39-CFE65B7F6E3F}" dt="2024-11-27T09:14:09.232" v="8029" actId="47"/>
        <pc:sldMkLst>
          <pc:docMk/>
          <pc:sldMk cId="3661289156" sldId="13670"/>
        </pc:sldMkLst>
        <pc:spChg chg="mod">
          <ac:chgData name="Amanda del Río" userId="ef3ae9c1-9254-4a4f-8da0-11578e86a26b" providerId="ADAL" clId="{F524ADB2-DED3-452B-BF39-CFE65B7F6E3F}" dt="2024-11-26T17:39:15.757" v="4066" actId="20577"/>
          <ac:spMkLst>
            <pc:docMk/>
            <pc:sldMk cId="3661289156" sldId="13670"/>
            <ac:spMk id="2" creationId="{EEBBE1B5-DE87-8A07-E7C5-FA390431C267}"/>
          </ac:spMkLst>
        </pc:spChg>
        <pc:spChg chg="del">
          <ac:chgData name="Amanda del Río" userId="ef3ae9c1-9254-4a4f-8da0-11578e86a26b" providerId="ADAL" clId="{F524ADB2-DED3-452B-BF39-CFE65B7F6E3F}" dt="2024-11-26T17:39:19.693" v="4067" actId="478"/>
          <ac:spMkLst>
            <pc:docMk/>
            <pc:sldMk cId="3661289156" sldId="13670"/>
            <ac:spMk id="6" creationId="{67FBC1ED-0031-9F2E-3DC9-026D0EB9F845}"/>
          </ac:spMkLst>
        </pc:spChg>
      </pc:sldChg>
      <pc:sldChg chg="add del">
        <pc:chgData name="Amanda del Río" userId="ef3ae9c1-9254-4a4f-8da0-11578e86a26b" providerId="ADAL" clId="{F524ADB2-DED3-452B-BF39-CFE65B7F6E3F}" dt="2024-11-27T08:40:35.875" v="7981" actId="47"/>
        <pc:sldMkLst>
          <pc:docMk/>
          <pc:sldMk cId="1993929605" sldId="13671"/>
        </pc:sldMkLst>
      </pc:sldChg>
      <pc:sldChg chg="add del">
        <pc:chgData name="Amanda del Río" userId="ef3ae9c1-9254-4a4f-8da0-11578e86a26b" providerId="ADAL" clId="{F524ADB2-DED3-452B-BF39-CFE65B7F6E3F}" dt="2024-11-27T08:40:36.590" v="7982" actId="47"/>
        <pc:sldMkLst>
          <pc:docMk/>
          <pc:sldMk cId="1550951882" sldId="13672"/>
        </pc:sldMkLst>
      </pc:sldChg>
      <pc:sldChg chg="modSp add mod">
        <pc:chgData name="Amanda del Río" userId="ef3ae9c1-9254-4a4f-8da0-11578e86a26b" providerId="ADAL" clId="{F524ADB2-DED3-452B-BF39-CFE65B7F6E3F}" dt="2024-11-29T07:40:06.704" v="10539" actId="20577"/>
        <pc:sldMkLst>
          <pc:docMk/>
          <pc:sldMk cId="2459501460" sldId="13673"/>
        </pc:sldMkLst>
        <pc:spChg chg="mod">
          <ac:chgData name="Amanda del Río" userId="ef3ae9c1-9254-4a4f-8da0-11578e86a26b" providerId="ADAL" clId="{F524ADB2-DED3-452B-BF39-CFE65B7F6E3F}" dt="2024-11-29T07:40:06.704" v="10539" actId="20577"/>
          <ac:spMkLst>
            <pc:docMk/>
            <pc:sldMk cId="2459501460" sldId="13673"/>
            <ac:spMk id="10" creationId="{252D29FF-54DC-8643-B8FF-DEF96551F0DE}"/>
          </ac:spMkLst>
        </pc:spChg>
      </pc:sldChg>
      <pc:sldChg chg="add del">
        <pc:chgData name="Amanda del Río" userId="ef3ae9c1-9254-4a4f-8da0-11578e86a26b" providerId="ADAL" clId="{F524ADB2-DED3-452B-BF39-CFE65B7F6E3F}" dt="2024-11-27T07:36:45.348" v="7182" actId="47"/>
        <pc:sldMkLst>
          <pc:docMk/>
          <pc:sldMk cId="865517221" sldId="13674"/>
        </pc:sldMkLst>
      </pc:sldChg>
      <pc:sldChg chg="add del modNotesTx">
        <pc:chgData name="Amanda del Río" userId="ef3ae9c1-9254-4a4f-8da0-11578e86a26b" providerId="ADAL" clId="{F524ADB2-DED3-452B-BF39-CFE65B7F6E3F}" dt="2024-11-27T07:36:33.984" v="7174" actId="47"/>
        <pc:sldMkLst>
          <pc:docMk/>
          <pc:sldMk cId="3626960289" sldId="13675"/>
        </pc:sldMkLst>
      </pc:sldChg>
      <pc:sldChg chg="add del">
        <pc:chgData name="Amanda del Río" userId="ef3ae9c1-9254-4a4f-8da0-11578e86a26b" providerId="ADAL" clId="{F524ADB2-DED3-452B-BF39-CFE65B7F6E3F}" dt="2024-11-27T07:36:35.530" v="7175" actId="47"/>
        <pc:sldMkLst>
          <pc:docMk/>
          <pc:sldMk cId="3564148717" sldId="13676"/>
        </pc:sldMkLst>
      </pc:sldChg>
      <pc:sldChg chg="add del">
        <pc:chgData name="Amanda del Río" userId="ef3ae9c1-9254-4a4f-8da0-11578e86a26b" providerId="ADAL" clId="{F524ADB2-DED3-452B-BF39-CFE65B7F6E3F}" dt="2024-11-27T07:36:36.986" v="7176" actId="47"/>
        <pc:sldMkLst>
          <pc:docMk/>
          <pc:sldMk cId="1989109569" sldId="13677"/>
        </pc:sldMkLst>
      </pc:sldChg>
      <pc:sldChg chg="add del">
        <pc:chgData name="Amanda del Río" userId="ef3ae9c1-9254-4a4f-8da0-11578e86a26b" providerId="ADAL" clId="{F524ADB2-DED3-452B-BF39-CFE65B7F6E3F}" dt="2024-11-27T07:36:38.393" v="7177" actId="47"/>
        <pc:sldMkLst>
          <pc:docMk/>
          <pc:sldMk cId="3641609167" sldId="13678"/>
        </pc:sldMkLst>
      </pc:sldChg>
      <pc:sldChg chg="add del">
        <pc:chgData name="Amanda del Río" userId="ef3ae9c1-9254-4a4f-8da0-11578e86a26b" providerId="ADAL" clId="{F524ADB2-DED3-452B-BF39-CFE65B7F6E3F}" dt="2024-11-27T07:36:39.051" v="7178" actId="47"/>
        <pc:sldMkLst>
          <pc:docMk/>
          <pc:sldMk cId="2079059714" sldId="13679"/>
        </pc:sldMkLst>
      </pc:sldChg>
      <pc:sldChg chg="add del">
        <pc:chgData name="Amanda del Río" userId="ef3ae9c1-9254-4a4f-8da0-11578e86a26b" providerId="ADAL" clId="{F524ADB2-DED3-452B-BF39-CFE65B7F6E3F}" dt="2024-11-27T07:36:39.902" v="7179" actId="47"/>
        <pc:sldMkLst>
          <pc:docMk/>
          <pc:sldMk cId="2185450091" sldId="13680"/>
        </pc:sldMkLst>
      </pc:sldChg>
      <pc:sldChg chg="add del">
        <pc:chgData name="Amanda del Río" userId="ef3ae9c1-9254-4a4f-8da0-11578e86a26b" providerId="ADAL" clId="{F524ADB2-DED3-452B-BF39-CFE65B7F6E3F}" dt="2024-11-27T07:36:42.054" v="7180" actId="47"/>
        <pc:sldMkLst>
          <pc:docMk/>
          <pc:sldMk cId="1491084121" sldId="13681"/>
        </pc:sldMkLst>
      </pc:sldChg>
      <pc:sldChg chg="add del">
        <pc:chgData name="Amanda del Río" userId="ef3ae9c1-9254-4a4f-8da0-11578e86a26b" providerId="ADAL" clId="{F524ADB2-DED3-452B-BF39-CFE65B7F6E3F}" dt="2024-11-27T07:36:43.035" v="7181" actId="47"/>
        <pc:sldMkLst>
          <pc:docMk/>
          <pc:sldMk cId="2478753318" sldId="13682"/>
        </pc:sldMkLst>
      </pc:sldChg>
      <pc:sldChg chg="modSp add mod">
        <pc:chgData name="Amanda del Río" userId="ef3ae9c1-9254-4a4f-8da0-11578e86a26b" providerId="ADAL" clId="{F524ADB2-DED3-452B-BF39-CFE65B7F6E3F}" dt="2024-11-29T08:48:46.023" v="11678" actId="115"/>
        <pc:sldMkLst>
          <pc:docMk/>
          <pc:sldMk cId="851559422" sldId="13683"/>
        </pc:sldMkLst>
        <pc:spChg chg="mod">
          <ac:chgData name="Amanda del Río" userId="ef3ae9c1-9254-4a4f-8da0-11578e86a26b" providerId="ADAL" clId="{F524ADB2-DED3-452B-BF39-CFE65B7F6E3F}" dt="2024-11-27T07:29:54.764" v="6554" actId="20577"/>
          <ac:spMkLst>
            <pc:docMk/>
            <pc:sldMk cId="851559422" sldId="13683"/>
            <ac:spMk id="2" creationId="{A86CC25B-7D83-6559-7F02-52A62A893244}"/>
          </ac:spMkLst>
        </pc:spChg>
        <pc:spChg chg="mod">
          <ac:chgData name="Amanda del Río" userId="ef3ae9c1-9254-4a4f-8da0-11578e86a26b" providerId="ADAL" clId="{F524ADB2-DED3-452B-BF39-CFE65B7F6E3F}" dt="2024-11-29T08:48:46.023" v="11678" actId="115"/>
          <ac:spMkLst>
            <pc:docMk/>
            <pc:sldMk cId="851559422" sldId="13683"/>
            <ac:spMk id="3" creationId="{6222F506-E17A-6A3D-DF5E-97B73D63FEDA}"/>
          </ac:spMkLst>
        </pc:spChg>
      </pc:sldChg>
      <pc:sldChg chg="modSp add del mod">
        <pc:chgData name="Amanda del Río" userId="ef3ae9c1-9254-4a4f-8da0-11578e86a26b" providerId="ADAL" clId="{F524ADB2-DED3-452B-BF39-CFE65B7F6E3F}" dt="2024-11-29T07:40:23.660" v="10541" actId="2696"/>
        <pc:sldMkLst>
          <pc:docMk/>
          <pc:sldMk cId="822470030" sldId="13684"/>
        </pc:sldMkLst>
        <pc:spChg chg="mod">
          <ac:chgData name="Amanda del Río" userId="ef3ae9c1-9254-4a4f-8da0-11578e86a26b" providerId="ADAL" clId="{F524ADB2-DED3-452B-BF39-CFE65B7F6E3F}" dt="2024-11-27T13:26:40.836" v="8446" actId="5793"/>
          <ac:spMkLst>
            <pc:docMk/>
            <pc:sldMk cId="822470030" sldId="13684"/>
            <ac:spMk id="3" creationId="{D2B6FDC8-7547-5FF6-2F4B-1915791F9898}"/>
          </ac:spMkLst>
        </pc:spChg>
        <pc:spChg chg="mod">
          <ac:chgData name="Amanda del Río" userId="ef3ae9c1-9254-4a4f-8da0-11578e86a26b" providerId="ADAL" clId="{F524ADB2-DED3-452B-BF39-CFE65B7F6E3F}" dt="2024-11-27T07:37:05.654" v="7213" actId="20577"/>
          <ac:spMkLst>
            <pc:docMk/>
            <pc:sldMk cId="822470030" sldId="13684"/>
            <ac:spMk id="4" creationId="{77D15A2A-FC5C-ACD2-EF8E-F784356A9BE7}"/>
          </ac:spMkLst>
        </pc:spChg>
      </pc:sldChg>
      <pc:sldChg chg="modSp add mod">
        <pc:chgData name="Amanda del Río" userId="ef3ae9c1-9254-4a4f-8da0-11578e86a26b" providerId="ADAL" clId="{F524ADB2-DED3-452B-BF39-CFE65B7F6E3F}" dt="2024-11-29T07:40:38.599" v="10576" actId="1076"/>
        <pc:sldMkLst>
          <pc:docMk/>
          <pc:sldMk cId="2546085861" sldId="13684"/>
        </pc:sldMkLst>
        <pc:spChg chg="mod">
          <ac:chgData name="Amanda del Río" userId="ef3ae9c1-9254-4a4f-8da0-11578e86a26b" providerId="ADAL" clId="{F524ADB2-DED3-452B-BF39-CFE65B7F6E3F}" dt="2024-11-29T07:40:38.599" v="10576" actId="1076"/>
          <ac:spMkLst>
            <pc:docMk/>
            <pc:sldMk cId="2546085861" sldId="13684"/>
            <ac:spMk id="3" creationId="{D2B6FDC8-7547-5FF6-2F4B-1915791F9898}"/>
          </ac:spMkLst>
        </pc:spChg>
        <pc:spChg chg="mod">
          <ac:chgData name="Amanda del Río" userId="ef3ae9c1-9254-4a4f-8da0-11578e86a26b" providerId="ADAL" clId="{F524ADB2-DED3-452B-BF39-CFE65B7F6E3F}" dt="2024-11-29T07:40:33.553" v="10575" actId="20577"/>
          <ac:spMkLst>
            <pc:docMk/>
            <pc:sldMk cId="2546085861" sldId="13684"/>
            <ac:spMk id="4" creationId="{77D15A2A-FC5C-ACD2-EF8E-F784356A9BE7}"/>
          </ac:spMkLst>
        </pc:spChg>
      </pc:sldChg>
      <pc:sldChg chg="add del">
        <pc:chgData name="Amanda del Río" userId="ef3ae9c1-9254-4a4f-8da0-11578e86a26b" providerId="ADAL" clId="{F524ADB2-DED3-452B-BF39-CFE65B7F6E3F}" dt="2024-11-29T08:33:47.051" v="11294" actId="2696"/>
        <pc:sldMkLst>
          <pc:docMk/>
          <pc:sldMk cId="61520494" sldId="13685"/>
        </pc:sldMkLst>
      </pc:sldChg>
      <pc:sldChg chg="addSp delSp modSp add del mod">
        <pc:chgData name="Amanda del Río" userId="ef3ae9c1-9254-4a4f-8da0-11578e86a26b" providerId="ADAL" clId="{F524ADB2-DED3-452B-BF39-CFE65B7F6E3F}" dt="2024-11-27T13:22:15.518" v="8402" actId="2696"/>
        <pc:sldMkLst>
          <pc:docMk/>
          <pc:sldMk cId="2437998347" sldId="13685"/>
        </pc:sldMkLst>
        <pc:spChg chg="del">
          <ac:chgData name="Amanda del Río" userId="ef3ae9c1-9254-4a4f-8da0-11578e86a26b" providerId="ADAL" clId="{F524ADB2-DED3-452B-BF39-CFE65B7F6E3F}" dt="2024-11-27T07:53:14.635" v="7380" actId="478"/>
          <ac:spMkLst>
            <pc:docMk/>
            <pc:sldMk cId="2437998347" sldId="13685"/>
            <ac:spMk id="3" creationId="{6979F745-35A6-E900-AB86-59024F424D4D}"/>
          </ac:spMkLst>
        </pc:spChg>
        <pc:spChg chg="add mod">
          <ac:chgData name="Amanda del Río" userId="ef3ae9c1-9254-4a4f-8da0-11578e86a26b" providerId="ADAL" clId="{F524ADB2-DED3-452B-BF39-CFE65B7F6E3F}" dt="2024-11-27T08:02:43.437" v="7841" actId="20577"/>
          <ac:spMkLst>
            <pc:docMk/>
            <pc:sldMk cId="2437998347" sldId="13685"/>
            <ac:spMk id="4" creationId="{153B91D9-C9FE-2FF6-57AC-C019B70C7C92}"/>
          </ac:spMkLst>
        </pc:spChg>
        <pc:spChg chg="mod">
          <ac:chgData name="Amanda del Río" userId="ef3ae9c1-9254-4a4f-8da0-11578e86a26b" providerId="ADAL" clId="{F524ADB2-DED3-452B-BF39-CFE65B7F6E3F}" dt="2024-11-27T07:53:12.940" v="7379" actId="20577"/>
          <ac:spMkLst>
            <pc:docMk/>
            <pc:sldMk cId="2437998347" sldId="13685"/>
            <ac:spMk id="6" creationId="{875DEB66-7EFF-D681-DBDE-802DEC46BBEC}"/>
          </ac:spMkLst>
        </pc:spChg>
        <pc:picChg chg="add mod modCrop">
          <ac:chgData name="Amanda del Río" userId="ef3ae9c1-9254-4a4f-8da0-11578e86a26b" providerId="ADAL" clId="{F524ADB2-DED3-452B-BF39-CFE65B7F6E3F}" dt="2024-11-27T08:00:58.675" v="7557" actId="1076"/>
          <ac:picMkLst>
            <pc:docMk/>
            <pc:sldMk cId="2437998347" sldId="13685"/>
            <ac:picMk id="7" creationId="{BA87E5DE-515F-1C27-D115-4EFC4198FC16}"/>
          </ac:picMkLst>
        </pc:picChg>
        <pc:picChg chg="del">
          <ac:chgData name="Amanda del Río" userId="ef3ae9c1-9254-4a4f-8da0-11578e86a26b" providerId="ADAL" clId="{F524ADB2-DED3-452B-BF39-CFE65B7F6E3F}" dt="2024-11-27T08:00:43.939" v="7552" actId="478"/>
          <ac:picMkLst>
            <pc:docMk/>
            <pc:sldMk cId="2437998347" sldId="13685"/>
            <ac:picMk id="9" creationId="{01556F04-0144-F51D-DF2F-FC65D06B94E8}"/>
          </ac:picMkLst>
        </pc:picChg>
      </pc:sldChg>
      <pc:sldChg chg="add del">
        <pc:chgData name="Amanda del Río" userId="ef3ae9c1-9254-4a4f-8da0-11578e86a26b" providerId="ADAL" clId="{F524ADB2-DED3-452B-BF39-CFE65B7F6E3F}" dt="2024-11-27T07:58:35.605" v="7404" actId="47"/>
        <pc:sldMkLst>
          <pc:docMk/>
          <pc:sldMk cId="3909806343" sldId="13686"/>
        </pc:sldMkLst>
      </pc:sldChg>
      <pc:sldChg chg="add del">
        <pc:chgData name="Amanda del Río" userId="ef3ae9c1-9254-4a4f-8da0-11578e86a26b" providerId="ADAL" clId="{F524ADB2-DED3-452B-BF39-CFE65B7F6E3F}" dt="2024-11-27T07:58:34.031" v="7403" actId="47"/>
        <pc:sldMkLst>
          <pc:docMk/>
          <pc:sldMk cId="1624430218" sldId="13687"/>
        </pc:sldMkLst>
      </pc:sldChg>
      <pc:sldChg chg="add del">
        <pc:chgData name="Amanda del Río" userId="ef3ae9c1-9254-4a4f-8da0-11578e86a26b" providerId="ADAL" clId="{F524ADB2-DED3-452B-BF39-CFE65B7F6E3F}" dt="2024-11-27T07:58:34.031" v="7403" actId="47"/>
        <pc:sldMkLst>
          <pc:docMk/>
          <pc:sldMk cId="1648505360" sldId="13688"/>
        </pc:sldMkLst>
      </pc:sldChg>
      <pc:sldChg chg="add del">
        <pc:chgData name="Amanda del Río" userId="ef3ae9c1-9254-4a4f-8da0-11578e86a26b" providerId="ADAL" clId="{F524ADB2-DED3-452B-BF39-CFE65B7F6E3F}" dt="2024-11-27T09:12:08.167" v="8009" actId="47"/>
        <pc:sldMkLst>
          <pc:docMk/>
          <pc:sldMk cId="2449411147" sldId="13689"/>
        </pc:sldMkLst>
      </pc:sldChg>
      <pc:sldChg chg="add del">
        <pc:chgData name="Amanda del Río" userId="ef3ae9c1-9254-4a4f-8da0-11578e86a26b" providerId="ADAL" clId="{F524ADB2-DED3-452B-BF39-CFE65B7F6E3F}" dt="2024-11-27T09:12:09.119" v="8010" actId="47"/>
        <pc:sldMkLst>
          <pc:docMk/>
          <pc:sldMk cId="3635748153" sldId="13690"/>
        </pc:sldMkLst>
      </pc:sldChg>
      <pc:sldChg chg="add del">
        <pc:chgData name="Amanda del Río" userId="ef3ae9c1-9254-4a4f-8da0-11578e86a26b" providerId="ADAL" clId="{F524ADB2-DED3-452B-BF39-CFE65B7F6E3F}" dt="2024-11-27T09:12:12.062" v="8011" actId="47"/>
        <pc:sldMkLst>
          <pc:docMk/>
          <pc:sldMk cId="1531098940" sldId="13691"/>
        </pc:sldMkLst>
      </pc:sldChg>
      <pc:sldChg chg="add del">
        <pc:chgData name="Amanda del Río" userId="ef3ae9c1-9254-4a4f-8da0-11578e86a26b" providerId="ADAL" clId="{F524ADB2-DED3-452B-BF39-CFE65B7F6E3F}" dt="2024-11-27T07:58:27.188" v="7402" actId="47"/>
        <pc:sldMkLst>
          <pc:docMk/>
          <pc:sldMk cId="1358529816" sldId="13692"/>
        </pc:sldMkLst>
      </pc:sldChg>
      <pc:sldChg chg="add del">
        <pc:chgData name="Amanda del Río" userId="ef3ae9c1-9254-4a4f-8da0-11578e86a26b" providerId="ADAL" clId="{F524ADB2-DED3-452B-BF39-CFE65B7F6E3F}" dt="2024-11-27T07:58:27.188" v="7402" actId="47"/>
        <pc:sldMkLst>
          <pc:docMk/>
          <pc:sldMk cId="1782285828" sldId="13693"/>
        </pc:sldMkLst>
      </pc:sldChg>
      <pc:sldChg chg="add del">
        <pc:chgData name="Amanda del Río" userId="ef3ae9c1-9254-4a4f-8da0-11578e86a26b" providerId="ADAL" clId="{F524ADB2-DED3-452B-BF39-CFE65B7F6E3F}" dt="2024-11-27T07:58:27.188" v="7402" actId="47"/>
        <pc:sldMkLst>
          <pc:docMk/>
          <pc:sldMk cId="4141411055" sldId="13694"/>
        </pc:sldMkLst>
      </pc:sldChg>
      <pc:sldChg chg="add del">
        <pc:chgData name="Amanda del Río" userId="ef3ae9c1-9254-4a4f-8da0-11578e86a26b" providerId="ADAL" clId="{F524ADB2-DED3-452B-BF39-CFE65B7F6E3F}" dt="2024-11-27T09:12:19.298" v="8012" actId="47"/>
        <pc:sldMkLst>
          <pc:docMk/>
          <pc:sldMk cId="2117064854" sldId="13695"/>
        </pc:sldMkLst>
      </pc:sldChg>
      <pc:sldChg chg="addSp modSp add del mod">
        <pc:chgData name="Amanda del Río" userId="ef3ae9c1-9254-4a4f-8da0-11578e86a26b" providerId="ADAL" clId="{F524ADB2-DED3-452B-BF39-CFE65B7F6E3F}" dt="2024-11-29T07:56:35.376" v="10839" actId="5793"/>
        <pc:sldMkLst>
          <pc:docMk/>
          <pc:sldMk cId="2205510047" sldId="13696"/>
        </pc:sldMkLst>
        <pc:spChg chg="add mod">
          <ac:chgData name="Amanda del Río" userId="ef3ae9c1-9254-4a4f-8da0-11578e86a26b" providerId="ADAL" clId="{F524ADB2-DED3-452B-BF39-CFE65B7F6E3F}" dt="2024-11-29T07:56:35.376" v="10839" actId="5793"/>
          <ac:spMkLst>
            <pc:docMk/>
            <pc:sldMk cId="2205510047" sldId="13696"/>
            <ac:spMk id="2" creationId="{2C6F2D47-CCC6-4935-8243-A4719AFACB93}"/>
          </ac:spMkLst>
        </pc:spChg>
        <pc:spChg chg="mod">
          <ac:chgData name="Amanda del Río" userId="ef3ae9c1-9254-4a4f-8da0-11578e86a26b" providerId="ADAL" clId="{F524ADB2-DED3-452B-BF39-CFE65B7F6E3F}" dt="2024-11-29T07:55:59.584" v="10791" actId="20577"/>
          <ac:spMkLst>
            <pc:docMk/>
            <pc:sldMk cId="2205510047" sldId="13696"/>
            <ac:spMk id="3" creationId="{30DED796-4BCD-DB56-AC82-481BADA7374A}"/>
          </ac:spMkLst>
        </pc:spChg>
      </pc:sldChg>
      <pc:sldChg chg="add">
        <pc:chgData name="Amanda del Río" userId="ef3ae9c1-9254-4a4f-8da0-11578e86a26b" providerId="ADAL" clId="{F524ADB2-DED3-452B-BF39-CFE65B7F6E3F}" dt="2024-11-26T17:38:38.895" v="4039"/>
        <pc:sldMkLst>
          <pc:docMk/>
          <pc:sldMk cId="3540115189" sldId="13697"/>
        </pc:sldMkLst>
      </pc:sldChg>
      <pc:sldChg chg="modSp add del mod">
        <pc:chgData name="Amanda del Río" userId="ef3ae9c1-9254-4a4f-8da0-11578e86a26b" providerId="ADAL" clId="{F524ADB2-DED3-452B-BF39-CFE65B7F6E3F}" dt="2024-11-27T06:48:46.367" v="6238" actId="47"/>
        <pc:sldMkLst>
          <pc:docMk/>
          <pc:sldMk cId="1448430179" sldId="13698"/>
        </pc:sldMkLst>
        <pc:spChg chg="mod">
          <ac:chgData name="Amanda del Río" userId="ef3ae9c1-9254-4a4f-8da0-11578e86a26b" providerId="ADAL" clId="{F524ADB2-DED3-452B-BF39-CFE65B7F6E3F}" dt="2024-11-27T05:11:50.473" v="4165" actId="20577"/>
          <ac:spMkLst>
            <pc:docMk/>
            <pc:sldMk cId="1448430179" sldId="13698"/>
            <ac:spMk id="3" creationId="{CE0CFE67-5607-592B-8809-DA373D191E2D}"/>
          </ac:spMkLst>
        </pc:spChg>
        <pc:spChg chg="mod">
          <ac:chgData name="Amanda del Río" userId="ef3ae9c1-9254-4a4f-8da0-11578e86a26b" providerId="ADAL" clId="{F524ADB2-DED3-452B-BF39-CFE65B7F6E3F}" dt="2024-11-27T05:12:18.618" v="4206" actId="27636"/>
          <ac:spMkLst>
            <pc:docMk/>
            <pc:sldMk cId="1448430179" sldId="13698"/>
            <ac:spMk id="4" creationId="{5603BE84-BF89-42A6-9649-B7FFF0FEA6C7}"/>
          </ac:spMkLst>
        </pc:spChg>
      </pc:sldChg>
      <pc:sldChg chg="addSp delSp modSp add mod">
        <pc:chgData name="Amanda del Río" userId="ef3ae9c1-9254-4a4f-8da0-11578e86a26b" providerId="ADAL" clId="{F524ADB2-DED3-452B-BF39-CFE65B7F6E3F}" dt="2024-11-27T15:02:50.286" v="8542" actId="732"/>
        <pc:sldMkLst>
          <pc:docMk/>
          <pc:sldMk cId="3456290139" sldId="13699"/>
        </pc:sldMkLst>
        <pc:spChg chg="mod">
          <ac:chgData name="Amanda del Río" userId="ef3ae9c1-9254-4a4f-8da0-11578e86a26b" providerId="ADAL" clId="{F524ADB2-DED3-452B-BF39-CFE65B7F6E3F}" dt="2024-11-27T06:49:52.320" v="6241" actId="20577"/>
          <ac:spMkLst>
            <pc:docMk/>
            <pc:sldMk cId="3456290139" sldId="13699"/>
            <ac:spMk id="3" creationId="{BCB13C3F-AF90-2CB3-9FD2-B7DA69EB6188}"/>
          </ac:spMkLst>
        </pc:spChg>
        <pc:spChg chg="add del mod">
          <ac:chgData name="Amanda del Río" userId="ef3ae9c1-9254-4a4f-8da0-11578e86a26b" providerId="ADAL" clId="{F524ADB2-DED3-452B-BF39-CFE65B7F6E3F}" dt="2024-11-27T06:37:31.120" v="6089" actId="478"/>
          <ac:spMkLst>
            <pc:docMk/>
            <pc:sldMk cId="3456290139" sldId="13699"/>
            <ac:spMk id="5" creationId="{92D0DCF1-B0C5-F3FA-E3D9-F5D200BEA6E1}"/>
          </ac:spMkLst>
        </pc:spChg>
        <pc:picChg chg="del">
          <ac:chgData name="Amanda del Río" userId="ef3ae9c1-9254-4a4f-8da0-11578e86a26b" providerId="ADAL" clId="{F524ADB2-DED3-452B-BF39-CFE65B7F6E3F}" dt="2024-11-27T06:37:28.071" v="6088" actId="478"/>
          <ac:picMkLst>
            <pc:docMk/>
            <pc:sldMk cId="3456290139" sldId="13699"/>
            <ac:picMk id="8" creationId="{490BD012-F594-11A3-3536-DC751803FA3A}"/>
          </ac:picMkLst>
        </pc:picChg>
        <pc:picChg chg="add mod ord modCrop">
          <ac:chgData name="Amanda del Río" userId="ef3ae9c1-9254-4a4f-8da0-11578e86a26b" providerId="ADAL" clId="{F524ADB2-DED3-452B-BF39-CFE65B7F6E3F}" dt="2024-11-27T15:02:50.286" v="8542" actId="732"/>
          <ac:picMkLst>
            <pc:docMk/>
            <pc:sldMk cId="3456290139" sldId="13699"/>
            <ac:picMk id="12" creationId="{1904EC3F-7F41-FC42-BE84-6CB4F2D641CD}"/>
          </ac:picMkLst>
        </pc:picChg>
      </pc:sldChg>
      <pc:sldChg chg="modSp new mod ord">
        <pc:chgData name="Amanda del Río" userId="ef3ae9c1-9254-4a4f-8da0-11578e86a26b" providerId="ADAL" clId="{F524ADB2-DED3-452B-BF39-CFE65B7F6E3F}" dt="2024-11-27T05:53:57.070" v="4921"/>
        <pc:sldMkLst>
          <pc:docMk/>
          <pc:sldMk cId="2698256949" sldId="13700"/>
        </pc:sldMkLst>
        <pc:spChg chg="mod">
          <ac:chgData name="Amanda del Río" userId="ef3ae9c1-9254-4a4f-8da0-11578e86a26b" providerId="ADAL" clId="{F524ADB2-DED3-452B-BF39-CFE65B7F6E3F}" dt="2024-11-27T05:40:21.352" v="4605" actId="21"/>
          <ac:spMkLst>
            <pc:docMk/>
            <pc:sldMk cId="2698256949" sldId="13700"/>
            <ac:spMk id="4" creationId="{4CD0BC10-9C5B-865A-2476-751EC01E23DB}"/>
          </ac:spMkLst>
        </pc:spChg>
        <pc:spChg chg="mod">
          <ac:chgData name="Amanda del Río" userId="ef3ae9c1-9254-4a4f-8da0-11578e86a26b" providerId="ADAL" clId="{F524ADB2-DED3-452B-BF39-CFE65B7F6E3F}" dt="2024-11-27T05:38:57.018" v="4587" actId="403"/>
          <ac:spMkLst>
            <pc:docMk/>
            <pc:sldMk cId="2698256949" sldId="13700"/>
            <ac:spMk id="5" creationId="{51A20E67-4571-D5EC-2C36-A758DEE5BB24}"/>
          </ac:spMkLst>
        </pc:spChg>
        <pc:spChg chg="mod">
          <ac:chgData name="Amanda del Río" userId="ef3ae9c1-9254-4a4f-8da0-11578e86a26b" providerId="ADAL" clId="{F524ADB2-DED3-452B-BF39-CFE65B7F6E3F}" dt="2024-11-27T05:39:00.157" v="4590" actId="403"/>
          <ac:spMkLst>
            <pc:docMk/>
            <pc:sldMk cId="2698256949" sldId="13700"/>
            <ac:spMk id="6" creationId="{B2AE9280-C242-FCAC-954C-AB40094FE755}"/>
          </ac:spMkLst>
        </pc:spChg>
      </pc:sldChg>
      <pc:sldChg chg="addSp modSp new mod ord">
        <pc:chgData name="Amanda del Río" userId="ef3ae9c1-9254-4a4f-8da0-11578e86a26b" providerId="ADAL" clId="{F524ADB2-DED3-452B-BF39-CFE65B7F6E3F}" dt="2024-11-27T05:48:49.807" v="4757"/>
        <pc:sldMkLst>
          <pc:docMk/>
          <pc:sldMk cId="3639502592" sldId="13701"/>
        </pc:sldMkLst>
        <pc:spChg chg="add mod">
          <ac:chgData name="Amanda del Río" userId="ef3ae9c1-9254-4a4f-8da0-11578e86a26b" providerId="ADAL" clId="{F524ADB2-DED3-452B-BF39-CFE65B7F6E3F}" dt="2024-11-27T05:47:07.899" v="4745" actId="3064"/>
          <ac:spMkLst>
            <pc:docMk/>
            <pc:sldMk cId="3639502592" sldId="13701"/>
            <ac:spMk id="4" creationId="{59CE7769-1124-FC80-1067-2C1C58383358}"/>
          </ac:spMkLst>
        </pc:spChg>
        <pc:spChg chg="add mod">
          <ac:chgData name="Amanda del Río" userId="ef3ae9c1-9254-4a4f-8da0-11578e86a26b" providerId="ADAL" clId="{F524ADB2-DED3-452B-BF39-CFE65B7F6E3F}" dt="2024-11-27T05:47:41.331" v="4748" actId="3064"/>
          <ac:spMkLst>
            <pc:docMk/>
            <pc:sldMk cId="3639502592" sldId="13701"/>
            <ac:spMk id="5" creationId="{7D2ED523-72C5-A5DE-9BBD-713C4336DEF7}"/>
          </ac:spMkLst>
        </pc:spChg>
        <pc:picChg chg="add mod">
          <ac:chgData name="Amanda del Río" userId="ef3ae9c1-9254-4a4f-8da0-11578e86a26b" providerId="ADAL" clId="{F524ADB2-DED3-452B-BF39-CFE65B7F6E3F}" dt="2024-11-27T05:48:15.665" v="4751" actId="1076"/>
          <ac:picMkLst>
            <pc:docMk/>
            <pc:sldMk cId="3639502592" sldId="13701"/>
            <ac:picMk id="2050" creationId="{D44AB275-F00F-F9EE-85D2-5DFAB4157CEB}"/>
          </ac:picMkLst>
        </pc:picChg>
        <pc:picChg chg="add mod">
          <ac:chgData name="Amanda del Río" userId="ef3ae9c1-9254-4a4f-8da0-11578e86a26b" providerId="ADAL" clId="{F524ADB2-DED3-452B-BF39-CFE65B7F6E3F}" dt="2024-11-27T05:48:49.807" v="4757"/>
          <ac:picMkLst>
            <pc:docMk/>
            <pc:sldMk cId="3639502592" sldId="13701"/>
            <ac:picMk id="2052" creationId="{2AADF976-0BD0-ACFB-2565-86BA325593D1}"/>
          </ac:picMkLst>
        </pc:picChg>
      </pc:sldChg>
      <pc:sldChg chg="modSp add mod">
        <pc:chgData name="Amanda del Río" userId="ef3ae9c1-9254-4a4f-8da0-11578e86a26b" providerId="ADAL" clId="{F524ADB2-DED3-452B-BF39-CFE65B7F6E3F}" dt="2024-11-29T07:35:56.376" v="10457" actId="20577"/>
        <pc:sldMkLst>
          <pc:docMk/>
          <pc:sldMk cId="2389816311" sldId="13702"/>
        </pc:sldMkLst>
        <pc:spChg chg="mod">
          <ac:chgData name="Amanda del Río" userId="ef3ae9c1-9254-4a4f-8da0-11578e86a26b" providerId="ADAL" clId="{F524ADB2-DED3-452B-BF39-CFE65B7F6E3F}" dt="2024-11-29T07:35:56.376" v="10457" actId="20577"/>
          <ac:spMkLst>
            <pc:docMk/>
            <pc:sldMk cId="2389816311" sldId="13702"/>
            <ac:spMk id="2" creationId="{259ABF7F-5C76-9763-B678-E586055C310F}"/>
          </ac:spMkLst>
        </pc:spChg>
        <pc:spChg chg="mod">
          <ac:chgData name="Amanda del Río" userId="ef3ae9c1-9254-4a4f-8da0-11578e86a26b" providerId="ADAL" clId="{F524ADB2-DED3-452B-BF39-CFE65B7F6E3F}" dt="2024-11-27T13:20:56.928" v="8401" actId="6549"/>
          <ac:spMkLst>
            <pc:docMk/>
            <pc:sldMk cId="2389816311" sldId="13702"/>
            <ac:spMk id="6" creationId="{52FB5AA6-B9C7-8355-DC3B-10D414132882}"/>
          </ac:spMkLst>
        </pc:spChg>
      </pc:sldChg>
      <pc:sldChg chg="addSp delSp modSp add mod">
        <pc:chgData name="Amanda del Río" userId="ef3ae9c1-9254-4a4f-8da0-11578e86a26b" providerId="ADAL" clId="{F524ADB2-DED3-452B-BF39-CFE65B7F6E3F}" dt="2024-11-27T05:53:44.699" v="4919"/>
        <pc:sldMkLst>
          <pc:docMk/>
          <pc:sldMk cId="241763266" sldId="13703"/>
        </pc:sldMkLst>
        <pc:spChg chg="mod">
          <ac:chgData name="Amanda del Río" userId="ef3ae9c1-9254-4a4f-8da0-11578e86a26b" providerId="ADAL" clId="{F524ADB2-DED3-452B-BF39-CFE65B7F6E3F}" dt="2024-11-27T05:51:00.177" v="4868" actId="20577"/>
          <ac:spMkLst>
            <pc:docMk/>
            <pc:sldMk cId="241763266" sldId="13703"/>
            <ac:spMk id="4" creationId="{B3B83406-54A1-BFA1-E2B2-4F6D11E1BE5B}"/>
          </ac:spMkLst>
        </pc:spChg>
        <pc:spChg chg="mod">
          <ac:chgData name="Amanda del Río" userId="ef3ae9c1-9254-4a4f-8da0-11578e86a26b" providerId="ADAL" clId="{F524ADB2-DED3-452B-BF39-CFE65B7F6E3F}" dt="2024-11-27T05:52:41.648" v="4889" actId="207"/>
          <ac:spMkLst>
            <pc:docMk/>
            <pc:sldMk cId="241763266" sldId="13703"/>
            <ac:spMk id="5" creationId="{35D7D98F-C72A-276D-D022-1B9E71396907}"/>
          </ac:spMkLst>
        </pc:spChg>
        <pc:spChg chg="add">
          <ac:chgData name="Amanda del Río" userId="ef3ae9c1-9254-4a4f-8da0-11578e86a26b" providerId="ADAL" clId="{F524ADB2-DED3-452B-BF39-CFE65B7F6E3F}" dt="2024-11-27T05:51:26.913" v="4869"/>
          <ac:spMkLst>
            <pc:docMk/>
            <pc:sldMk cId="241763266" sldId="13703"/>
            <ac:spMk id="6" creationId="{6E403467-A6AA-C452-3824-B0B747C47C42}"/>
          </ac:spMkLst>
        </pc:spChg>
        <pc:spChg chg="add">
          <ac:chgData name="Amanda del Río" userId="ef3ae9c1-9254-4a4f-8da0-11578e86a26b" providerId="ADAL" clId="{F524ADB2-DED3-452B-BF39-CFE65B7F6E3F}" dt="2024-11-27T05:51:26.913" v="4869"/>
          <ac:spMkLst>
            <pc:docMk/>
            <pc:sldMk cId="241763266" sldId="13703"/>
            <ac:spMk id="7" creationId="{EE740BBD-34BB-CC66-B1ED-ECE1DA719611}"/>
          </ac:spMkLst>
        </pc:spChg>
        <pc:spChg chg="add">
          <ac:chgData name="Amanda del Río" userId="ef3ae9c1-9254-4a4f-8da0-11578e86a26b" providerId="ADAL" clId="{F524ADB2-DED3-452B-BF39-CFE65B7F6E3F}" dt="2024-11-27T05:51:26.913" v="4869"/>
          <ac:spMkLst>
            <pc:docMk/>
            <pc:sldMk cId="241763266" sldId="13703"/>
            <ac:spMk id="8" creationId="{7D6AE052-2EE5-1A89-40E2-E7A32017F426}"/>
          </ac:spMkLst>
        </pc:spChg>
        <pc:picChg chg="del">
          <ac:chgData name="Amanda del Río" userId="ef3ae9c1-9254-4a4f-8da0-11578e86a26b" providerId="ADAL" clId="{F524ADB2-DED3-452B-BF39-CFE65B7F6E3F}" dt="2024-11-27T05:53:10.139" v="4891" actId="478"/>
          <ac:picMkLst>
            <pc:docMk/>
            <pc:sldMk cId="241763266" sldId="13703"/>
            <ac:picMk id="2050" creationId="{6E55C4C6-2245-587A-6649-E977C4C7588C}"/>
          </ac:picMkLst>
        </pc:picChg>
        <pc:picChg chg="del">
          <ac:chgData name="Amanda del Río" userId="ef3ae9c1-9254-4a4f-8da0-11578e86a26b" providerId="ADAL" clId="{F524ADB2-DED3-452B-BF39-CFE65B7F6E3F}" dt="2024-11-27T05:52:26.281" v="4884" actId="478"/>
          <ac:picMkLst>
            <pc:docMk/>
            <pc:sldMk cId="241763266" sldId="13703"/>
            <ac:picMk id="2052" creationId="{F825FDE8-E221-9F65-EE96-3D7C5E447385}"/>
          </ac:picMkLst>
        </pc:picChg>
        <pc:picChg chg="add mod">
          <ac:chgData name="Amanda del Río" userId="ef3ae9c1-9254-4a4f-8da0-11578e86a26b" providerId="ADAL" clId="{F524ADB2-DED3-452B-BF39-CFE65B7F6E3F}" dt="2024-11-27T05:52:52.484" v="4890"/>
          <ac:picMkLst>
            <pc:docMk/>
            <pc:sldMk cId="241763266" sldId="13703"/>
            <ac:picMk id="3077" creationId="{BBC2B2E9-F49D-DA36-F07D-CEFF5DC5CC1B}"/>
          </ac:picMkLst>
        </pc:picChg>
        <pc:picChg chg="add mod">
          <ac:chgData name="Amanda del Río" userId="ef3ae9c1-9254-4a4f-8da0-11578e86a26b" providerId="ADAL" clId="{F524ADB2-DED3-452B-BF39-CFE65B7F6E3F}" dt="2024-11-27T05:53:44.699" v="4919"/>
          <ac:picMkLst>
            <pc:docMk/>
            <pc:sldMk cId="241763266" sldId="13703"/>
            <ac:picMk id="3079" creationId="{8812971A-68A2-6E81-36CA-AAF096E64935}"/>
          </ac:picMkLst>
        </pc:picChg>
      </pc:sldChg>
      <pc:sldChg chg="addSp delSp modSp new mod">
        <pc:chgData name="Amanda del Río" userId="ef3ae9c1-9254-4a4f-8da0-11578e86a26b" providerId="ADAL" clId="{F524ADB2-DED3-452B-BF39-CFE65B7F6E3F}" dt="2024-11-27T07:25:13.227" v="6524" actId="1035"/>
        <pc:sldMkLst>
          <pc:docMk/>
          <pc:sldMk cId="1919279510" sldId="13704"/>
        </pc:sldMkLst>
        <pc:spChg chg="mod">
          <ac:chgData name="Amanda del Río" userId="ef3ae9c1-9254-4a4f-8da0-11578e86a26b" providerId="ADAL" clId="{F524ADB2-DED3-452B-BF39-CFE65B7F6E3F}" dt="2024-11-27T05:54:42.400" v="4936" actId="20577"/>
          <ac:spMkLst>
            <pc:docMk/>
            <pc:sldMk cId="1919279510" sldId="13704"/>
            <ac:spMk id="2" creationId="{B8A95473-01D2-22F7-BF48-AC703058F839}"/>
          </ac:spMkLst>
        </pc:spChg>
        <pc:spChg chg="del">
          <ac:chgData name="Amanda del Río" userId="ef3ae9c1-9254-4a4f-8da0-11578e86a26b" providerId="ADAL" clId="{F524ADB2-DED3-452B-BF39-CFE65B7F6E3F}" dt="2024-11-27T05:54:18.024" v="4923" actId="931"/>
          <ac:spMkLst>
            <pc:docMk/>
            <pc:sldMk cId="1919279510" sldId="13704"/>
            <ac:spMk id="3" creationId="{EC922646-ED24-B014-019C-8F9D004299B4}"/>
          </ac:spMkLst>
        </pc:spChg>
        <pc:spChg chg="del">
          <ac:chgData name="Amanda del Río" userId="ef3ae9c1-9254-4a4f-8da0-11578e86a26b" providerId="ADAL" clId="{F524ADB2-DED3-452B-BF39-CFE65B7F6E3F}" dt="2024-11-27T05:54:30.210" v="4927" actId="931"/>
          <ac:spMkLst>
            <pc:docMk/>
            <pc:sldMk cId="1919279510" sldId="13704"/>
            <ac:spMk id="4" creationId="{972328C4-479B-01D3-496B-E4DBDA0A233F}"/>
          </ac:spMkLst>
        </pc:spChg>
        <pc:spChg chg="del">
          <ac:chgData name="Amanda del Río" userId="ef3ae9c1-9254-4a4f-8da0-11578e86a26b" providerId="ADAL" clId="{F524ADB2-DED3-452B-BF39-CFE65B7F6E3F}" dt="2024-11-27T05:54:58.232" v="4960" actId="478"/>
          <ac:spMkLst>
            <pc:docMk/>
            <pc:sldMk cId="1919279510" sldId="13704"/>
            <ac:spMk id="5" creationId="{54C8AA18-DAF7-A9AE-3E3D-FF254428EBAC}"/>
          </ac:spMkLst>
        </pc:spChg>
        <pc:spChg chg="mod">
          <ac:chgData name="Amanda del Río" userId="ef3ae9c1-9254-4a4f-8da0-11578e86a26b" providerId="ADAL" clId="{F524ADB2-DED3-452B-BF39-CFE65B7F6E3F}" dt="2024-11-27T05:54:49.810" v="4959" actId="20577"/>
          <ac:spMkLst>
            <pc:docMk/>
            <pc:sldMk cId="1919279510" sldId="13704"/>
            <ac:spMk id="6" creationId="{5DF31BEE-7913-068F-C00A-ACD9A0A90F8F}"/>
          </ac:spMkLst>
        </pc:spChg>
        <pc:spChg chg="mod">
          <ac:chgData name="Amanda del Río" userId="ef3ae9c1-9254-4a4f-8da0-11578e86a26b" providerId="ADAL" clId="{F524ADB2-DED3-452B-BF39-CFE65B7F6E3F}" dt="2024-11-27T05:54:44.911" v="4943" actId="20577"/>
          <ac:spMkLst>
            <pc:docMk/>
            <pc:sldMk cId="1919279510" sldId="13704"/>
            <ac:spMk id="9" creationId="{F04A5D6A-17B1-1656-58DC-4EC9DCCDE0F7}"/>
          </ac:spMkLst>
        </pc:spChg>
        <pc:spChg chg="del">
          <ac:chgData name="Amanda del Río" userId="ef3ae9c1-9254-4a4f-8da0-11578e86a26b" providerId="ADAL" clId="{F524ADB2-DED3-452B-BF39-CFE65B7F6E3F}" dt="2024-11-27T05:54:59.226" v="4961" actId="478"/>
          <ac:spMkLst>
            <pc:docMk/>
            <pc:sldMk cId="1919279510" sldId="13704"/>
            <ac:spMk id="10" creationId="{ACA28B77-BE5C-981E-8463-82725C104FB0}"/>
          </ac:spMkLst>
        </pc:spChg>
        <pc:spChg chg="add mod">
          <ac:chgData name="Amanda del Río" userId="ef3ae9c1-9254-4a4f-8da0-11578e86a26b" providerId="ADAL" clId="{F524ADB2-DED3-452B-BF39-CFE65B7F6E3F}" dt="2024-11-27T07:25:13.227" v="6524" actId="1035"/>
          <ac:spMkLst>
            <pc:docMk/>
            <pc:sldMk cId="1919279510" sldId="13704"/>
            <ac:spMk id="15" creationId="{BD3F5F9E-F60A-15CD-F3E0-24D9DE0B9F0F}"/>
          </ac:spMkLst>
        </pc:spChg>
        <pc:spChg chg="add mod">
          <ac:chgData name="Amanda del Río" userId="ef3ae9c1-9254-4a4f-8da0-11578e86a26b" providerId="ADAL" clId="{F524ADB2-DED3-452B-BF39-CFE65B7F6E3F}" dt="2024-11-27T07:24:58.053" v="6514" actId="1076"/>
          <ac:spMkLst>
            <pc:docMk/>
            <pc:sldMk cId="1919279510" sldId="13704"/>
            <ac:spMk id="16" creationId="{E33A87D0-58A6-6B15-0F60-5268A59F9258}"/>
          </ac:spMkLst>
        </pc:spChg>
        <pc:spChg chg="add mod">
          <ac:chgData name="Amanda del Río" userId="ef3ae9c1-9254-4a4f-8da0-11578e86a26b" providerId="ADAL" clId="{F524ADB2-DED3-452B-BF39-CFE65B7F6E3F}" dt="2024-11-27T07:24:37.364" v="6511" actId="1076"/>
          <ac:spMkLst>
            <pc:docMk/>
            <pc:sldMk cId="1919279510" sldId="13704"/>
            <ac:spMk id="17" creationId="{61C23CB5-5D0C-163A-1567-8CA0BE9946E4}"/>
          </ac:spMkLst>
        </pc:spChg>
        <pc:picChg chg="add mod">
          <ac:chgData name="Amanda del Río" userId="ef3ae9c1-9254-4a4f-8da0-11578e86a26b" providerId="ADAL" clId="{F524ADB2-DED3-452B-BF39-CFE65B7F6E3F}" dt="2024-11-27T05:54:21.231" v="4926" actId="14826"/>
          <ac:picMkLst>
            <pc:docMk/>
            <pc:sldMk cId="1919279510" sldId="13704"/>
            <ac:picMk id="12" creationId="{09118DF8-B5BA-FBBB-86B6-2E76D9FAC8BD}"/>
          </ac:picMkLst>
        </pc:picChg>
        <pc:picChg chg="add mod">
          <ac:chgData name="Amanda del Río" userId="ef3ae9c1-9254-4a4f-8da0-11578e86a26b" providerId="ADAL" clId="{F524ADB2-DED3-452B-BF39-CFE65B7F6E3F}" dt="2024-11-27T05:54:33.723" v="4930" actId="14826"/>
          <ac:picMkLst>
            <pc:docMk/>
            <pc:sldMk cId="1919279510" sldId="13704"/>
            <ac:picMk id="14" creationId="{BDACA146-6780-5BB0-5444-544F44BFFD3A}"/>
          </ac:picMkLst>
        </pc:picChg>
      </pc:sldChg>
      <pc:sldChg chg="addSp delSp modSp new mod">
        <pc:chgData name="Amanda del Río" userId="ef3ae9c1-9254-4a4f-8da0-11578e86a26b" providerId="ADAL" clId="{F524ADB2-DED3-452B-BF39-CFE65B7F6E3F}" dt="2024-11-29T07:34:14.412" v="10417" actId="403"/>
        <pc:sldMkLst>
          <pc:docMk/>
          <pc:sldMk cId="3349369216" sldId="13705"/>
        </pc:sldMkLst>
        <pc:spChg chg="add del mod">
          <ac:chgData name="Amanda del Río" userId="ef3ae9c1-9254-4a4f-8da0-11578e86a26b" providerId="ADAL" clId="{F524ADB2-DED3-452B-BF39-CFE65B7F6E3F}" dt="2024-11-29T07:34:14.412" v="10417" actId="403"/>
          <ac:spMkLst>
            <pc:docMk/>
            <pc:sldMk cId="3349369216" sldId="13705"/>
            <ac:spMk id="2" creationId="{4724D91D-E9C2-4CA7-E4E0-5BCB6192C70B}"/>
          </ac:spMkLst>
        </pc:spChg>
        <pc:spChg chg="mod">
          <ac:chgData name="Amanda del Río" userId="ef3ae9c1-9254-4a4f-8da0-11578e86a26b" providerId="ADAL" clId="{F524ADB2-DED3-452B-BF39-CFE65B7F6E3F}" dt="2024-11-27T05:57:52.727" v="5030" actId="20577"/>
          <ac:spMkLst>
            <pc:docMk/>
            <pc:sldMk cId="3349369216" sldId="13705"/>
            <ac:spMk id="5" creationId="{90B689E4-C2A1-BEDB-6486-866FB105FF5D}"/>
          </ac:spMkLst>
        </pc:spChg>
        <pc:spChg chg="add mod">
          <ac:chgData name="Amanda del Río" userId="ef3ae9c1-9254-4a4f-8da0-11578e86a26b" providerId="ADAL" clId="{F524ADB2-DED3-452B-BF39-CFE65B7F6E3F}" dt="2024-11-27T05:56:07.382" v="4966"/>
          <ac:spMkLst>
            <pc:docMk/>
            <pc:sldMk cId="3349369216" sldId="13705"/>
            <ac:spMk id="6" creationId="{0C152D5B-0AEC-99CC-17A4-0934F50D6E6F}"/>
          </ac:spMkLst>
        </pc:spChg>
      </pc:sldChg>
      <pc:sldChg chg="addSp delSp modSp new mod ord">
        <pc:chgData name="Amanda del Río" userId="ef3ae9c1-9254-4a4f-8da0-11578e86a26b" providerId="ADAL" clId="{F524ADB2-DED3-452B-BF39-CFE65B7F6E3F}" dt="2024-11-27T08:37:24.163" v="7965" actId="20577"/>
        <pc:sldMkLst>
          <pc:docMk/>
          <pc:sldMk cId="2341744786" sldId="13706"/>
        </pc:sldMkLst>
        <pc:spChg chg="del">
          <ac:chgData name="Amanda del Río" userId="ef3ae9c1-9254-4a4f-8da0-11578e86a26b" providerId="ADAL" clId="{F524ADB2-DED3-452B-BF39-CFE65B7F6E3F}" dt="2024-11-27T06:05:04.369" v="5170" actId="478"/>
          <ac:spMkLst>
            <pc:docMk/>
            <pc:sldMk cId="2341744786" sldId="13706"/>
            <ac:spMk id="2" creationId="{E9456DE7-40B3-D69B-FAC9-0575663AD842}"/>
          </ac:spMkLst>
        </pc:spChg>
        <pc:spChg chg="del mod">
          <ac:chgData name="Amanda del Río" userId="ef3ae9c1-9254-4a4f-8da0-11578e86a26b" providerId="ADAL" clId="{F524ADB2-DED3-452B-BF39-CFE65B7F6E3F}" dt="2024-11-27T08:37:19.358" v="7948" actId="478"/>
          <ac:spMkLst>
            <pc:docMk/>
            <pc:sldMk cId="2341744786" sldId="13706"/>
            <ac:spMk id="5" creationId="{92411FF4-A5F8-60E8-C8A9-1CFED09B5860}"/>
          </ac:spMkLst>
        </pc:spChg>
        <pc:spChg chg="mod">
          <ac:chgData name="Amanda del Río" userId="ef3ae9c1-9254-4a4f-8da0-11578e86a26b" providerId="ADAL" clId="{F524ADB2-DED3-452B-BF39-CFE65B7F6E3F}" dt="2024-11-27T06:04:53.032" v="5167"/>
          <ac:spMkLst>
            <pc:docMk/>
            <pc:sldMk cId="2341744786" sldId="13706"/>
            <ac:spMk id="9" creationId="{C2AF76EE-B545-E774-805A-C94314E9C34D}"/>
          </ac:spMkLst>
        </pc:spChg>
        <pc:spChg chg="mod">
          <ac:chgData name="Amanda del Río" userId="ef3ae9c1-9254-4a4f-8da0-11578e86a26b" providerId="ADAL" clId="{F524ADB2-DED3-452B-BF39-CFE65B7F6E3F}" dt="2024-11-27T06:04:53.032" v="5167"/>
          <ac:spMkLst>
            <pc:docMk/>
            <pc:sldMk cId="2341744786" sldId="13706"/>
            <ac:spMk id="10" creationId="{1E34F146-C423-95D3-5FE7-414F2D502A14}"/>
          </ac:spMkLst>
        </pc:spChg>
        <pc:spChg chg="mod">
          <ac:chgData name="Amanda del Río" userId="ef3ae9c1-9254-4a4f-8da0-11578e86a26b" providerId="ADAL" clId="{F524ADB2-DED3-452B-BF39-CFE65B7F6E3F}" dt="2024-11-27T06:04:53.032" v="5167"/>
          <ac:spMkLst>
            <pc:docMk/>
            <pc:sldMk cId="2341744786" sldId="13706"/>
            <ac:spMk id="12" creationId="{76DB4631-755E-63AF-3E2F-E3EAC91699FE}"/>
          </ac:spMkLst>
        </pc:spChg>
        <pc:spChg chg="mod">
          <ac:chgData name="Amanda del Río" userId="ef3ae9c1-9254-4a4f-8da0-11578e86a26b" providerId="ADAL" clId="{F524ADB2-DED3-452B-BF39-CFE65B7F6E3F}" dt="2024-11-27T06:04:53.032" v="5167"/>
          <ac:spMkLst>
            <pc:docMk/>
            <pc:sldMk cId="2341744786" sldId="13706"/>
            <ac:spMk id="13" creationId="{EAE4212A-CCED-C730-9EBF-DD6058AC9834}"/>
          </ac:spMkLst>
        </pc:spChg>
        <pc:spChg chg="add mod">
          <ac:chgData name="Amanda del Río" userId="ef3ae9c1-9254-4a4f-8da0-11578e86a26b" providerId="ADAL" clId="{F524ADB2-DED3-452B-BF39-CFE65B7F6E3F}" dt="2024-11-27T08:37:24.163" v="7965" actId="20577"/>
          <ac:spMkLst>
            <pc:docMk/>
            <pc:sldMk cId="2341744786" sldId="13706"/>
            <ac:spMk id="15" creationId="{88E9C869-7C06-9136-776E-CB56EAFB9F9C}"/>
          </ac:spMkLst>
        </pc:spChg>
        <pc:grpChg chg="add mod">
          <ac:chgData name="Amanda del Río" userId="ef3ae9c1-9254-4a4f-8da0-11578e86a26b" providerId="ADAL" clId="{F524ADB2-DED3-452B-BF39-CFE65B7F6E3F}" dt="2024-11-27T06:05:25.928" v="5175" actId="1076"/>
          <ac:grpSpMkLst>
            <pc:docMk/>
            <pc:sldMk cId="2341744786" sldId="13706"/>
            <ac:grpSpMk id="8" creationId="{9879F7DE-88FF-5E30-D8DC-DBF0E3F01A97}"/>
          </ac:grpSpMkLst>
        </pc:grpChg>
        <pc:grpChg chg="add mod">
          <ac:chgData name="Amanda del Río" userId="ef3ae9c1-9254-4a4f-8da0-11578e86a26b" providerId="ADAL" clId="{F524ADB2-DED3-452B-BF39-CFE65B7F6E3F}" dt="2024-11-27T06:05:33.585" v="5177" actId="1076"/>
          <ac:grpSpMkLst>
            <pc:docMk/>
            <pc:sldMk cId="2341744786" sldId="13706"/>
            <ac:grpSpMk id="11" creationId="{2C89857A-CD3E-884A-73D4-E74FF6F5D4EB}"/>
          </ac:grpSpMkLst>
        </pc:grpChg>
        <pc:picChg chg="add del mod modCrop">
          <ac:chgData name="Amanda del Río" userId="ef3ae9c1-9254-4a4f-8da0-11578e86a26b" providerId="ADAL" clId="{F524ADB2-DED3-452B-BF39-CFE65B7F6E3F}" dt="2024-11-27T06:04:50.840" v="5166" actId="478"/>
          <ac:picMkLst>
            <pc:docMk/>
            <pc:sldMk cId="2341744786" sldId="13706"/>
            <ac:picMk id="7" creationId="{6C4368D5-BF8C-5A47-276B-F7C0798CD530}"/>
          </ac:picMkLst>
        </pc:picChg>
      </pc:sldChg>
      <pc:sldChg chg="addSp delSp modSp add mod">
        <pc:chgData name="Amanda del Río" userId="ef3ae9c1-9254-4a4f-8da0-11578e86a26b" providerId="ADAL" clId="{F524ADB2-DED3-452B-BF39-CFE65B7F6E3F}" dt="2024-11-27T13:19:55.185" v="8381" actId="113"/>
        <pc:sldMkLst>
          <pc:docMk/>
          <pc:sldMk cId="3404417663" sldId="13707"/>
        </pc:sldMkLst>
        <pc:spChg chg="mod">
          <ac:chgData name="Amanda del Río" userId="ef3ae9c1-9254-4a4f-8da0-11578e86a26b" providerId="ADAL" clId="{F524ADB2-DED3-452B-BF39-CFE65B7F6E3F}" dt="2024-11-27T13:19:55.185" v="8381" actId="113"/>
          <ac:spMkLst>
            <pc:docMk/>
            <pc:sldMk cId="3404417663" sldId="13707"/>
            <ac:spMk id="2" creationId="{D05FE639-B543-2EB5-51EE-EE681B0FC5F9}"/>
          </ac:spMkLst>
        </pc:spChg>
        <pc:spChg chg="mod">
          <ac:chgData name="Amanda del Río" userId="ef3ae9c1-9254-4a4f-8da0-11578e86a26b" providerId="ADAL" clId="{F524ADB2-DED3-452B-BF39-CFE65B7F6E3F}" dt="2024-11-27T13:19:35.342" v="8374" actId="20577"/>
          <ac:spMkLst>
            <pc:docMk/>
            <pc:sldMk cId="3404417663" sldId="13707"/>
            <ac:spMk id="5" creationId="{33B056B3-F64E-92D3-648B-63C2637A4F53}"/>
          </ac:spMkLst>
        </pc:spChg>
        <pc:picChg chg="del">
          <ac:chgData name="Amanda del Río" userId="ef3ae9c1-9254-4a4f-8da0-11578e86a26b" providerId="ADAL" clId="{F524ADB2-DED3-452B-BF39-CFE65B7F6E3F}" dt="2024-11-27T06:02:09.370" v="5129" actId="478"/>
          <ac:picMkLst>
            <pc:docMk/>
            <pc:sldMk cId="3404417663" sldId="13707"/>
            <ac:picMk id="7" creationId="{FE0CC890-8661-CA12-D7AD-53C09F0292CB}"/>
          </ac:picMkLst>
        </pc:picChg>
        <pc:picChg chg="add mod">
          <ac:chgData name="Amanda del Río" userId="ef3ae9c1-9254-4a4f-8da0-11578e86a26b" providerId="ADAL" clId="{F524ADB2-DED3-452B-BF39-CFE65B7F6E3F}" dt="2024-11-27T06:11:45.158" v="5236" actId="1076"/>
          <ac:picMkLst>
            <pc:docMk/>
            <pc:sldMk cId="3404417663" sldId="13707"/>
            <ac:picMk id="8" creationId="{8D4FEFE0-99CF-CC7A-E95E-C29E27B5AAD8}"/>
          </ac:picMkLst>
        </pc:picChg>
      </pc:sldChg>
      <pc:sldChg chg="addSp delSp modSp add mod ord">
        <pc:chgData name="Amanda del Río" userId="ef3ae9c1-9254-4a4f-8da0-11578e86a26b" providerId="ADAL" clId="{F524ADB2-DED3-452B-BF39-CFE65B7F6E3F}" dt="2024-11-27T08:38:11.611" v="7977" actId="478"/>
        <pc:sldMkLst>
          <pc:docMk/>
          <pc:sldMk cId="2860056261" sldId="13708"/>
        </pc:sldMkLst>
        <pc:spChg chg="del mod">
          <ac:chgData name="Amanda del Río" userId="ef3ae9c1-9254-4a4f-8da0-11578e86a26b" providerId="ADAL" clId="{F524ADB2-DED3-452B-BF39-CFE65B7F6E3F}" dt="2024-11-27T08:38:11.611" v="7977" actId="478"/>
          <ac:spMkLst>
            <pc:docMk/>
            <pc:sldMk cId="2860056261" sldId="13708"/>
            <ac:spMk id="2" creationId="{180C8120-426A-F258-80CD-66894F8D260A}"/>
          </ac:spMkLst>
        </pc:spChg>
        <pc:spChg chg="del">
          <ac:chgData name="Amanda del Río" userId="ef3ae9c1-9254-4a4f-8da0-11578e86a26b" providerId="ADAL" clId="{F524ADB2-DED3-452B-BF39-CFE65B7F6E3F}" dt="2024-11-27T08:37:39.683" v="7966" actId="478"/>
          <ac:spMkLst>
            <pc:docMk/>
            <pc:sldMk cId="2860056261" sldId="13708"/>
            <ac:spMk id="5" creationId="{8013B957-7E86-B66E-4BA7-AF764A7D602D}"/>
          </ac:spMkLst>
        </pc:spChg>
        <pc:spChg chg="add del mod">
          <ac:chgData name="Amanda del Río" userId="ef3ae9c1-9254-4a4f-8da0-11578e86a26b" providerId="ADAL" clId="{F524ADB2-DED3-452B-BF39-CFE65B7F6E3F}" dt="2024-11-27T08:37:41.154" v="7967" actId="478"/>
          <ac:spMkLst>
            <pc:docMk/>
            <pc:sldMk cId="2860056261" sldId="13708"/>
            <ac:spMk id="8" creationId="{16A12BEE-58EF-1CF8-8FE3-7F9DD93F7ABF}"/>
          </ac:spMkLst>
        </pc:spChg>
        <pc:picChg chg="del">
          <ac:chgData name="Amanda del Río" userId="ef3ae9c1-9254-4a4f-8da0-11578e86a26b" providerId="ADAL" clId="{F524ADB2-DED3-452B-BF39-CFE65B7F6E3F}" dt="2024-11-27T06:03:16.231" v="5160" actId="478"/>
          <ac:picMkLst>
            <pc:docMk/>
            <pc:sldMk cId="2860056261" sldId="13708"/>
            <ac:picMk id="7" creationId="{4BA19080-42B8-5DE7-7D85-5238F7B31BD8}"/>
          </ac:picMkLst>
        </pc:picChg>
        <pc:picChg chg="add mod">
          <ac:chgData name="Amanda del Río" userId="ef3ae9c1-9254-4a4f-8da0-11578e86a26b" providerId="ADAL" clId="{F524ADB2-DED3-452B-BF39-CFE65B7F6E3F}" dt="2024-11-27T06:03:56.764" v="5163" actId="1076"/>
          <ac:picMkLst>
            <pc:docMk/>
            <pc:sldMk cId="2860056261" sldId="13708"/>
            <ac:picMk id="5122" creationId="{9A675DED-3876-98B7-556B-986BFF4D45E5}"/>
          </ac:picMkLst>
        </pc:picChg>
        <pc:picChg chg="add mod">
          <ac:chgData name="Amanda del Río" userId="ef3ae9c1-9254-4a4f-8da0-11578e86a26b" providerId="ADAL" clId="{F524ADB2-DED3-452B-BF39-CFE65B7F6E3F}" dt="2024-11-27T08:38:10.080" v="7976" actId="1076"/>
          <ac:picMkLst>
            <pc:docMk/>
            <pc:sldMk cId="2860056261" sldId="13708"/>
            <ac:picMk id="5124" creationId="{AD371FC6-EE44-868C-C1D2-FBC547616F23}"/>
          </ac:picMkLst>
        </pc:picChg>
      </pc:sldChg>
      <pc:sldChg chg="addSp modSp new del">
        <pc:chgData name="Amanda del Río" userId="ef3ae9c1-9254-4a4f-8da0-11578e86a26b" providerId="ADAL" clId="{F524ADB2-DED3-452B-BF39-CFE65B7F6E3F}" dt="2024-11-27T06:11:36.274" v="5234" actId="47"/>
        <pc:sldMkLst>
          <pc:docMk/>
          <pc:sldMk cId="236236630" sldId="13709"/>
        </pc:sldMkLst>
        <pc:picChg chg="add mod">
          <ac:chgData name="Amanda del Río" userId="ef3ae9c1-9254-4a4f-8da0-11578e86a26b" providerId="ADAL" clId="{F524ADB2-DED3-452B-BF39-CFE65B7F6E3F}" dt="2024-11-27T06:11:19.612" v="5233"/>
          <ac:picMkLst>
            <pc:docMk/>
            <pc:sldMk cId="236236630" sldId="13709"/>
            <ac:picMk id="6" creationId="{EF8C3245-408D-AC7E-7649-E39E33AC9015}"/>
          </ac:picMkLst>
        </pc:picChg>
      </pc:sldChg>
      <pc:sldChg chg="addSp delSp modSp new mod modNotesTx">
        <pc:chgData name="Amanda del Río" userId="ef3ae9c1-9254-4a4f-8da0-11578e86a26b" providerId="ADAL" clId="{F524ADB2-DED3-452B-BF39-CFE65B7F6E3F}" dt="2024-11-27T06:19:51.219" v="5634" actId="20577"/>
        <pc:sldMkLst>
          <pc:docMk/>
          <pc:sldMk cId="1522666835" sldId="13709"/>
        </pc:sldMkLst>
        <pc:spChg chg="mod">
          <ac:chgData name="Amanda del Río" userId="ef3ae9c1-9254-4a4f-8da0-11578e86a26b" providerId="ADAL" clId="{F524ADB2-DED3-452B-BF39-CFE65B7F6E3F}" dt="2024-11-27T06:16:28.427" v="5505" actId="113"/>
          <ac:spMkLst>
            <pc:docMk/>
            <pc:sldMk cId="1522666835" sldId="13709"/>
            <ac:spMk id="2" creationId="{61CB0F66-7193-04F2-06A7-1C98B04583B4}"/>
          </ac:spMkLst>
        </pc:spChg>
        <pc:spChg chg="del">
          <ac:chgData name="Amanda del Río" userId="ef3ae9c1-9254-4a4f-8da0-11578e86a26b" providerId="ADAL" clId="{F524ADB2-DED3-452B-BF39-CFE65B7F6E3F}" dt="2024-11-27T06:13:28.034" v="5271" actId="931"/>
          <ac:spMkLst>
            <pc:docMk/>
            <pc:sldMk cId="1522666835" sldId="13709"/>
            <ac:spMk id="3" creationId="{DE740531-A0BB-BC56-98B9-E8B61A78E5D4}"/>
          </ac:spMkLst>
        </pc:spChg>
        <pc:spChg chg="del">
          <ac:chgData name="Amanda del Río" userId="ef3ae9c1-9254-4a4f-8da0-11578e86a26b" providerId="ADAL" clId="{F524ADB2-DED3-452B-BF39-CFE65B7F6E3F}" dt="2024-11-27T06:14:28.952" v="5316" actId="931"/>
          <ac:spMkLst>
            <pc:docMk/>
            <pc:sldMk cId="1522666835" sldId="13709"/>
            <ac:spMk id="4" creationId="{49B00CAB-F9D4-EE28-3647-5C986915AEA8}"/>
          </ac:spMkLst>
        </pc:spChg>
        <pc:spChg chg="del">
          <ac:chgData name="Amanda del Río" userId="ef3ae9c1-9254-4a4f-8da0-11578e86a26b" providerId="ADAL" clId="{F524ADB2-DED3-452B-BF39-CFE65B7F6E3F}" dt="2024-11-27T06:18:44.632" v="5625" actId="931"/>
          <ac:spMkLst>
            <pc:docMk/>
            <pc:sldMk cId="1522666835" sldId="13709"/>
            <ac:spMk id="5" creationId="{F3D8C00A-DD17-DD9B-2A93-ADA4C31D5561}"/>
          </ac:spMkLst>
        </pc:spChg>
        <pc:spChg chg="mod">
          <ac:chgData name="Amanda del Río" userId="ef3ae9c1-9254-4a4f-8da0-11578e86a26b" providerId="ADAL" clId="{F524ADB2-DED3-452B-BF39-CFE65B7F6E3F}" dt="2024-11-27T06:19:51.219" v="5634" actId="20577"/>
          <ac:spMkLst>
            <pc:docMk/>
            <pc:sldMk cId="1522666835" sldId="13709"/>
            <ac:spMk id="6" creationId="{B24CC0D5-8259-5D10-ACE7-C4A30000F6C6}"/>
          </ac:spMkLst>
        </pc:spChg>
        <pc:spChg chg="mod">
          <ac:chgData name="Amanda del Río" userId="ef3ae9c1-9254-4a4f-8da0-11578e86a26b" providerId="ADAL" clId="{F524ADB2-DED3-452B-BF39-CFE65B7F6E3F}" dt="2024-11-27T06:16:36.167" v="5517" actId="20577"/>
          <ac:spMkLst>
            <pc:docMk/>
            <pc:sldMk cId="1522666835" sldId="13709"/>
            <ac:spMk id="9" creationId="{9981B287-08EB-B482-AFE4-665A7553070F}"/>
          </ac:spMkLst>
        </pc:spChg>
        <pc:spChg chg="mod">
          <ac:chgData name="Amanda del Río" userId="ef3ae9c1-9254-4a4f-8da0-11578e86a26b" providerId="ADAL" clId="{F524ADB2-DED3-452B-BF39-CFE65B7F6E3F}" dt="2024-11-27T06:18:07.998" v="5578" actId="113"/>
          <ac:spMkLst>
            <pc:docMk/>
            <pc:sldMk cId="1522666835" sldId="13709"/>
            <ac:spMk id="10" creationId="{62DB7A49-AB50-335A-C6B6-58D3411622D3}"/>
          </ac:spMkLst>
        </pc:spChg>
        <pc:picChg chg="add mod">
          <ac:chgData name="Amanda del Río" userId="ef3ae9c1-9254-4a4f-8da0-11578e86a26b" providerId="ADAL" clId="{F524ADB2-DED3-452B-BF39-CFE65B7F6E3F}" dt="2024-11-27T06:13:54.744" v="5274" actId="14826"/>
          <ac:picMkLst>
            <pc:docMk/>
            <pc:sldMk cId="1522666835" sldId="13709"/>
            <ac:picMk id="12" creationId="{5B4EF06C-AD4A-4578-4017-142151A1390C}"/>
          </ac:picMkLst>
        </pc:picChg>
        <pc:picChg chg="add mod">
          <ac:chgData name="Amanda del Río" userId="ef3ae9c1-9254-4a4f-8da0-11578e86a26b" providerId="ADAL" clId="{F524ADB2-DED3-452B-BF39-CFE65B7F6E3F}" dt="2024-11-27T06:14:29.949" v="5318" actId="962"/>
          <ac:picMkLst>
            <pc:docMk/>
            <pc:sldMk cId="1522666835" sldId="13709"/>
            <ac:picMk id="14" creationId="{93B71179-3E1B-2242-3CF7-99AE81AF0C72}"/>
          </ac:picMkLst>
        </pc:picChg>
        <pc:picChg chg="add mod">
          <ac:chgData name="Amanda del Río" userId="ef3ae9c1-9254-4a4f-8da0-11578e86a26b" providerId="ADAL" clId="{F524ADB2-DED3-452B-BF39-CFE65B7F6E3F}" dt="2024-11-27T06:19:08.800" v="5629" actId="14826"/>
          <ac:picMkLst>
            <pc:docMk/>
            <pc:sldMk cId="1522666835" sldId="13709"/>
            <ac:picMk id="16" creationId="{244DE88E-1E42-8D4B-C3B8-BF5C623E3687}"/>
          </ac:picMkLst>
        </pc:picChg>
      </pc:sldChg>
      <pc:sldChg chg="addSp delSp modSp new del mod ord">
        <pc:chgData name="Amanda del Río" userId="ef3ae9c1-9254-4a4f-8da0-11578e86a26b" providerId="ADAL" clId="{F524ADB2-DED3-452B-BF39-CFE65B7F6E3F}" dt="2024-11-29T08:52:41.575" v="11682" actId="47"/>
        <pc:sldMkLst>
          <pc:docMk/>
          <pc:sldMk cId="4089934392" sldId="13710"/>
        </pc:sldMkLst>
        <pc:spChg chg="del mod">
          <ac:chgData name="Amanda del Río" userId="ef3ae9c1-9254-4a4f-8da0-11578e86a26b" providerId="ADAL" clId="{F524ADB2-DED3-452B-BF39-CFE65B7F6E3F}" dt="2024-11-27T08:38:27.518" v="7979" actId="478"/>
          <ac:spMkLst>
            <pc:docMk/>
            <pc:sldMk cId="4089934392" sldId="13710"/>
            <ac:spMk id="2" creationId="{F55FD4DC-0BD2-E3AC-D697-652F5CC8E744}"/>
          </ac:spMkLst>
        </pc:spChg>
        <pc:spChg chg="add mod">
          <ac:chgData name="Amanda del Río" userId="ef3ae9c1-9254-4a4f-8da0-11578e86a26b" providerId="ADAL" clId="{F524ADB2-DED3-452B-BF39-CFE65B7F6E3F}" dt="2024-11-27T08:36:39.929" v="7935" actId="1076"/>
          <ac:spMkLst>
            <pc:docMk/>
            <pc:sldMk cId="4089934392" sldId="13710"/>
            <ac:spMk id="7" creationId="{BB17251F-E1B1-DADA-799A-679653F32B8F}"/>
          </ac:spMkLst>
        </pc:spChg>
        <pc:spChg chg="add del mod">
          <ac:chgData name="Amanda del Río" userId="ef3ae9c1-9254-4a4f-8da0-11578e86a26b" providerId="ADAL" clId="{F524ADB2-DED3-452B-BF39-CFE65B7F6E3F}" dt="2024-11-27T08:38:29.275" v="7980" actId="478"/>
          <ac:spMkLst>
            <pc:docMk/>
            <pc:sldMk cId="4089934392" sldId="13710"/>
            <ac:spMk id="9" creationId="{A0C76E81-A431-95AC-6DED-EF649793738F}"/>
          </ac:spMkLst>
        </pc:spChg>
        <pc:spChg chg="add mod">
          <ac:chgData name="Amanda del Río" userId="ef3ae9c1-9254-4a4f-8da0-11578e86a26b" providerId="ADAL" clId="{F524ADB2-DED3-452B-BF39-CFE65B7F6E3F}" dt="2024-11-27T08:36:43.747" v="7937" actId="1076"/>
          <ac:spMkLst>
            <pc:docMk/>
            <pc:sldMk cId="4089934392" sldId="13710"/>
            <ac:spMk id="16" creationId="{6891ECF3-9562-AEB9-5CBA-0E955370EF65}"/>
          </ac:spMkLst>
        </pc:spChg>
        <pc:spChg chg="add mod">
          <ac:chgData name="Amanda del Río" userId="ef3ae9c1-9254-4a4f-8da0-11578e86a26b" providerId="ADAL" clId="{F524ADB2-DED3-452B-BF39-CFE65B7F6E3F}" dt="2024-11-27T08:37:00.570" v="7944" actId="403"/>
          <ac:spMkLst>
            <pc:docMk/>
            <pc:sldMk cId="4089934392" sldId="13710"/>
            <ac:spMk id="17" creationId="{9E5E36C9-2722-28DC-8C30-B6A5AE274929}"/>
          </ac:spMkLst>
        </pc:spChg>
        <pc:picChg chg="add mod">
          <ac:chgData name="Amanda del Río" userId="ef3ae9c1-9254-4a4f-8da0-11578e86a26b" providerId="ADAL" clId="{F524ADB2-DED3-452B-BF39-CFE65B7F6E3F}" dt="2024-11-27T08:36:41.841" v="7936" actId="1076"/>
          <ac:picMkLst>
            <pc:docMk/>
            <pc:sldMk cId="4089934392" sldId="13710"/>
            <ac:picMk id="5" creationId="{EB811953-42EE-B055-A668-1794A1B6EBBE}"/>
          </ac:picMkLst>
        </pc:picChg>
        <pc:picChg chg="add mod">
          <ac:chgData name="Amanda del Río" userId="ef3ae9c1-9254-4a4f-8da0-11578e86a26b" providerId="ADAL" clId="{F524ADB2-DED3-452B-BF39-CFE65B7F6E3F}" dt="2024-11-27T08:36:38.322" v="7934" actId="1076"/>
          <ac:picMkLst>
            <pc:docMk/>
            <pc:sldMk cId="4089934392" sldId="13710"/>
            <ac:picMk id="6" creationId="{1C9EBC8D-1D96-C6BE-6B58-BAAC5A7F4E84}"/>
          </ac:picMkLst>
        </pc:picChg>
      </pc:sldChg>
      <pc:sldChg chg="modSp new mod modNotesTx">
        <pc:chgData name="Amanda del Río" userId="ef3ae9c1-9254-4a4f-8da0-11578e86a26b" providerId="ADAL" clId="{F524ADB2-DED3-452B-BF39-CFE65B7F6E3F}" dt="2024-11-29T07:35:35.979" v="10440" actId="20577"/>
        <pc:sldMkLst>
          <pc:docMk/>
          <pc:sldMk cId="1774838949" sldId="13711"/>
        </pc:sldMkLst>
        <pc:spChg chg="mod">
          <ac:chgData name="Amanda del Río" userId="ef3ae9c1-9254-4a4f-8da0-11578e86a26b" providerId="ADAL" clId="{F524ADB2-DED3-452B-BF39-CFE65B7F6E3F}" dt="2024-11-29T07:35:35.979" v="10440" actId="20577"/>
          <ac:spMkLst>
            <pc:docMk/>
            <pc:sldMk cId="1774838949" sldId="13711"/>
            <ac:spMk id="2" creationId="{80FEE690-FC18-7D17-18F1-72284A0548F6}"/>
          </ac:spMkLst>
        </pc:spChg>
        <pc:spChg chg="mod">
          <ac:chgData name="Amanda del Río" userId="ef3ae9c1-9254-4a4f-8da0-11578e86a26b" providerId="ADAL" clId="{F524ADB2-DED3-452B-BF39-CFE65B7F6E3F}" dt="2024-11-27T06:23:29.223" v="5704" actId="20577"/>
          <ac:spMkLst>
            <pc:docMk/>
            <pc:sldMk cId="1774838949" sldId="13711"/>
            <ac:spMk id="3" creationId="{7ED5F964-CB01-3A3B-F44C-5BC78A29132C}"/>
          </ac:spMkLst>
        </pc:spChg>
        <pc:spChg chg="mod">
          <ac:chgData name="Amanda del Río" userId="ef3ae9c1-9254-4a4f-8da0-11578e86a26b" providerId="ADAL" clId="{F524ADB2-DED3-452B-BF39-CFE65B7F6E3F}" dt="2024-11-27T06:24:12.856" v="5872" actId="20577"/>
          <ac:spMkLst>
            <pc:docMk/>
            <pc:sldMk cId="1774838949" sldId="13711"/>
            <ac:spMk id="6" creationId="{ACE7162B-C7BA-9971-A3E7-5D0B15E30990}"/>
          </ac:spMkLst>
        </pc:spChg>
        <pc:spChg chg="mod">
          <ac:chgData name="Amanda del Río" userId="ef3ae9c1-9254-4a4f-8da0-11578e86a26b" providerId="ADAL" clId="{F524ADB2-DED3-452B-BF39-CFE65B7F6E3F}" dt="2024-11-27T06:24:52.310" v="6053" actId="20577"/>
          <ac:spMkLst>
            <pc:docMk/>
            <pc:sldMk cId="1774838949" sldId="13711"/>
            <ac:spMk id="7" creationId="{F7604706-0FAC-EF58-A85A-F7AF24A98B29}"/>
          </ac:spMkLst>
        </pc:spChg>
      </pc:sldChg>
      <pc:sldChg chg="addSp delSp modSp add mod">
        <pc:chgData name="Amanda del Río" userId="ef3ae9c1-9254-4a4f-8da0-11578e86a26b" providerId="ADAL" clId="{F524ADB2-DED3-452B-BF39-CFE65B7F6E3F}" dt="2024-11-27T13:22:50.158" v="8408" actId="1076"/>
        <pc:sldMkLst>
          <pc:docMk/>
          <pc:sldMk cId="1542740963" sldId="13712"/>
        </pc:sldMkLst>
        <pc:spChg chg="mod">
          <ac:chgData name="Amanda del Río" userId="ef3ae9c1-9254-4a4f-8da0-11578e86a26b" providerId="ADAL" clId="{F524ADB2-DED3-452B-BF39-CFE65B7F6E3F}" dt="2024-11-27T06:37:53.152" v="6099" actId="20577"/>
          <ac:spMkLst>
            <pc:docMk/>
            <pc:sldMk cId="1542740963" sldId="13712"/>
            <ac:spMk id="3" creationId="{A230E318-4B90-DC76-6394-16185D166077}"/>
          </ac:spMkLst>
        </pc:spChg>
        <pc:spChg chg="add mod">
          <ac:chgData name="Amanda del Río" userId="ef3ae9c1-9254-4a4f-8da0-11578e86a26b" providerId="ADAL" clId="{F524ADB2-DED3-452B-BF39-CFE65B7F6E3F}" dt="2024-11-27T13:22:50.158" v="8408" actId="1076"/>
          <ac:spMkLst>
            <pc:docMk/>
            <pc:sldMk cId="1542740963" sldId="13712"/>
            <ac:spMk id="7" creationId="{3CA6F52D-BC54-FB34-EA41-86FD611652B6}"/>
          </ac:spMkLst>
        </pc:spChg>
        <pc:picChg chg="add del">
          <ac:chgData name="Amanda del Río" userId="ef3ae9c1-9254-4a4f-8da0-11578e86a26b" providerId="ADAL" clId="{F524ADB2-DED3-452B-BF39-CFE65B7F6E3F}" dt="2024-11-27T06:47:01.631" v="6136" actId="478"/>
          <ac:picMkLst>
            <pc:docMk/>
            <pc:sldMk cId="1542740963" sldId="13712"/>
            <ac:picMk id="5" creationId="{BCDD6725-BCB4-577E-30E5-76824E4B1D00}"/>
          </ac:picMkLst>
        </pc:picChg>
        <pc:picChg chg="del">
          <ac:chgData name="Amanda del Río" userId="ef3ae9c1-9254-4a4f-8da0-11578e86a26b" providerId="ADAL" clId="{F524ADB2-DED3-452B-BF39-CFE65B7F6E3F}" dt="2024-11-27T06:37:45.752" v="6096" actId="478"/>
          <ac:picMkLst>
            <pc:docMk/>
            <pc:sldMk cId="1542740963" sldId="13712"/>
            <ac:picMk id="12" creationId="{4404E807-F513-E9E5-DDCB-B87699AAB5B1}"/>
          </ac:picMkLst>
        </pc:picChg>
        <pc:picChg chg="add mod">
          <ac:chgData name="Amanda del Río" userId="ef3ae9c1-9254-4a4f-8da0-11578e86a26b" providerId="ADAL" clId="{F524ADB2-DED3-452B-BF39-CFE65B7F6E3F}" dt="2024-11-27T06:47:48.143" v="6139" actId="1076"/>
          <ac:picMkLst>
            <pc:docMk/>
            <pc:sldMk cId="1542740963" sldId="13712"/>
            <ac:picMk id="7170" creationId="{62770ABB-B077-3D2A-2B59-9E867EC4AB08}"/>
          </ac:picMkLst>
        </pc:picChg>
      </pc:sldChg>
      <pc:sldChg chg="addSp delSp modSp add mod">
        <pc:chgData name="Amanda del Río" userId="ef3ae9c1-9254-4a4f-8da0-11578e86a26b" providerId="ADAL" clId="{F524ADB2-DED3-452B-BF39-CFE65B7F6E3F}" dt="2024-11-27T06:42:56.991" v="6134" actId="1076"/>
        <pc:sldMkLst>
          <pc:docMk/>
          <pc:sldMk cId="1646968262" sldId="13713"/>
        </pc:sldMkLst>
        <pc:spChg chg="del mod">
          <ac:chgData name="Amanda del Río" userId="ef3ae9c1-9254-4a4f-8da0-11578e86a26b" providerId="ADAL" clId="{F524ADB2-DED3-452B-BF39-CFE65B7F6E3F}" dt="2024-11-27T06:42:44.634" v="6130" actId="478"/>
          <ac:spMkLst>
            <pc:docMk/>
            <pc:sldMk cId="1646968262" sldId="13713"/>
            <ac:spMk id="3" creationId="{9BA50D8C-62A4-C5A3-66D7-D16570AD79B1}"/>
          </ac:spMkLst>
        </pc:spChg>
        <pc:spChg chg="add del mod">
          <ac:chgData name="Amanda del Río" userId="ef3ae9c1-9254-4a4f-8da0-11578e86a26b" providerId="ADAL" clId="{F524ADB2-DED3-452B-BF39-CFE65B7F6E3F}" dt="2024-11-27T06:42:46.543" v="6131" actId="478"/>
          <ac:spMkLst>
            <pc:docMk/>
            <pc:sldMk cId="1646968262" sldId="13713"/>
            <ac:spMk id="5" creationId="{E1B683AA-3B34-5AF1-8585-64A01965FB63}"/>
          </ac:spMkLst>
        </pc:spChg>
        <pc:picChg chg="mod modCrop">
          <ac:chgData name="Amanda del Río" userId="ef3ae9c1-9254-4a4f-8da0-11578e86a26b" providerId="ADAL" clId="{F524ADB2-DED3-452B-BF39-CFE65B7F6E3F}" dt="2024-11-27T06:42:56.991" v="6134" actId="1076"/>
          <ac:picMkLst>
            <pc:docMk/>
            <pc:sldMk cId="1646968262" sldId="13713"/>
            <ac:picMk id="14" creationId="{6067E965-6A4D-12A0-02BE-18FBC53F4B52}"/>
          </ac:picMkLst>
        </pc:picChg>
      </pc:sldChg>
      <pc:sldChg chg="modSp new del mod">
        <pc:chgData name="Amanda del Río" userId="ef3ae9c1-9254-4a4f-8da0-11578e86a26b" providerId="ADAL" clId="{F524ADB2-DED3-452B-BF39-CFE65B7F6E3F}" dt="2024-11-27T07:04:17.571" v="6406" actId="47"/>
        <pc:sldMkLst>
          <pc:docMk/>
          <pc:sldMk cId="1170373664" sldId="13714"/>
        </pc:sldMkLst>
        <pc:spChg chg="mod">
          <ac:chgData name="Amanda del Río" userId="ef3ae9c1-9254-4a4f-8da0-11578e86a26b" providerId="ADAL" clId="{F524ADB2-DED3-452B-BF39-CFE65B7F6E3F}" dt="2024-11-27T07:03:48.764" v="6397" actId="20577"/>
          <ac:spMkLst>
            <pc:docMk/>
            <pc:sldMk cId="1170373664" sldId="13714"/>
            <ac:spMk id="2" creationId="{20CA0555-CCCF-4B02-0107-37E66F7B6698}"/>
          </ac:spMkLst>
        </pc:spChg>
      </pc:sldChg>
      <pc:sldChg chg="modSp add mod">
        <pc:chgData name="Amanda del Río" userId="ef3ae9c1-9254-4a4f-8da0-11578e86a26b" providerId="ADAL" clId="{F524ADB2-DED3-452B-BF39-CFE65B7F6E3F}" dt="2024-11-27T13:25:58.021" v="8423" actId="5793"/>
        <pc:sldMkLst>
          <pc:docMk/>
          <pc:sldMk cId="2996695616" sldId="13714"/>
        </pc:sldMkLst>
        <pc:spChg chg="mod">
          <ac:chgData name="Amanda del Río" userId="ef3ae9c1-9254-4a4f-8da0-11578e86a26b" providerId="ADAL" clId="{F524ADB2-DED3-452B-BF39-CFE65B7F6E3F}" dt="2024-11-27T13:25:58.021" v="8423" actId="5793"/>
          <ac:spMkLst>
            <pc:docMk/>
            <pc:sldMk cId="2996695616" sldId="13714"/>
            <ac:spMk id="2" creationId="{353A0DF7-84F1-9023-0D1A-4FD9B7D9C312}"/>
          </ac:spMkLst>
        </pc:spChg>
        <pc:spChg chg="mod">
          <ac:chgData name="Amanda del Río" userId="ef3ae9c1-9254-4a4f-8da0-11578e86a26b" providerId="ADAL" clId="{F524ADB2-DED3-452B-BF39-CFE65B7F6E3F}" dt="2024-11-27T07:05:26.566" v="6436" actId="20577"/>
          <ac:spMkLst>
            <pc:docMk/>
            <pc:sldMk cId="2996695616" sldId="13714"/>
            <ac:spMk id="9" creationId="{CB64517D-7CDE-1ACA-06E3-BAD5EAB4AA18}"/>
          </ac:spMkLst>
        </pc:spChg>
      </pc:sldChg>
      <pc:sldChg chg="addSp delSp modSp new mod ord">
        <pc:chgData name="Amanda del Río" userId="ef3ae9c1-9254-4a4f-8da0-11578e86a26b" providerId="ADAL" clId="{F524ADB2-DED3-452B-BF39-CFE65B7F6E3F}" dt="2024-11-29T07:19:10.142" v="10285"/>
        <pc:sldMkLst>
          <pc:docMk/>
          <pc:sldMk cId="413383562" sldId="13715"/>
        </pc:sldMkLst>
        <pc:spChg chg="mod">
          <ac:chgData name="Amanda del Río" userId="ef3ae9c1-9254-4a4f-8da0-11578e86a26b" providerId="ADAL" clId="{F524ADB2-DED3-452B-BF39-CFE65B7F6E3F}" dt="2024-11-29T07:12:59.829" v="10230" actId="113"/>
          <ac:spMkLst>
            <pc:docMk/>
            <pc:sldMk cId="413383562" sldId="13715"/>
            <ac:spMk id="2" creationId="{DD5ED07B-4156-D66D-A6EF-AF96957DEC1D}"/>
          </ac:spMkLst>
        </pc:spChg>
        <pc:spChg chg="del">
          <ac:chgData name="Amanda del Río" userId="ef3ae9c1-9254-4a4f-8da0-11578e86a26b" providerId="ADAL" clId="{F524ADB2-DED3-452B-BF39-CFE65B7F6E3F}" dt="2024-11-27T09:13:35.569" v="8024" actId="931"/>
          <ac:spMkLst>
            <pc:docMk/>
            <pc:sldMk cId="413383562" sldId="13715"/>
            <ac:spMk id="3" creationId="{CAE2C725-6A28-073B-3C3E-277565511C48}"/>
          </ac:spMkLst>
        </pc:spChg>
        <pc:picChg chg="add mod">
          <ac:chgData name="Amanda del Río" userId="ef3ae9c1-9254-4a4f-8da0-11578e86a26b" providerId="ADAL" clId="{F524ADB2-DED3-452B-BF39-CFE65B7F6E3F}" dt="2024-11-27T09:13:36.864" v="8026" actId="962"/>
          <ac:picMkLst>
            <pc:docMk/>
            <pc:sldMk cId="413383562" sldId="13715"/>
            <ac:picMk id="7" creationId="{78E2D6A1-6FCE-7E7A-3175-71A13FF6C2CF}"/>
          </ac:picMkLst>
        </pc:picChg>
      </pc:sldChg>
      <pc:sldChg chg="modSp new mod ord">
        <pc:chgData name="Amanda del Río" userId="ef3ae9c1-9254-4a4f-8da0-11578e86a26b" providerId="ADAL" clId="{F524ADB2-DED3-452B-BF39-CFE65B7F6E3F}" dt="2024-11-27T08:37:11.476" v="7947"/>
        <pc:sldMkLst>
          <pc:docMk/>
          <pc:sldMk cId="1704814029" sldId="13716"/>
        </pc:sldMkLst>
        <pc:spChg chg="mod">
          <ac:chgData name="Amanda del Río" userId="ef3ae9c1-9254-4a4f-8da0-11578e86a26b" providerId="ADAL" clId="{F524ADB2-DED3-452B-BF39-CFE65B7F6E3F}" dt="2024-11-27T07:22:49.846" v="6473" actId="404"/>
          <ac:spMkLst>
            <pc:docMk/>
            <pc:sldMk cId="1704814029" sldId="13716"/>
            <ac:spMk id="2" creationId="{422A6918-CF89-D71E-5F4F-06544E58D9EF}"/>
          </ac:spMkLst>
        </pc:spChg>
      </pc:sldChg>
      <pc:sldChg chg="addSp modSp add mod ord">
        <pc:chgData name="Amanda del Río" userId="ef3ae9c1-9254-4a4f-8da0-11578e86a26b" providerId="ADAL" clId="{F524ADB2-DED3-452B-BF39-CFE65B7F6E3F}" dt="2024-11-29T08:07:07.424" v="10843"/>
        <pc:sldMkLst>
          <pc:docMk/>
          <pc:sldMk cId="1965936478" sldId="13717"/>
        </pc:sldMkLst>
        <pc:spChg chg="mod">
          <ac:chgData name="Amanda del Río" userId="ef3ae9c1-9254-4a4f-8da0-11578e86a26b" providerId="ADAL" clId="{F524ADB2-DED3-452B-BF39-CFE65B7F6E3F}" dt="2024-11-27T07:31:38.254" v="6769" actId="20577"/>
          <ac:spMkLst>
            <pc:docMk/>
            <pc:sldMk cId="1965936478" sldId="13717"/>
            <ac:spMk id="2" creationId="{2AF0FD2F-7963-A713-65C3-3A1BB64E8379}"/>
          </ac:spMkLst>
        </pc:spChg>
        <pc:spChg chg="mod">
          <ac:chgData name="Amanda del Río" userId="ef3ae9c1-9254-4a4f-8da0-11578e86a26b" providerId="ADAL" clId="{F524ADB2-DED3-452B-BF39-CFE65B7F6E3F}" dt="2024-11-29T07:32:06.864" v="10401" actId="14100"/>
          <ac:spMkLst>
            <pc:docMk/>
            <pc:sldMk cId="1965936478" sldId="13717"/>
            <ac:spMk id="3" creationId="{C765F39D-C540-71D8-4488-01F245A945C8}"/>
          </ac:spMkLst>
        </pc:spChg>
        <pc:picChg chg="add mod modCrop">
          <ac:chgData name="Amanda del Río" userId="ef3ae9c1-9254-4a4f-8da0-11578e86a26b" providerId="ADAL" clId="{F524ADB2-DED3-452B-BF39-CFE65B7F6E3F}" dt="2024-11-29T07:31:50.921" v="10390" actId="732"/>
          <ac:picMkLst>
            <pc:docMk/>
            <pc:sldMk cId="1965936478" sldId="13717"/>
            <ac:picMk id="5" creationId="{09D80888-8EB7-271D-7403-4364657ABA21}"/>
          </ac:picMkLst>
        </pc:picChg>
      </pc:sldChg>
      <pc:sldChg chg="modSp add mod ord">
        <pc:chgData name="Amanda del Río" userId="ef3ae9c1-9254-4a4f-8da0-11578e86a26b" providerId="ADAL" clId="{F524ADB2-DED3-452B-BF39-CFE65B7F6E3F}" dt="2024-11-29T07:42:05.565" v="10694"/>
        <pc:sldMkLst>
          <pc:docMk/>
          <pc:sldMk cId="3920339003" sldId="13718"/>
        </pc:sldMkLst>
        <pc:spChg chg="mod">
          <ac:chgData name="Amanda del Río" userId="ef3ae9c1-9254-4a4f-8da0-11578e86a26b" providerId="ADAL" clId="{F524ADB2-DED3-452B-BF39-CFE65B7F6E3F}" dt="2024-11-27T07:32:49.510" v="6941" actId="20577"/>
          <ac:spMkLst>
            <pc:docMk/>
            <pc:sldMk cId="3920339003" sldId="13718"/>
            <ac:spMk id="2" creationId="{CE98E011-0B5D-05CB-0A4E-C92BC0589ECE}"/>
          </ac:spMkLst>
        </pc:spChg>
        <pc:spChg chg="mod">
          <ac:chgData name="Amanda del Río" userId="ef3ae9c1-9254-4a4f-8da0-11578e86a26b" providerId="ADAL" clId="{F524ADB2-DED3-452B-BF39-CFE65B7F6E3F}" dt="2024-11-29T07:27:56.360" v="10381" actId="14100"/>
          <ac:spMkLst>
            <pc:docMk/>
            <pc:sldMk cId="3920339003" sldId="13718"/>
            <ac:spMk id="3" creationId="{0D9ABE95-51E2-8AE1-958D-336B688FB025}"/>
          </ac:spMkLst>
        </pc:spChg>
      </pc:sldChg>
      <pc:sldChg chg="add del">
        <pc:chgData name="Amanda del Río" userId="ef3ae9c1-9254-4a4f-8da0-11578e86a26b" providerId="ADAL" clId="{F524ADB2-DED3-452B-BF39-CFE65B7F6E3F}" dt="2024-11-27T09:14:04.548" v="8027" actId="2696"/>
        <pc:sldMkLst>
          <pc:docMk/>
          <pc:sldMk cId="1775999996" sldId="13719"/>
        </pc:sldMkLst>
      </pc:sldChg>
      <pc:sldChg chg="add del ord">
        <pc:chgData name="Amanda del Río" userId="ef3ae9c1-9254-4a4f-8da0-11578e86a26b" providerId="ADAL" clId="{F524ADB2-DED3-452B-BF39-CFE65B7F6E3F}" dt="2024-11-29T07:40:13.412" v="10540" actId="47"/>
        <pc:sldMkLst>
          <pc:docMk/>
          <pc:sldMk cId="2414293172" sldId="13719"/>
        </pc:sldMkLst>
      </pc:sldChg>
      <pc:sldChg chg="modSp add del mod">
        <pc:chgData name="Amanda del Río" userId="ef3ae9c1-9254-4a4f-8da0-11578e86a26b" providerId="ADAL" clId="{F524ADB2-DED3-452B-BF39-CFE65B7F6E3F}" dt="2024-11-27T07:58:18.303" v="7400" actId="2696"/>
        <pc:sldMkLst>
          <pc:docMk/>
          <pc:sldMk cId="3198577370" sldId="13719"/>
        </pc:sldMkLst>
        <pc:spChg chg="mod">
          <ac:chgData name="Amanda del Río" userId="ef3ae9c1-9254-4a4f-8da0-11578e86a26b" providerId="ADAL" clId="{F524ADB2-DED3-452B-BF39-CFE65B7F6E3F}" dt="2024-11-27T07:58:09.080" v="7399" actId="403"/>
          <ac:spMkLst>
            <pc:docMk/>
            <pc:sldMk cId="3198577370" sldId="13719"/>
            <ac:spMk id="6" creationId="{F049C845-A2F8-125E-02B8-7892F62CE11C}"/>
          </ac:spMkLst>
        </pc:spChg>
      </pc:sldChg>
      <pc:sldChg chg="addSp delSp modSp add mod ord">
        <pc:chgData name="Amanda del Río" userId="ef3ae9c1-9254-4a4f-8da0-11578e86a26b" providerId="ADAL" clId="{F524ADB2-DED3-452B-BF39-CFE65B7F6E3F}" dt="2024-11-29T08:07:06.010" v="10841"/>
        <pc:sldMkLst>
          <pc:docMk/>
          <pc:sldMk cId="442838957" sldId="13720"/>
        </pc:sldMkLst>
        <pc:spChg chg="mod">
          <ac:chgData name="Amanda del Río" userId="ef3ae9c1-9254-4a4f-8da0-11578e86a26b" providerId="ADAL" clId="{F524ADB2-DED3-452B-BF39-CFE65B7F6E3F}" dt="2024-11-27T15:22:20.542" v="8830" actId="20577"/>
          <ac:spMkLst>
            <pc:docMk/>
            <pc:sldMk cId="442838957" sldId="13720"/>
            <ac:spMk id="4" creationId="{56C2287F-18D6-1DE0-A2B2-FB6DF5050C9B}"/>
          </ac:spMkLst>
        </pc:spChg>
        <pc:spChg chg="mod">
          <ac:chgData name="Amanda del Río" userId="ef3ae9c1-9254-4a4f-8da0-11578e86a26b" providerId="ADAL" clId="{F524ADB2-DED3-452B-BF39-CFE65B7F6E3F}" dt="2024-11-27T15:21:20.391" v="8776" actId="6549"/>
          <ac:spMkLst>
            <pc:docMk/>
            <pc:sldMk cId="442838957" sldId="13720"/>
            <ac:spMk id="6" creationId="{F9D299B8-8BF2-92EA-181C-5FC82C9D94D4}"/>
          </ac:spMkLst>
        </pc:spChg>
        <pc:picChg chg="add del mod modCrop">
          <ac:chgData name="Amanda del Río" userId="ef3ae9c1-9254-4a4f-8da0-11578e86a26b" providerId="ADAL" clId="{F524ADB2-DED3-452B-BF39-CFE65B7F6E3F}" dt="2024-11-27T15:20:40.683" v="8738" actId="478"/>
          <ac:picMkLst>
            <pc:docMk/>
            <pc:sldMk cId="442838957" sldId="13720"/>
            <ac:picMk id="3" creationId="{994EAAB6-9F41-A31B-3B46-1331348CECA1}"/>
          </ac:picMkLst>
        </pc:picChg>
        <pc:picChg chg="del">
          <ac:chgData name="Amanda del Río" userId="ef3ae9c1-9254-4a4f-8da0-11578e86a26b" providerId="ADAL" clId="{F524ADB2-DED3-452B-BF39-CFE65B7F6E3F}" dt="2024-11-27T08:02:50.181" v="7843" actId="478"/>
          <ac:picMkLst>
            <pc:docMk/>
            <pc:sldMk cId="442838957" sldId="13720"/>
            <ac:picMk id="7" creationId="{0A181A6A-F1B6-4B6D-905D-D8ABE29534F0}"/>
          </ac:picMkLst>
        </pc:picChg>
        <pc:picChg chg="add mod modCrop">
          <ac:chgData name="Amanda del Río" userId="ef3ae9c1-9254-4a4f-8da0-11578e86a26b" providerId="ADAL" clId="{F524ADB2-DED3-452B-BF39-CFE65B7F6E3F}" dt="2024-11-27T15:20:44.554" v="8740" actId="1076"/>
          <ac:picMkLst>
            <pc:docMk/>
            <pc:sldMk cId="442838957" sldId="13720"/>
            <ac:picMk id="8" creationId="{82E9CE5A-42B9-A088-73DE-4B8E0E8CFEE8}"/>
          </ac:picMkLst>
        </pc:picChg>
      </pc:sldChg>
      <pc:sldChg chg="add">
        <pc:chgData name="Amanda del Río" userId="ef3ae9c1-9254-4a4f-8da0-11578e86a26b" providerId="ADAL" clId="{F524ADB2-DED3-452B-BF39-CFE65B7F6E3F}" dt="2024-11-27T08:38:23.815" v="7978"/>
        <pc:sldMkLst>
          <pc:docMk/>
          <pc:sldMk cId="1888779367" sldId="13721"/>
        </pc:sldMkLst>
      </pc:sldChg>
      <pc:sldChg chg="delSp add del mod">
        <pc:chgData name="Amanda del Río" userId="ef3ae9c1-9254-4a4f-8da0-11578e86a26b" providerId="ADAL" clId="{F524ADB2-DED3-452B-BF39-CFE65B7F6E3F}" dt="2024-11-27T08:37:03.645" v="7945" actId="47"/>
        <pc:sldMkLst>
          <pc:docMk/>
          <pc:sldMk cId="3149683648" sldId="13721"/>
        </pc:sldMkLst>
        <pc:spChg chg="del">
          <ac:chgData name="Amanda del Río" userId="ef3ae9c1-9254-4a4f-8da0-11578e86a26b" providerId="ADAL" clId="{F524ADB2-DED3-452B-BF39-CFE65B7F6E3F}" dt="2024-11-27T08:36:28.969" v="7928" actId="21"/>
          <ac:spMkLst>
            <pc:docMk/>
            <pc:sldMk cId="3149683648" sldId="13721"/>
            <ac:spMk id="16" creationId="{6891ECF3-9562-AEB9-5CBA-0E955370EF65}"/>
          </ac:spMkLst>
        </pc:spChg>
        <pc:spChg chg="del">
          <ac:chgData name="Amanda del Río" userId="ef3ae9c1-9254-4a4f-8da0-11578e86a26b" providerId="ADAL" clId="{F524ADB2-DED3-452B-BF39-CFE65B7F6E3F}" dt="2024-11-27T08:36:28.969" v="7928" actId="21"/>
          <ac:spMkLst>
            <pc:docMk/>
            <pc:sldMk cId="3149683648" sldId="13721"/>
            <ac:spMk id="17" creationId="{9E5E36C9-2722-28DC-8C30-B6A5AE274929}"/>
          </ac:spMkLst>
        </pc:spChg>
      </pc:sldChg>
      <pc:sldChg chg="addSp modSp new del mod modClrScheme chgLayout">
        <pc:chgData name="Amanda del Río" userId="ef3ae9c1-9254-4a4f-8da0-11578e86a26b" providerId="ADAL" clId="{F524ADB2-DED3-452B-BF39-CFE65B7F6E3F}" dt="2024-11-27T13:22:15.518" v="8402" actId="2696"/>
        <pc:sldMkLst>
          <pc:docMk/>
          <pc:sldMk cId="137866338" sldId="13722"/>
        </pc:sldMkLst>
        <pc:spChg chg="mod">
          <ac:chgData name="Amanda del Río" userId="ef3ae9c1-9254-4a4f-8da0-11578e86a26b" providerId="ADAL" clId="{F524ADB2-DED3-452B-BF39-CFE65B7F6E3F}" dt="2024-11-27T08:41:30.586" v="7990" actId="26606"/>
          <ac:spMkLst>
            <pc:docMk/>
            <pc:sldMk cId="137866338" sldId="13722"/>
            <ac:spMk id="2" creationId="{90C432F3-810E-7FB5-B55B-4E99FB372940}"/>
          </ac:spMkLst>
        </pc:spChg>
        <pc:spChg chg="mod modVis">
          <ac:chgData name="Amanda del Río" userId="ef3ae9c1-9254-4a4f-8da0-11578e86a26b" providerId="ADAL" clId="{F524ADB2-DED3-452B-BF39-CFE65B7F6E3F}" dt="2024-11-27T08:41:30.586" v="7990" actId="26606"/>
          <ac:spMkLst>
            <pc:docMk/>
            <pc:sldMk cId="137866338" sldId="13722"/>
            <ac:spMk id="3" creationId="{2243B26C-3861-F9D6-2B90-F3505C2C76C8}"/>
          </ac:spMkLst>
        </pc:spChg>
        <pc:spChg chg="add mod">
          <ac:chgData name="Amanda del Río" userId="ef3ae9c1-9254-4a4f-8da0-11578e86a26b" providerId="ADAL" clId="{F524ADB2-DED3-452B-BF39-CFE65B7F6E3F}" dt="2024-11-27T08:42:03.820" v="8008" actId="6549"/>
          <ac:spMkLst>
            <pc:docMk/>
            <pc:sldMk cId="137866338" sldId="13722"/>
            <ac:spMk id="5" creationId="{88ED2746-EB0E-8B7A-C1B4-570D7271F07F}"/>
          </ac:spMkLst>
        </pc:spChg>
        <pc:picChg chg="add mod ord modCrop">
          <ac:chgData name="Amanda del Río" userId="ef3ae9c1-9254-4a4f-8da0-11578e86a26b" providerId="ADAL" clId="{F524ADB2-DED3-452B-BF39-CFE65B7F6E3F}" dt="2024-11-27T08:41:51.803" v="7995" actId="14100"/>
          <ac:picMkLst>
            <pc:docMk/>
            <pc:sldMk cId="137866338" sldId="13722"/>
            <ac:picMk id="4" creationId="{35249543-9AB7-A19A-BA50-7FFF1EBD8A6F}"/>
          </ac:picMkLst>
        </pc:picChg>
      </pc:sldChg>
      <pc:sldChg chg="add">
        <pc:chgData name="Amanda del Río" userId="ef3ae9c1-9254-4a4f-8da0-11578e86a26b" providerId="ADAL" clId="{F524ADB2-DED3-452B-BF39-CFE65B7F6E3F}" dt="2024-11-27T13:22:19.185" v="8403"/>
        <pc:sldMkLst>
          <pc:docMk/>
          <pc:sldMk cId="1281466213" sldId="13722"/>
        </pc:sldMkLst>
      </pc:sldChg>
      <pc:sldChg chg="addSp modSp new mod">
        <pc:chgData name="Amanda del Río" userId="ef3ae9c1-9254-4a4f-8da0-11578e86a26b" providerId="ADAL" clId="{F524ADB2-DED3-452B-BF39-CFE65B7F6E3F}" dt="2024-11-27T09:18:18.736" v="8047" actId="732"/>
        <pc:sldMkLst>
          <pc:docMk/>
          <pc:sldMk cId="2848471756" sldId="13723"/>
        </pc:sldMkLst>
        <pc:spChg chg="mod">
          <ac:chgData name="Amanda del Río" userId="ef3ae9c1-9254-4a4f-8da0-11578e86a26b" providerId="ADAL" clId="{F524ADB2-DED3-452B-BF39-CFE65B7F6E3F}" dt="2024-11-27T09:18:11.504" v="8045" actId="1076"/>
          <ac:spMkLst>
            <pc:docMk/>
            <pc:sldMk cId="2848471756" sldId="13723"/>
            <ac:spMk id="2" creationId="{166001EE-994E-E8D0-F8D2-8131709E5E23}"/>
          </ac:spMkLst>
        </pc:spChg>
        <pc:spChg chg="mod">
          <ac:chgData name="Amanda del Río" userId="ef3ae9c1-9254-4a4f-8da0-11578e86a26b" providerId="ADAL" clId="{F524ADB2-DED3-452B-BF39-CFE65B7F6E3F}" dt="2024-11-27T09:17:48.081" v="8040" actId="20577"/>
          <ac:spMkLst>
            <pc:docMk/>
            <pc:sldMk cId="2848471756" sldId="13723"/>
            <ac:spMk id="5" creationId="{ED9DD583-DF1F-A4FE-9315-A4B486811BE2}"/>
          </ac:spMkLst>
        </pc:spChg>
        <pc:picChg chg="add mod modCrop">
          <ac:chgData name="Amanda del Río" userId="ef3ae9c1-9254-4a4f-8da0-11578e86a26b" providerId="ADAL" clId="{F524ADB2-DED3-452B-BF39-CFE65B7F6E3F}" dt="2024-11-27T09:18:18.736" v="8047" actId="732"/>
          <ac:picMkLst>
            <pc:docMk/>
            <pc:sldMk cId="2848471756" sldId="13723"/>
            <ac:picMk id="7" creationId="{B41A6CBF-5830-29A0-1E67-619B6CED97CC}"/>
          </ac:picMkLst>
        </pc:picChg>
      </pc:sldChg>
      <pc:sldChg chg="modSp new del mod">
        <pc:chgData name="Amanda del Río" userId="ef3ae9c1-9254-4a4f-8da0-11578e86a26b" providerId="ADAL" clId="{F524ADB2-DED3-452B-BF39-CFE65B7F6E3F}" dt="2024-11-27T13:26:47.606" v="8447" actId="2696"/>
        <pc:sldMkLst>
          <pc:docMk/>
          <pc:sldMk cId="829693645" sldId="13724"/>
        </pc:sldMkLst>
        <pc:spChg chg="mod">
          <ac:chgData name="Amanda del Río" userId="ef3ae9c1-9254-4a4f-8da0-11578e86a26b" providerId="ADAL" clId="{F524ADB2-DED3-452B-BF39-CFE65B7F6E3F}" dt="2024-11-27T09:24:38.202" v="8247" actId="27636"/>
          <ac:spMkLst>
            <pc:docMk/>
            <pc:sldMk cId="829693645" sldId="13724"/>
            <ac:spMk id="2" creationId="{DD99990B-72FE-49AB-9398-7F455D898D6A}"/>
          </ac:spMkLst>
        </pc:spChg>
        <pc:spChg chg="mod">
          <ac:chgData name="Amanda del Río" userId="ef3ae9c1-9254-4a4f-8da0-11578e86a26b" providerId="ADAL" clId="{F524ADB2-DED3-452B-BF39-CFE65B7F6E3F}" dt="2024-11-27T09:20:23.934" v="8093" actId="20577"/>
          <ac:spMkLst>
            <pc:docMk/>
            <pc:sldMk cId="829693645" sldId="13724"/>
            <ac:spMk id="5" creationId="{CA602747-0D21-FF23-6C56-77268B93C92D}"/>
          </ac:spMkLst>
        </pc:spChg>
      </pc:sldChg>
      <pc:sldChg chg="addSp delSp modSp add mod">
        <pc:chgData name="Amanda del Río" userId="ef3ae9c1-9254-4a4f-8da0-11578e86a26b" providerId="ADAL" clId="{F524ADB2-DED3-452B-BF39-CFE65B7F6E3F}" dt="2024-11-29T07:17:09.761" v="10283" actId="478"/>
        <pc:sldMkLst>
          <pc:docMk/>
          <pc:sldMk cId="1164852689" sldId="13724"/>
        </pc:sldMkLst>
        <pc:spChg chg="mod">
          <ac:chgData name="Amanda del Río" userId="ef3ae9c1-9254-4a4f-8da0-11578e86a26b" providerId="ADAL" clId="{F524ADB2-DED3-452B-BF39-CFE65B7F6E3F}" dt="2024-11-29T07:16:34.822" v="10277" actId="27636"/>
          <ac:spMkLst>
            <pc:docMk/>
            <pc:sldMk cId="1164852689" sldId="13724"/>
            <ac:spMk id="2" creationId="{DD99990B-72FE-49AB-9398-7F455D898D6A}"/>
          </ac:spMkLst>
        </pc:spChg>
        <pc:picChg chg="add del mod">
          <ac:chgData name="Amanda del Río" userId="ef3ae9c1-9254-4a4f-8da0-11578e86a26b" providerId="ADAL" clId="{F524ADB2-DED3-452B-BF39-CFE65B7F6E3F}" dt="2024-11-29T07:17:09.761" v="10283" actId="478"/>
          <ac:picMkLst>
            <pc:docMk/>
            <pc:sldMk cId="1164852689" sldId="13724"/>
            <ac:picMk id="1026" creationId="{63340176-6A81-0CDA-88A3-6F2F5EAC1F43}"/>
          </ac:picMkLst>
        </pc:picChg>
        <pc:picChg chg="add del mod">
          <ac:chgData name="Amanda del Río" userId="ef3ae9c1-9254-4a4f-8da0-11578e86a26b" providerId="ADAL" clId="{F524ADB2-DED3-452B-BF39-CFE65B7F6E3F}" dt="2024-11-29T07:17:05.017" v="10282" actId="478"/>
          <ac:picMkLst>
            <pc:docMk/>
            <pc:sldMk cId="1164852689" sldId="13724"/>
            <ac:picMk id="2050" creationId="{71D61BC8-C38F-1E59-0A82-33BDDF2979C0}"/>
          </ac:picMkLst>
        </pc:picChg>
      </pc:sldChg>
      <pc:sldChg chg="addSp modSp new del mod">
        <pc:chgData name="Amanda del Río" userId="ef3ae9c1-9254-4a4f-8da0-11578e86a26b" providerId="ADAL" clId="{F524ADB2-DED3-452B-BF39-CFE65B7F6E3F}" dt="2024-11-27T13:22:15.518" v="8402" actId="2696"/>
        <pc:sldMkLst>
          <pc:docMk/>
          <pc:sldMk cId="3061980938" sldId="13725"/>
        </pc:sldMkLst>
        <pc:spChg chg="add mod">
          <ac:chgData name="Amanda del Río" userId="ef3ae9c1-9254-4a4f-8da0-11578e86a26b" providerId="ADAL" clId="{F524ADB2-DED3-452B-BF39-CFE65B7F6E3F}" dt="2024-11-27T11:01:47.788" v="8303" actId="404"/>
          <ac:spMkLst>
            <pc:docMk/>
            <pc:sldMk cId="3061980938" sldId="13725"/>
            <ac:spMk id="10" creationId="{F37CFAF5-62EA-73A9-2FEF-DB2D17DF5042}"/>
          </ac:spMkLst>
        </pc:spChg>
        <pc:picChg chg="add mod modCrop">
          <ac:chgData name="Amanda del Río" userId="ef3ae9c1-9254-4a4f-8da0-11578e86a26b" providerId="ADAL" clId="{F524ADB2-DED3-452B-BF39-CFE65B7F6E3F}" dt="2024-11-27T10:59:50.132" v="8254" actId="1076"/>
          <ac:picMkLst>
            <pc:docMk/>
            <pc:sldMk cId="3061980938" sldId="13725"/>
            <ac:picMk id="5" creationId="{53F3ECAA-8414-32B0-CF74-8FCC6C1CF8F0}"/>
          </ac:picMkLst>
        </pc:picChg>
        <pc:picChg chg="add mod modCrop">
          <ac:chgData name="Amanda del Río" userId="ef3ae9c1-9254-4a4f-8da0-11578e86a26b" providerId="ADAL" clId="{F524ADB2-DED3-452B-BF39-CFE65B7F6E3F}" dt="2024-11-27T11:00:50.620" v="8261" actId="1076"/>
          <ac:picMkLst>
            <pc:docMk/>
            <pc:sldMk cId="3061980938" sldId="13725"/>
            <ac:picMk id="7" creationId="{90F0FADC-1C9C-9EAC-5BA1-C2F96FBBF445}"/>
          </ac:picMkLst>
        </pc:picChg>
        <pc:picChg chg="add mod modCrop">
          <ac:chgData name="Amanda del Río" userId="ef3ae9c1-9254-4a4f-8da0-11578e86a26b" providerId="ADAL" clId="{F524ADB2-DED3-452B-BF39-CFE65B7F6E3F}" dt="2024-11-27T11:01:25.242" v="8291" actId="1076"/>
          <ac:picMkLst>
            <pc:docMk/>
            <pc:sldMk cId="3061980938" sldId="13725"/>
            <ac:picMk id="9" creationId="{9E65D357-B655-61E2-D9D1-7647EBC70D2A}"/>
          </ac:picMkLst>
        </pc:picChg>
      </pc:sldChg>
      <pc:sldChg chg="add">
        <pc:chgData name="Amanda del Río" userId="ef3ae9c1-9254-4a4f-8da0-11578e86a26b" providerId="ADAL" clId="{F524ADB2-DED3-452B-BF39-CFE65B7F6E3F}" dt="2024-11-27T13:22:19.185" v="8403"/>
        <pc:sldMkLst>
          <pc:docMk/>
          <pc:sldMk cId="3511919741" sldId="13725"/>
        </pc:sldMkLst>
      </pc:sldChg>
      <pc:sldChg chg="addSp delSp modSp add mod">
        <pc:chgData name="Amanda del Río" userId="ef3ae9c1-9254-4a4f-8da0-11578e86a26b" providerId="ADAL" clId="{F524ADB2-DED3-452B-BF39-CFE65B7F6E3F}" dt="2024-11-29T07:38:45.993" v="10503"/>
        <pc:sldMkLst>
          <pc:docMk/>
          <pc:sldMk cId="2301713020" sldId="13726"/>
        </pc:sldMkLst>
        <pc:spChg chg="mod">
          <ac:chgData name="Amanda del Río" userId="ef3ae9c1-9254-4a4f-8da0-11578e86a26b" providerId="ADAL" clId="{F524ADB2-DED3-452B-BF39-CFE65B7F6E3F}" dt="2024-11-29T07:38:45.993" v="10503"/>
          <ac:spMkLst>
            <pc:docMk/>
            <pc:sldMk cId="2301713020" sldId="13726"/>
            <ac:spMk id="2" creationId="{6A0FD72E-2CFC-50E5-F323-6F5262C17D77}"/>
          </ac:spMkLst>
        </pc:spChg>
        <pc:spChg chg="mod">
          <ac:chgData name="Amanda del Río" userId="ef3ae9c1-9254-4a4f-8da0-11578e86a26b" providerId="ADAL" clId="{F524ADB2-DED3-452B-BF39-CFE65B7F6E3F}" dt="2024-11-27T13:27:55.391" v="8506" actId="20577"/>
          <ac:spMkLst>
            <pc:docMk/>
            <pc:sldMk cId="2301713020" sldId="13726"/>
            <ac:spMk id="5" creationId="{CD1ECC14-565B-CD33-7E40-ED7BDE6A0879}"/>
          </ac:spMkLst>
        </pc:spChg>
        <pc:picChg chg="add del mod">
          <ac:chgData name="Amanda del Río" userId="ef3ae9c1-9254-4a4f-8da0-11578e86a26b" providerId="ADAL" clId="{F524ADB2-DED3-452B-BF39-CFE65B7F6E3F}" dt="2024-11-29T07:16:31.207" v="10274" actId="21"/>
          <ac:picMkLst>
            <pc:docMk/>
            <pc:sldMk cId="2301713020" sldId="13726"/>
            <ac:picMk id="1026" creationId="{63340176-6A81-0CDA-88A3-6F2F5EAC1F43}"/>
          </ac:picMkLst>
        </pc:picChg>
      </pc:sldChg>
      <pc:sldChg chg="modSp add mod ord">
        <pc:chgData name="Amanda del Río" userId="ef3ae9c1-9254-4a4f-8da0-11578e86a26b" providerId="ADAL" clId="{F524ADB2-DED3-452B-BF39-CFE65B7F6E3F}" dt="2024-11-29T07:41:43.565" v="10692" actId="113"/>
        <pc:sldMkLst>
          <pc:docMk/>
          <pc:sldMk cId="3661822803" sldId="13727"/>
        </pc:sldMkLst>
        <pc:spChg chg="mod">
          <ac:chgData name="Amanda del Río" userId="ef3ae9c1-9254-4a4f-8da0-11578e86a26b" providerId="ADAL" clId="{F524ADB2-DED3-452B-BF39-CFE65B7F6E3F}" dt="2024-11-29T07:40:59.031" v="10615" actId="27636"/>
          <ac:spMkLst>
            <pc:docMk/>
            <pc:sldMk cId="3661822803" sldId="13727"/>
            <ac:spMk id="2" creationId="{9258181B-4ADD-A413-BA16-852EA3C2ED9D}"/>
          </ac:spMkLst>
        </pc:spChg>
        <pc:spChg chg="mod">
          <ac:chgData name="Amanda del Río" userId="ef3ae9c1-9254-4a4f-8da0-11578e86a26b" providerId="ADAL" clId="{F524ADB2-DED3-452B-BF39-CFE65B7F6E3F}" dt="2024-11-29T07:41:43.565" v="10692" actId="113"/>
          <ac:spMkLst>
            <pc:docMk/>
            <pc:sldMk cId="3661822803" sldId="13727"/>
            <ac:spMk id="3" creationId="{4CC55973-4F15-849E-5C96-65C7FFB15974}"/>
          </ac:spMkLst>
        </pc:spChg>
      </pc:sldChg>
      <pc:sldChg chg="delSp modSp add del mod">
        <pc:chgData name="Amanda del Río" userId="ef3ae9c1-9254-4a4f-8da0-11578e86a26b" providerId="ADAL" clId="{F524ADB2-DED3-452B-BF39-CFE65B7F6E3F}" dt="2024-11-29T07:42:34.232" v="10702" actId="2696"/>
        <pc:sldMkLst>
          <pc:docMk/>
          <pc:sldMk cId="3009055728" sldId="13728"/>
        </pc:sldMkLst>
        <pc:spChg chg="mod">
          <ac:chgData name="Amanda del Río" userId="ef3ae9c1-9254-4a4f-8da0-11578e86a26b" providerId="ADAL" clId="{F524ADB2-DED3-452B-BF39-CFE65B7F6E3F}" dt="2024-11-27T15:24:54.972" v="8904" actId="5793"/>
          <ac:spMkLst>
            <pc:docMk/>
            <pc:sldMk cId="3009055728" sldId="13728"/>
            <ac:spMk id="4" creationId="{8234AA0F-16A3-7C94-8DCC-C061C21D2186}"/>
          </ac:spMkLst>
        </pc:spChg>
        <pc:spChg chg="mod">
          <ac:chgData name="Amanda del Río" userId="ef3ae9c1-9254-4a4f-8da0-11578e86a26b" providerId="ADAL" clId="{F524ADB2-DED3-452B-BF39-CFE65B7F6E3F}" dt="2024-11-27T15:23:56.108" v="8870" actId="20577"/>
          <ac:spMkLst>
            <pc:docMk/>
            <pc:sldMk cId="3009055728" sldId="13728"/>
            <ac:spMk id="6" creationId="{40E69B4A-C808-6529-0643-BC6C9DFFB535}"/>
          </ac:spMkLst>
        </pc:spChg>
        <pc:picChg chg="mod">
          <ac:chgData name="Amanda del Río" userId="ef3ae9c1-9254-4a4f-8da0-11578e86a26b" providerId="ADAL" clId="{F524ADB2-DED3-452B-BF39-CFE65B7F6E3F}" dt="2024-11-27T15:25:03.962" v="8907" actId="1076"/>
          <ac:picMkLst>
            <pc:docMk/>
            <pc:sldMk cId="3009055728" sldId="13728"/>
            <ac:picMk id="3" creationId="{4A7CCE9E-A5D1-C6EF-92A2-979BAE7C0BEF}"/>
          </ac:picMkLst>
        </pc:picChg>
        <pc:picChg chg="del">
          <ac:chgData name="Amanda del Río" userId="ef3ae9c1-9254-4a4f-8da0-11578e86a26b" providerId="ADAL" clId="{F524ADB2-DED3-452B-BF39-CFE65B7F6E3F}" dt="2024-11-27T15:20:35.620" v="8735" actId="478"/>
          <ac:picMkLst>
            <pc:docMk/>
            <pc:sldMk cId="3009055728" sldId="13728"/>
            <ac:picMk id="8" creationId="{A3314615-5354-AA54-617B-994D57192314}"/>
          </ac:picMkLst>
        </pc:picChg>
      </pc:sldChg>
      <pc:sldChg chg="add del">
        <pc:chgData name="Amanda del Río" userId="ef3ae9c1-9254-4a4f-8da0-11578e86a26b" providerId="ADAL" clId="{F524ADB2-DED3-452B-BF39-CFE65B7F6E3F}" dt="2024-11-29T07:42:29.821" v="10701"/>
        <pc:sldMkLst>
          <pc:docMk/>
          <pc:sldMk cId="3809321789" sldId="13728"/>
        </pc:sldMkLst>
      </pc:sldChg>
      <pc:sldChg chg="delSp modSp add del mod">
        <pc:chgData name="Amanda del Río" userId="ef3ae9c1-9254-4a4f-8da0-11578e86a26b" providerId="ADAL" clId="{F524ADB2-DED3-452B-BF39-CFE65B7F6E3F}" dt="2024-11-29T07:42:34.232" v="10702" actId="2696"/>
        <pc:sldMkLst>
          <pc:docMk/>
          <pc:sldMk cId="772557095" sldId="13729"/>
        </pc:sldMkLst>
        <pc:spChg chg="mod">
          <ac:chgData name="Amanda del Río" userId="ef3ae9c1-9254-4a4f-8da0-11578e86a26b" providerId="ADAL" clId="{F524ADB2-DED3-452B-BF39-CFE65B7F6E3F}" dt="2024-11-27T15:23:39.110" v="8864" actId="20577"/>
          <ac:spMkLst>
            <pc:docMk/>
            <pc:sldMk cId="772557095" sldId="13729"/>
            <ac:spMk id="4" creationId="{928B89EE-B8D3-110B-6A70-FB324672C848}"/>
          </ac:spMkLst>
        </pc:spChg>
        <pc:spChg chg="mod">
          <ac:chgData name="Amanda del Río" userId="ef3ae9c1-9254-4a4f-8da0-11578e86a26b" providerId="ADAL" clId="{F524ADB2-DED3-452B-BF39-CFE65B7F6E3F}" dt="2024-11-27T15:23:01.166" v="8847" actId="27636"/>
          <ac:spMkLst>
            <pc:docMk/>
            <pc:sldMk cId="772557095" sldId="13729"/>
            <ac:spMk id="6" creationId="{E6C42D69-7631-7AF5-FA14-24E366C3FBD1}"/>
          </ac:spMkLst>
        </pc:spChg>
        <pc:picChg chg="del">
          <ac:chgData name="Amanda del Río" userId="ef3ae9c1-9254-4a4f-8da0-11578e86a26b" providerId="ADAL" clId="{F524ADB2-DED3-452B-BF39-CFE65B7F6E3F}" dt="2024-11-27T15:22:43.165" v="8832" actId="478"/>
          <ac:picMkLst>
            <pc:docMk/>
            <pc:sldMk cId="772557095" sldId="13729"/>
            <ac:picMk id="3" creationId="{3F2BEA45-157A-3501-3661-096AF866AC6D}"/>
          </ac:picMkLst>
        </pc:picChg>
        <pc:picChg chg="del">
          <ac:chgData name="Amanda del Río" userId="ef3ae9c1-9254-4a4f-8da0-11578e86a26b" providerId="ADAL" clId="{F524ADB2-DED3-452B-BF39-CFE65B7F6E3F}" dt="2024-11-27T15:20:39.156" v="8737" actId="478"/>
          <ac:picMkLst>
            <pc:docMk/>
            <pc:sldMk cId="772557095" sldId="13729"/>
            <ac:picMk id="8" creationId="{BD88CA0A-B25F-B116-B448-C3A51B6A6689}"/>
          </ac:picMkLst>
        </pc:picChg>
      </pc:sldChg>
      <pc:sldChg chg="add del">
        <pc:chgData name="Amanda del Río" userId="ef3ae9c1-9254-4a4f-8da0-11578e86a26b" providerId="ADAL" clId="{F524ADB2-DED3-452B-BF39-CFE65B7F6E3F}" dt="2024-11-29T07:42:29.821" v="10701"/>
        <pc:sldMkLst>
          <pc:docMk/>
          <pc:sldMk cId="2259884190" sldId="13729"/>
        </pc:sldMkLst>
      </pc:sldChg>
      <pc:sldChg chg="add del">
        <pc:chgData name="Amanda del Río" userId="ef3ae9c1-9254-4a4f-8da0-11578e86a26b" providerId="ADAL" clId="{F524ADB2-DED3-452B-BF39-CFE65B7F6E3F}" dt="2024-11-29T06:56:21.248" v="9831" actId="2696"/>
        <pc:sldMkLst>
          <pc:docMk/>
          <pc:sldMk cId="583706835" sldId="13730"/>
        </pc:sldMkLst>
      </pc:sldChg>
      <pc:sldChg chg="addSp delSp modSp add del mod chgLayout">
        <pc:chgData name="Amanda del Río" userId="ef3ae9c1-9254-4a4f-8da0-11578e86a26b" providerId="ADAL" clId="{F524ADB2-DED3-452B-BF39-CFE65B7F6E3F}" dt="2024-11-29T06:36:48.917" v="9462" actId="2696"/>
        <pc:sldMkLst>
          <pc:docMk/>
          <pc:sldMk cId="1642914826" sldId="13730"/>
        </pc:sldMkLst>
        <pc:spChg chg="del mod">
          <ac:chgData name="Amanda del Río" userId="ef3ae9c1-9254-4a4f-8da0-11578e86a26b" providerId="ADAL" clId="{F524ADB2-DED3-452B-BF39-CFE65B7F6E3F}" dt="2024-11-28T17:36:50.212" v="9101" actId="21"/>
          <ac:spMkLst>
            <pc:docMk/>
            <pc:sldMk cId="1642914826" sldId="13730"/>
            <ac:spMk id="2" creationId="{F91F86D2-47FC-6D78-EE68-1CC39B22D36D}"/>
          </ac:spMkLst>
        </pc:spChg>
        <pc:spChg chg="add mod ord">
          <ac:chgData name="Amanda del Río" userId="ef3ae9c1-9254-4a4f-8da0-11578e86a26b" providerId="ADAL" clId="{F524ADB2-DED3-452B-BF39-CFE65B7F6E3F}" dt="2024-11-29T06:32:44.266" v="9273" actId="6549"/>
          <ac:spMkLst>
            <pc:docMk/>
            <pc:sldMk cId="1642914826" sldId="13730"/>
            <ac:spMk id="3" creationId="{C0A5B888-F779-C095-72E0-C5B319DAEA3F}"/>
          </ac:spMkLst>
        </pc:spChg>
        <pc:spChg chg="add mod">
          <ac:chgData name="Amanda del Río" userId="ef3ae9c1-9254-4a4f-8da0-11578e86a26b" providerId="ADAL" clId="{F524ADB2-DED3-452B-BF39-CFE65B7F6E3F}" dt="2024-11-29T06:32:51.580" v="9277" actId="20577"/>
          <ac:spMkLst>
            <pc:docMk/>
            <pc:sldMk cId="1642914826" sldId="13730"/>
            <ac:spMk id="4" creationId="{F91F86D2-47FC-6D78-EE68-1CC39B22D36D}"/>
          </ac:spMkLst>
        </pc:spChg>
        <pc:spChg chg="del mod ord">
          <ac:chgData name="Amanda del Río" userId="ef3ae9c1-9254-4a4f-8da0-11578e86a26b" providerId="ADAL" clId="{F524ADB2-DED3-452B-BF39-CFE65B7F6E3F}" dt="2024-11-28T17:37:16.503" v="9127" actId="478"/>
          <ac:spMkLst>
            <pc:docMk/>
            <pc:sldMk cId="1642914826" sldId="13730"/>
            <ac:spMk id="9" creationId="{A4498526-6687-CD99-9D55-80160BCBA693}"/>
          </ac:spMkLst>
        </pc:spChg>
      </pc:sldChg>
      <pc:sldChg chg="add">
        <pc:chgData name="Amanda del Río" userId="ef3ae9c1-9254-4a4f-8da0-11578e86a26b" providerId="ADAL" clId="{F524ADB2-DED3-452B-BF39-CFE65B7F6E3F}" dt="2024-11-29T06:56:28.965" v="9832"/>
        <pc:sldMkLst>
          <pc:docMk/>
          <pc:sldMk cId="2135746803" sldId="13730"/>
        </pc:sldMkLst>
      </pc:sldChg>
      <pc:sldChg chg="modSp add mod ord">
        <pc:chgData name="Amanda del Río" userId="ef3ae9c1-9254-4a4f-8da0-11578e86a26b" providerId="ADAL" clId="{F524ADB2-DED3-452B-BF39-CFE65B7F6E3F}" dt="2024-11-29T07:38:56.575" v="10507" actId="20577"/>
        <pc:sldMkLst>
          <pc:docMk/>
          <pc:sldMk cId="4182286451" sldId="13731"/>
        </pc:sldMkLst>
        <pc:spChg chg="mod">
          <ac:chgData name="Amanda del Río" userId="ef3ae9c1-9254-4a4f-8da0-11578e86a26b" providerId="ADAL" clId="{F524ADB2-DED3-452B-BF39-CFE65B7F6E3F}" dt="2024-11-29T06:34:57.121" v="9337" actId="20577"/>
          <ac:spMkLst>
            <pc:docMk/>
            <pc:sldMk cId="4182286451" sldId="13731"/>
            <ac:spMk id="3" creationId="{7E820B98-B49E-B9CE-6556-AF118C16ACEF}"/>
          </ac:spMkLst>
        </pc:spChg>
        <pc:spChg chg="mod">
          <ac:chgData name="Amanda del Río" userId="ef3ae9c1-9254-4a4f-8da0-11578e86a26b" providerId="ADAL" clId="{F524ADB2-DED3-452B-BF39-CFE65B7F6E3F}" dt="2024-11-29T07:38:56.575" v="10507" actId="20577"/>
          <ac:spMkLst>
            <pc:docMk/>
            <pc:sldMk cId="4182286451" sldId="13731"/>
            <ac:spMk id="4" creationId="{0A8938C6-6388-EE8F-E2FE-8E80530E8BBF}"/>
          </ac:spMkLst>
        </pc:spChg>
      </pc:sldChg>
      <pc:sldChg chg="modSp add mod">
        <pc:chgData name="Amanda del Río" userId="ef3ae9c1-9254-4a4f-8da0-11578e86a26b" providerId="ADAL" clId="{F524ADB2-DED3-452B-BF39-CFE65B7F6E3F}" dt="2024-11-29T07:49:10.849" v="10773" actId="20577"/>
        <pc:sldMkLst>
          <pc:docMk/>
          <pc:sldMk cId="1168848534" sldId="13732"/>
        </pc:sldMkLst>
        <pc:spChg chg="mod">
          <ac:chgData name="Amanda del Río" userId="ef3ae9c1-9254-4a4f-8da0-11578e86a26b" providerId="ADAL" clId="{F524ADB2-DED3-452B-BF39-CFE65B7F6E3F}" dt="2024-11-29T07:44:00.056" v="10728" actId="1076"/>
          <ac:spMkLst>
            <pc:docMk/>
            <pc:sldMk cId="1168848534" sldId="13732"/>
            <ac:spMk id="3" creationId="{6D4D83B7-03F7-7AE8-6AC4-0B732BFC6D5A}"/>
          </ac:spMkLst>
        </pc:spChg>
        <pc:spChg chg="mod">
          <ac:chgData name="Amanda del Río" userId="ef3ae9c1-9254-4a4f-8da0-11578e86a26b" providerId="ADAL" clId="{F524ADB2-DED3-452B-BF39-CFE65B7F6E3F}" dt="2024-11-29T07:49:10.849" v="10773" actId="20577"/>
          <ac:spMkLst>
            <pc:docMk/>
            <pc:sldMk cId="1168848534" sldId="13732"/>
            <ac:spMk id="4" creationId="{2FFD896E-2B44-A481-CB13-988D5DB9870D}"/>
          </ac:spMkLst>
        </pc:spChg>
      </pc:sldChg>
      <pc:sldChg chg="modSp add del mod">
        <pc:chgData name="Amanda del Río" userId="ef3ae9c1-9254-4a4f-8da0-11578e86a26b" providerId="ADAL" clId="{F524ADB2-DED3-452B-BF39-CFE65B7F6E3F}" dt="2024-11-29T06:56:35.119" v="9833" actId="2696"/>
        <pc:sldMkLst>
          <pc:docMk/>
          <pc:sldMk cId="1980100153" sldId="13732"/>
        </pc:sldMkLst>
        <pc:spChg chg="mod">
          <ac:chgData name="Amanda del Río" userId="ef3ae9c1-9254-4a4f-8da0-11578e86a26b" providerId="ADAL" clId="{F524ADB2-DED3-452B-BF39-CFE65B7F6E3F}" dt="2024-11-28T17:44:24.846" v="9185" actId="20577"/>
          <ac:spMkLst>
            <pc:docMk/>
            <pc:sldMk cId="1980100153" sldId="13732"/>
            <ac:spMk id="3" creationId="{6D4D83B7-03F7-7AE8-6AC4-0B732BFC6D5A}"/>
          </ac:spMkLst>
        </pc:spChg>
        <pc:spChg chg="mod">
          <ac:chgData name="Amanda del Río" userId="ef3ae9c1-9254-4a4f-8da0-11578e86a26b" providerId="ADAL" clId="{F524ADB2-DED3-452B-BF39-CFE65B7F6E3F}" dt="2024-11-28T17:44:10.709" v="9173" actId="20577"/>
          <ac:spMkLst>
            <pc:docMk/>
            <pc:sldMk cId="1980100153" sldId="13732"/>
            <ac:spMk id="4" creationId="{2FFD896E-2B44-A481-CB13-988D5DB9870D}"/>
          </ac:spMkLst>
        </pc:spChg>
      </pc:sldChg>
      <pc:sldChg chg="add del">
        <pc:chgData name="Amanda del Río" userId="ef3ae9c1-9254-4a4f-8da0-11578e86a26b" providerId="ADAL" clId="{F524ADB2-DED3-452B-BF39-CFE65B7F6E3F}" dt="2024-11-29T06:56:21.248" v="9831" actId="2696"/>
        <pc:sldMkLst>
          <pc:docMk/>
          <pc:sldMk cId="457273568" sldId="13733"/>
        </pc:sldMkLst>
      </pc:sldChg>
      <pc:sldChg chg="addSp delSp modSp add mod modClrScheme chgLayout">
        <pc:chgData name="Amanda del Río" userId="ef3ae9c1-9254-4a4f-8da0-11578e86a26b" providerId="ADAL" clId="{F524ADB2-DED3-452B-BF39-CFE65B7F6E3F}" dt="2024-11-29T08:25:07.517" v="11276" actId="14100"/>
        <pc:sldMkLst>
          <pc:docMk/>
          <pc:sldMk cId="2869149002" sldId="13733"/>
        </pc:sldMkLst>
        <pc:spChg chg="mod ord">
          <ac:chgData name="Amanda del Río" userId="ef3ae9c1-9254-4a4f-8da0-11578e86a26b" providerId="ADAL" clId="{F524ADB2-DED3-452B-BF39-CFE65B7F6E3F}" dt="2024-11-29T08:15:48.723" v="10991" actId="27636"/>
          <ac:spMkLst>
            <pc:docMk/>
            <pc:sldMk cId="2869149002" sldId="13733"/>
            <ac:spMk id="2" creationId="{3CC1A3DD-750D-70DA-F79F-BD737E3BBD8E}"/>
          </ac:spMkLst>
        </pc:spChg>
        <pc:spChg chg="mod ord">
          <ac:chgData name="Amanda del Río" userId="ef3ae9c1-9254-4a4f-8da0-11578e86a26b" providerId="ADAL" clId="{F524ADB2-DED3-452B-BF39-CFE65B7F6E3F}" dt="2024-11-29T08:15:37.319" v="10984" actId="700"/>
          <ac:spMkLst>
            <pc:docMk/>
            <pc:sldMk cId="2869149002" sldId="13733"/>
            <ac:spMk id="3" creationId="{1A60F677-709A-349A-981C-E7EC9A064E1F}"/>
          </ac:spMkLst>
        </pc:spChg>
        <pc:spChg chg="mod ord">
          <ac:chgData name="Amanda del Río" userId="ef3ae9c1-9254-4a4f-8da0-11578e86a26b" providerId="ADAL" clId="{F524ADB2-DED3-452B-BF39-CFE65B7F6E3F}" dt="2024-11-29T08:15:37.319" v="10984" actId="700"/>
          <ac:spMkLst>
            <pc:docMk/>
            <pc:sldMk cId="2869149002" sldId="13733"/>
            <ac:spMk id="4" creationId="{DA820715-5456-594F-9970-A5C1487ABB71}"/>
          </ac:spMkLst>
        </pc:spChg>
        <pc:spChg chg="mod ord">
          <ac:chgData name="Amanda del Río" userId="ef3ae9c1-9254-4a4f-8da0-11578e86a26b" providerId="ADAL" clId="{F524ADB2-DED3-452B-BF39-CFE65B7F6E3F}" dt="2024-11-29T08:25:07.517" v="11276" actId="14100"/>
          <ac:spMkLst>
            <pc:docMk/>
            <pc:sldMk cId="2869149002" sldId="13733"/>
            <ac:spMk id="5" creationId="{16B56CE6-048E-4D7E-1FA8-AE0FE3FB8A35}"/>
          </ac:spMkLst>
        </pc:spChg>
        <pc:spChg chg="add del mod ord">
          <ac:chgData name="Amanda del Río" userId="ef3ae9c1-9254-4a4f-8da0-11578e86a26b" providerId="ADAL" clId="{F524ADB2-DED3-452B-BF39-CFE65B7F6E3F}" dt="2024-11-29T08:16:30.931" v="10992" actId="931"/>
          <ac:spMkLst>
            <pc:docMk/>
            <pc:sldMk cId="2869149002" sldId="13733"/>
            <ac:spMk id="7" creationId="{BE9328A6-27EC-9613-DDA1-F7DFE9391CFE}"/>
          </ac:spMkLst>
        </pc:spChg>
        <pc:picChg chg="add mod">
          <ac:chgData name="Amanda del Río" userId="ef3ae9c1-9254-4a4f-8da0-11578e86a26b" providerId="ADAL" clId="{F524ADB2-DED3-452B-BF39-CFE65B7F6E3F}" dt="2024-11-29T08:15:28.064" v="10983"/>
          <ac:picMkLst>
            <pc:docMk/>
            <pc:sldMk cId="2869149002" sldId="13733"/>
            <ac:picMk id="6" creationId="{1E0E8AAF-E429-6877-26CF-D75B1323BDA0}"/>
          </ac:picMkLst>
        </pc:picChg>
        <pc:picChg chg="add mod">
          <ac:chgData name="Amanda del Río" userId="ef3ae9c1-9254-4a4f-8da0-11578e86a26b" providerId="ADAL" clId="{F524ADB2-DED3-452B-BF39-CFE65B7F6E3F}" dt="2024-11-29T08:16:30.931" v="10992" actId="931"/>
          <ac:picMkLst>
            <pc:docMk/>
            <pc:sldMk cId="2869149002" sldId="13733"/>
            <ac:picMk id="9" creationId="{541D6B0E-D707-9961-91EA-A3FEC2D351F5}"/>
          </ac:picMkLst>
        </pc:picChg>
      </pc:sldChg>
      <pc:sldChg chg="modSp new del mod ord">
        <pc:chgData name="Amanda del Río" userId="ef3ae9c1-9254-4a4f-8da0-11578e86a26b" providerId="ADAL" clId="{F524ADB2-DED3-452B-BF39-CFE65B7F6E3F}" dt="2024-11-29T06:36:48.917" v="9462" actId="2696"/>
        <pc:sldMkLst>
          <pc:docMk/>
          <pc:sldMk cId="3389826230" sldId="13733"/>
        </pc:sldMkLst>
        <pc:spChg chg="mod">
          <ac:chgData name="Amanda del Río" userId="ef3ae9c1-9254-4a4f-8da0-11578e86a26b" providerId="ADAL" clId="{F524ADB2-DED3-452B-BF39-CFE65B7F6E3F}" dt="2024-11-29T06:33:00.793" v="9280" actId="113"/>
          <ac:spMkLst>
            <pc:docMk/>
            <pc:sldMk cId="3389826230" sldId="13733"/>
            <ac:spMk id="2" creationId="{3CC1A3DD-750D-70DA-F79F-BD737E3BBD8E}"/>
          </ac:spMkLst>
        </pc:spChg>
        <pc:spChg chg="mod">
          <ac:chgData name="Amanda del Río" userId="ef3ae9c1-9254-4a4f-8da0-11578e86a26b" providerId="ADAL" clId="{F524ADB2-DED3-452B-BF39-CFE65B7F6E3F}" dt="2024-11-29T06:30:56.370" v="9200" actId="20577"/>
          <ac:spMkLst>
            <pc:docMk/>
            <pc:sldMk cId="3389826230" sldId="13733"/>
            <ac:spMk id="5" creationId="{16B56CE6-048E-4D7E-1FA8-AE0FE3FB8A35}"/>
          </ac:spMkLst>
        </pc:spChg>
      </pc:sldChg>
      <pc:sldChg chg="modSp add mod">
        <pc:chgData name="Amanda del Río" userId="ef3ae9c1-9254-4a4f-8da0-11578e86a26b" providerId="ADAL" clId="{F524ADB2-DED3-452B-BF39-CFE65B7F6E3F}" dt="2024-11-29T08:25:19.109" v="11277" actId="5793"/>
        <pc:sldMkLst>
          <pc:docMk/>
          <pc:sldMk cId="1644173951" sldId="13734"/>
        </pc:sldMkLst>
        <pc:spChg chg="mod">
          <ac:chgData name="Amanda del Río" userId="ef3ae9c1-9254-4a4f-8da0-11578e86a26b" providerId="ADAL" clId="{F524ADB2-DED3-452B-BF39-CFE65B7F6E3F}" dt="2024-11-29T08:25:19.109" v="11277" actId="5793"/>
          <ac:spMkLst>
            <pc:docMk/>
            <pc:sldMk cId="1644173951" sldId="13734"/>
            <ac:spMk id="2" creationId="{E0EEBF03-E922-EFDF-50AE-EB3B6189A67B}"/>
          </ac:spMkLst>
        </pc:spChg>
      </pc:sldChg>
      <pc:sldChg chg="addSp delSp modSp new del mod modClrScheme chgLayout">
        <pc:chgData name="Amanda del Río" userId="ef3ae9c1-9254-4a4f-8da0-11578e86a26b" providerId="ADAL" clId="{F524ADB2-DED3-452B-BF39-CFE65B7F6E3F}" dt="2024-11-29T06:56:21.248" v="9831" actId="2696"/>
        <pc:sldMkLst>
          <pc:docMk/>
          <pc:sldMk cId="1772222013" sldId="13734"/>
        </pc:sldMkLst>
        <pc:spChg chg="mod ord">
          <ac:chgData name="Amanda del Río" userId="ef3ae9c1-9254-4a4f-8da0-11578e86a26b" providerId="ADAL" clId="{F524ADB2-DED3-452B-BF39-CFE65B7F6E3F}" dt="2024-11-29T06:54:36.908" v="9827"/>
          <ac:spMkLst>
            <pc:docMk/>
            <pc:sldMk cId="1772222013" sldId="13734"/>
            <ac:spMk id="2" creationId="{E0EEBF03-E922-EFDF-50AE-EB3B6189A67B}"/>
          </ac:spMkLst>
        </pc:spChg>
        <pc:spChg chg="mod ord">
          <ac:chgData name="Amanda del Río" userId="ef3ae9c1-9254-4a4f-8da0-11578e86a26b" providerId="ADAL" clId="{F524ADB2-DED3-452B-BF39-CFE65B7F6E3F}" dt="2024-11-29T06:54:21.572" v="9821" actId="700"/>
          <ac:spMkLst>
            <pc:docMk/>
            <pc:sldMk cId="1772222013" sldId="13734"/>
            <ac:spMk id="3" creationId="{C75D61D0-D4AE-BBFE-A387-C82FF9958CAE}"/>
          </ac:spMkLst>
        </pc:spChg>
        <pc:spChg chg="mod ord">
          <ac:chgData name="Amanda del Río" userId="ef3ae9c1-9254-4a4f-8da0-11578e86a26b" providerId="ADAL" clId="{F524ADB2-DED3-452B-BF39-CFE65B7F6E3F}" dt="2024-11-29T06:54:21.572" v="9821" actId="700"/>
          <ac:spMkLst>
            <pc:docMk/>
            <pc:sldMk cId="1772222013" sldId="13734"/>
            <ac:spMk id="4" creationId="{F944A7E5-B1E5-1F42-1D0C-C42D0339093A}"/>
          </ac:spMkLst>
        </pc:spChg>
        <pc:spChg chg="mod ord">
          <ac:chgData name="Amanda del Río" userId="ef3ae9c1-9254-4a4f-8da0-11578e86a26b" providerId="ADAL" clId="{F524ADB2-DED3-452B-BF39-CFE65B7F6E3F}" dt="2024-11-29T06:54:36.196" v="9826" actId="27636"/>
          <ac:spMkLst>
            <pc:docMk/>
            <pc:sldMk cId="1772222013" sldId="13734"/>
            <ac:spMk id="5" creationId="{770B78EC-D77B-A675-74CD-119975147211}"/>
          </ac:spMkLst>
        </pc:spChg>
        <pc:spChg chg="add del mod ord">
          <ac:chgData name="Amanda del Río" userId="ef3ae9c1-9254-4a4f-8da0-11578e86a26b" providerId="ADAL" clId="{F524ADB2-DED3-452B-BF39-CFE65B7F6E3F}" dt="2024-11-29T06:55:36.950" v="9828" actId="931"/>
          <ac:spMkLst>
            <pc:docMk/>
            <pc:sldMk cId="1772222013" sldId="13734"/>
            <ac:spMk id="7" creationId="{692D86B3-9403-6FE6-45A1-970BE01DBE22}"/>
          </ac:spMkLst>
        </pc:spChg>
        <pc:picChg chg="add mod">
          <ac:chgData name="Amanda del Río" userId="ef3ae9c1-9254-4a4f-8da0-11578e86a26b" providerId="ADAL" clId="{F524ADB2-DED3-452B-BF39-CFE65B7F6E3F}" dt="2024-11-29T06:54:11.211" v="9820"/>
          <ac:picMkLst>
            <pc:docMk/>
            <pc:sldMk cId="1772222013" sldId="13734"/>
            <ac:picMk id="6" creationId="{C451B344-A25D-8659-E6A7-A063F2EB9636}"/>
          </ac:picMkLst>
        </pc:picChg>
        <pc:picChg chg="add mod">
          <ac:chgData name="Amanda del Río" userId="ef3ae9c1-9254-4a4f-8da0-11578e86a26b" providerId="ADAL" clId="{F524ADB2-DED3-452B-BF39-CFE65B7F6E3F}" dt="2024-11-29T06:55:39.540" v="9830" actId="962"/>
          <ac:picMkLst>
            <pc:docMk/>
            <pc:sldMk cId="1772222013" sldId="13734"/>
            <ac:picMk id="9" creationId="{22ED1427-33D5-9D50-591E-C5B44D3387A4}"/>
          </ac:picMkLst>
        </pc:picChg>
      </pc:sldChg>
      <pc:sldChg chg="modSp add del mod">
        <pc:chgData name="Amanda del Río" userId="ef3ae9c1-9254-4a4f-8da0-11578e86a26b" providerId="ADAL" clId="{F524ADB2-DED3-452B-BF39-CFE65B7F6E3F}" dt="2024-11-29T06:56:21.248" v="9831" actId="2696"/>
        <pc:sldMkLst>
          <pc:docMk/>
          <pc:sldMk cId="216309647" sldId="13735"/>
        </pc:sldMkLst>
        <pc:spChg chg="mod">
          <ac:chgData name="Amanda del Río" userId="ef3ae9c1-9254-4a4f-8da0-11578e86a26b" providerId="ADAL" clId="{F524ADB2-DED3-452B-BF39-CFE65B7F6E3F}" dt="2024-11-29T06:53:53.924" v="9818" actId="403"/>
          <ac:spMkLst>
            <pc:docMk/>
            <pc:sldMk cId="216309647" sldId="13735"/>
            <ac:spMk id="2" creationId="{1AF9C314-D683-D2E5-99F5-209F9E16E879}"/>
          </ac:spMkLst>
        </pc:spChg>
        <pc:spChg chg="mod">
          <ac:chgData name="Amanda del Río" userId="ef3ae9c1-9254-4a4f-8da0-11578e86a26b" providerId="ADAL" clId="{F524ADB2-DED3-452B-BF39-CFE65B7F6E3F}" dt="2024-11-29T06:53:33.850" v="9814" actId="6549"/>
          <ac:spMkLst>
            <pc:docMk/>
            <pc:sldMk cId="216309647" sldId="13735"/>
            <ac:spMk id="5" creationId="{92F119B5-C84E-DFCF-A87C-8E4DB22A0358}"/>
          </ac:spMkLst>
        </pc:spChg>
      </pc:sldChg>
      <pc:sldChg chg="add">
        <pc:chgData name="Amanda del Río" userId="ef3ae9c1-9254-4a4f-8da0-11578e86a26b" providerId="ADAL" clId="{F524ADB2-DED3-452B-BF39-CFE65B7F6E3F}" dt="2024-11-29T08:50:52.466" v="11680"/>
        <pc:sldMkLst>
          <pc:docMk/>
          <pc:sldMk cId="250775131" sldId="13735"/>
        </pc:sldMkLst>
      </pc:sldChg>
      <pc:sldChg chg="modSp add del mod">
        <pc:chgData name="Amanda del Río" userId="ef3ae9c1-9254-4a4f-8da0-11578e86a26b" providerId="ADAL" clId="{F524ADB2-DED3-452B-BF39-CFE65B7F6E3F}" dt="2024-11-29T08:50:48.228" v="11679" actId="2696"/>
        <pc:sldMkLst>
          <pc:docMk/>
          <pc:sldMk cId="2953296751" sldId="13735"/>
        </pc:sldMkLst>
        <pc:spChg chg="mod">
          <ac:chgData name="Amanda del Río" userId="ef3ae9c1-9254-4a4f-8da0-11578e86a26b" providerId="ADAL" clId="{F524ADB2-DED3-452B-BF39-CFE65B7F6E3F}" dt="2024-11-29T07:33:30.415" v="10406" actId="113"/>
          <ac:spMkLst>
            <pc:docMk/>
            <pc:sldMk cId="2953296751" sldId="13735"/>
            <ac:spMk id="2" creationId="{1AF9C314-D683-D2E5-99F5-209F9E16E879}"/>
          </ac:spMkLst>
        </pc:spChg>
      </pc:sldChg>
      <pc:sldChg chg="add del">
        <pc:chgData name="Amanda del Río" userId="ef3ae9c1-9254-4a4f-8da0-11578e86a26b" providerId="ADAL" clId="{F524ADB2-DED3-452B-BF39-CFE65B7F6E3F}" dt="2024-11-29T07:11:34.737" v="10223" actId="2696"/>
        <pc:sldMkLst>
          <pc:docMk/>
          <pc:sldMk cId="3789007968" sldId="13735"/>
        </pc:sldMkLst>
      </pc:sldChg>
      <pc:sldChg chg="add">
        <pc:chgData name="Amanda del Río" userId="ef3ae9c1-9254-4a4f-8da0-11578e86a26b" providerId="ADAL" clId="{F524ADB2-DED3-452B-BF39-CFE65B7F6E3F}" dt="2024-11-29T07:11:14.001" v="10222"/>
        <pc:sldMkLst>
          <pc:docMk/>
          <pc:sldMk cId="1504416072" sldId="13736"/>
        </pc:sldMkLst>
      </pc:sldChg>
      <pc:sldChg chg="addSp delSp modSp new del mod modClrScheme chgLayout">
        <pc:chgData name="Amanda del Río" userId="ef3ae9c1-9254-4a4f-8da0-11578e86a26b" providerId="ADAL" clId="{F524ADB2-DED3-452B-BF39-CFE65B7F6E3F}" dt="2024-11-29T07:11:10.027" v="10221" actId="2696"/>
        <pc:sldMkLst>
          <pc:docMk/>
          <pc:sldMk cId="1941588070" sldId="13736"/>
        </pc:sldMkLst>
        <pc:spChg chg="mod ord">
          <ac:chgData name="Amanda del Río" userId="ef3ae9c1-9254-4a4f-8da0-11578e86a26b" providerId="ADAL" clId="{F524ADB2-DED3-452B-BF39-CFE65B7F6E3F}" dt="2024-11-29T07:03:24.957" v="10066" actId="27636"/>
          <ac:spMkLst>
            <pc:docMk/>
            <pc:sldMk cId="1941588070" sldId="13736"/>
            <ac:spMk id="2" creationId="{C7AE5B99-6557-338F-4734-5885D28334CB}"/>
          </ac:spMkLst>
        </pc:spChg>
        <pc:spChg chg="mod ord">
          <ac:chgData name="Amanda del Río" userId="ef3ae9c1-9254-4a4f-8da0-11578e86a26b" providerId="ADAL" clId="{F524ADB2-DED3-452B-BF39-CFE65B7F6E3F}" dt="2024-11-29T07:09:08.114" v="10156" actId="20577"/>
          <ac:spMkLst>
            <pc:docMk/>
            <pc:sldMk cId="1941588070" sldId="13736"/>
            <ac:spMk id="3" creationId="{58E171A6-8711-2645-FB3A-5FB42C4A1BF1}"/>
          </ac:spMkLst>
        </pc:spChg>
        <pc:spChg chg="mod ord">
          <ac:chgData name="Amanda del Río" userId="ef3ae9c1-9254-4a4f-8da0-11578e86a26b" providerId="ADAL" clId="{F524ADB2-DED3-452B-BF39-CFE65B7F6E3F}" dt="2024-11-29T07:03:24.949" v="10065" actId="700"/>
          <ac:spMkLst>
            <pc:docMk/>
            <pc:sldMk cId="1941588070" sldId="13736"/>
            <ac:spMk id="4" creationId="{277A42E8-7F0E-D95E-FE15-FBEE593ECFAD}"/>
          </ac:spMkLst>
        </pc:spChg>
        <pc:spChg chg="mod ord">
          <ac:chgData name="Amanda del Río" userId="ef3ae9c1-9254-4a4f-8da0-11578e86a26b" providerId="ADAL" clId="{F524ADB2-DED3-452B-BF39-CFE65B7F6E3F}" dt="2024-11-29T07:03:24.949" v="10065" actId="700"/>
          <ac:spMkLst>
            <pc:docMk/>
            <pc:sldMk cId="1941588070" sldId="13736"/>
            <ac:spMk id="5" creationId="{950F39A2-CBC3-806A-C06E-BA48E070BF09}"/>
          </ac:spMkLst>
        </pc:spChg>
        <pc:spChg chg="del mod">
          <ac:chgData name="Amanda del Río" userId="ef3ae9c1-9254-4a4f-8da0-11578e86a26b" providerId="ADAL" clId="{F524ADB2-DED3-452B-BF39-CFE65B7F6E3F}" dt="2024-11-29T07:03:17.911" v="10061" actId="478"/>
          <ac:spMkLst>
            <pc:docMk/>
            <pc:sldMk cId="1941588070" sldId="13736"/>
            <ac:spMk id="6" creationId="{2A48C776-B00F-C6D9-08EE-EA6D658E92B6}"/>
          </ac:spMkLst>
        </pc:spChg>
        <pc:spChg chg="del mod">
          <ac:chgData name="Amanda del Río" userId="ef3ae9c1-9254-4a4f-8da0-11578e86a26b" providerId="ADAL" clId="{F524ADB2-DED3-452B-BF39-CFE65B7F6E3F}" dt="2024-11-29T07:03:19.356" v="10062" actId="478"/>
          <ac:spMkLst>
            <pc:docMk/>
            <pc:sldMk cId="1941588070" sldId="13736"/>
            <ac:spMk id="7" creationId="{586AC4B9-F829-B851-B334-B725E42E67B6}"/>
          </ac:spMkLst>
        </pc:spChg>
        <pc:spChg chg="add del mod">
          <ac:chgData name="Amanda del Río" userId="ef3ae9c1-9254-4a4f-8da0-11578e86a26b" providerId="ADAL" clId="{F524ADB2-DED3-452B-BF39-CFE65B7F6E3F}" dt="2024-11-29T07:03:20.368" v="10063" actId="478"/>
          <ac:spMkLst>
            <pc:docMk/>
            <pc:sldMk cId="1941588070" sldId="13736"/>
            <ac:spMk id="9" creationId="{514502B3-37C3-1396-1D04-C4050DAA2601}"/>
          </ac:spMkLst>
        </pc:spChg>
        <pc:spChg chg="add del mod">
          <ac:chgData name="Amanda del Río" userId="ef3ae9c1-9254-4a4f-8da0-11578e86a26b" providerId="ADAL" clId="{F524ADB2-DED3-452B-BF39-CFE65B7F6E3F}" dt="2024-11-29T07:03:21.296" v="10064" actId="478"/>
          <ac:spMkLst>
            <pc:docMk/>
            <pc:sldMk cId="1941588070" sldId="13736"/>
            <ac:spMk id="11" creationId="{E3BCEFE2-FC53-EFF3-0DC8-B5B27A790549}"/>
          </ac:spMkLst>
        </pc:spChg>
        <pc:spChg chg="add del mod ord">
          <ac:chgData name="Amanda del Río" userId="ef3ae9c1-9254-4a4f-8da0-11578e86a26b" providerId="ADAL" clId="{F524ADB2-DED3-452B-BF39-CFE65B7F6E3F}" dt="2024-11-29T07:03:38.570" v="10067" actId="931"/>
          <ac:spMkLst>
            <pc:docMk/>
            <pc:sldMk cId="1941588070" sldId="13736"/>
            <ac:spMk id="12" creationId="{EA318E66-8B2E-2261-4CA2-FC469EFB68D9}"/>
          </ac:spMkLst>
        </pc:spChg>
        <pc:picChg chg="add mod">
          <ac:chgData name="Amanda del Río" userId="ef3ae9c1-9254-4a4f-8da0-11578e86a26b" providerId="ADAL" clId="{F524ADB2-DED3-452B-BF39-CFE65B7F6E3F}" dt="2024-11-29T07:06:02.068" v="10071" actId="14826"/>
          <ac:picMkLst>
            <pc:docMk/>
            <pc:sldMk cId="1941588070" sldId="13736"/>
            <ac:picMk id="14" creationId="{468345D4-ED3E-36C7-B228-48C50A3CD47B}"/>
          </ac:picMkLst>
        </pc:picChg>
      </pc:sldChg>
      <pc:sldChg chg="delSp modSp add del mod">
        <pc:chgData name="Amanda del Río" userId="ef3ae9c1-9254-4a4f-8da0-11578e86a26b" providerId="ADAL" clId="{F524ADB2-DED3-452B-BF39-CFE65B7F6E3F}" dt="2024-11-29T07:11:10.027" v="10221" actId="2696"/>
        <pc:sldMkLst>
          <pc:docMk/>
          <pc:sldMk cId="188935968" sldId="13737"/>
        </pc:sldMkLst>
        <pc:spChg chg="del mod">
          <ac:chgData name="Amanda del Río" userId="ef3ae9c1-9254-4a4f-8da0-11578e86a26b" providerId="ADAL" clId="{F524ADB2-DED3-452B-BF39-CFE65B7F6E3F}" dt="2024-11-29T07:06:37.386" v="10103" actId="478"/>
          <ac:spMkLst>
            <pc:docMk/>
            <pc:sldMk cId="188935968" sldId="13737"/>
            <ac:spMk id="2" creationId="{644BC1C8-7542-8A05-39D2-094D58BBA514}"/>
          </ac:spMkLst>
        </pc:spChg>
        <pc:spChg chg="mod">
          <ac:chgData name="Amanda del Río" userId="ef3ae9c1-9254-4a4f-8da0-11578e86a26b" providerId="ADAL" clId="{F524ADB2-DED3-452B-BF39-CFE65B7F6E3F}" dt="2024-11-29T07:08:38.401" v="10130" actId="20577"/>
          <ac:spMkLst>
            <pc:docMk/>
            <pc:sldMk cId="188935968" sldId="13737"/>
            <ac:spMk id="3" creationId="{3C4FC27C-671E-4B8D-2D32-B70473F6F99E}"/>
          </ac:spMkLst>
        </pc:spChg>
        <pc:spChg chg="mod">
          <ac:chgData name="Amanda del Río" userId="ef3ae9c1-9254-4a4f-8da0-11578e86a26b" providerId="ADAL" clId="{F524ADB2-DED3-452B-BF39-CFE65B7F6E3F}" dt="2024-11-29T07:07:01.007" v="10116" actId="27636"/>
          <ac:spMkLst>
            <pc:docMk/>
            <pc:sldMk cId="188935968" sldId="13737"/>
            <ac:spMk id="6" creationId="{C07C2E7F-BB4F-7462-714F-51137A157046}"/>
          </ac:spMkLst>
        </pc:spChg>
        <pc:spChg chg="mod">
          <ac:chgData name="Amanda del Río" userId="ef3ae9c1-9254-4a4f-8da0-11578e86a26b" providerId="ADAL" clId="{F524ADB2-DED3-452B-BF39-CFE65B7F6E3F}" dt="2024-11-29T07:11:04.102" v="10220" actId="114"/>
          <ac:spMkLst>
            <pc:docMk/>
            <pc:sldMk cId="188935968" sldId="13737"/>
            <ac:spMk id="7" creationId="{66D3785E-4374-5D52-B8B7-0805E6B4D0A8}"/>
          </ac:spMkLst>
        </pc:spChg>
      </pc:sldChg>
      <pc:sldChg chg="modSp add mod">
        <pc:chgData name="Amanda del Río" userId="ef3ae9c1-9254-4a4f-8da0-11578e86a26b" providerId="ADAL" clId="{F524ADB2-DED3-452B-BF39-CFE65B7F6E3F}" dt="2024-11-29T07:49:40.653" v="10777" actId="403"/>
        <pc:sldMkLst>
          <pc:docMk/>
          <pc:sldMk cId="2749816159" sldId="13737"/>
        </pc:sldMkLst>
        <pc:spChg chg="mod">
          <ac:chgData name="Amanda del Río" userId="ef3ae9c1-9254-4a4f-8da0-11578e86a26b" providerId="ADAL" clId="{F524ADB2-DED3-452B-BF39-CFE65B7F6E3F}" dt="2024-11-29T07:49:40.653" v="10777" actId="403"/>
          <ac:spMkLst>
            <pc:docMk/>
            <pc:sldMk cId="2749816159" sldId="13737"/>
            <ac:spMk id="6" creationId="{C07C2E7F-BB4F-7462-714F-51137A157046}"/>
          </ac:spMkLst>
        </pc:spChg>
      </pc:sldChg>
      <pc:sldChg chg="modSp add mod">
        <pc:chgData name="Amanda del Río" userId="ef3ae9c1-9254-4a4f-8da0-11578e86a26b" providerId="ADAL" clId="{F524ADB2-DED3-452B-BF39-CFE65B7F6E3F}" dt="2024-11-29T07:14:14.474" v="10264" actId="20577"/>
        <pc:sldMkLst>
          <pc:docMk/>
          <pc:sldMk cId="2401740454" sldId="13738"/>
        </pc:sldMkLst>
        <pc:spChg chg="mod">
          <ac:chgData name="Amanda del Río" userId="ef3ae9c1-9254-4a4f-8da0-11578e86a26b" providerId="ADAL" clId="{F524ADB2-DED3-452B-BF39-CFE65B7F6E3F}" dt="2024-11-29T07:14:14.474" v="10264" actId="20577"/>
          <ac:spMkLst>
            <pc:docMk/>
            <pc:sldMk cId="2401740454" sldId="13738"/>
            <ac:spMk id="10" creationId="{B024F1EA-FBDA-2E3E-8737-0BA5DBF20100}"/>
          </ac:spMkLst>
        </pc:spChg>
        <pc:picChg chg="mod">
          <ac:chgData name="Amanda del Río" userId="ef3ae9c1-9254-4a4f-8da0-11578e86a26b" providerId="ADAL" clId="{F524ADB2-DED3-452B-BF39-CFE65B7F6E3F}" dt="2024-11-29T07:13:59.136" v="10234" actId="14826"/>
          <ac:picMkLst>
            <pc:docMk/>
            <pc:sldMk cId="2401740454" sldId="13738"/>
            <ac:picMk id="14" creationId="{64685349-C339-41E0-15E8-71B60F71F631}"/>
          </ac:picMkLst>
        </pc:picChg>
      </pc:sldChg>
      <pc:sldChg chg="addSp modSp new mod ord">
        <pc:chgData name="Amanda del Río" userId="ef3ae9c1-9254-4a4f-8da0-11578e86a26b" providerId="ADAL" clId="{F524ADB2-DED3-452B-BF39-CFE65B7F6E3F}" dt="2024-11-29T07:42:12.150" v="10698"/>
        <pc:sldMkLst>
          <pc:docMk/>
          <pc:sldMk cId="2319791906" sldId="13739"/>
        </pc:sldMkLst>
        <pc:picChg chg="add mod modCrop">
          <ac:chgData name="Amanda del Río" userId="ef3ae9c1-9254-4a4f-8da0-11578e86a26b" providerId="ADAL" clId="{F524ADB2-DED3-452B-BF39-CFE65B7F6E3F}" dt="2024-11-29T07:23:32.545" v="10303" actId="1076"/>
          <ac:picMkLst>
            <pc:docMk/>
            <pc:sldMk cId="2319791906" sldId="13739"/>
            <ac:picMk id="5" creationId="{BB38EBDB-BDD1-71C8-08D8-CBBA0CA89D7F}"/>
          </ac:picMkLst>
        </pc:picChg>
        <pc:picChg chg="add mod modCrop">
          <ac:chgData name="Amanda del Río" userId="ef3ae9c1-9254-4a4f-8da0-11578e86a26b" providerId="ADAL" clId="{F524ADB2-DED3-452B-BF39-CFE65B7F6E3F}" dt="2024-11-29T07:23:56.657" v="10311" actId="1076"/>
          <ac:picMkLst>
            <pc:docMk/>
            <pc:sldMk cId="2319791906" sldId="13739"/>
            <ac:picMk id="7" creationId="{2B96D213-E031-E86D-9BC0-2AEF1F9BFD5E}"/>
          </ac:picMkLst>
        </pc:picChg>
      </pc:sldChg>
      <pc:sldChg chg="modSp add mod ord">
        <pc:chgData name="Amanda del Río" userId="ef3ae9c1-9254-4a4f-8da0-11578e86a26b" providerId="ADAL" clId="{F524ADB2-DED3-452B-BF39-CFE65B7F6E3F}" dt="2024-11-29T08:48:39.594" v="11676"/>
        <pc:sldMkLst>
          <pc:docMk/>
          <pc:sldMk cId="745995994" sldId="13740"/>
        </pc:sldMkLst>
        <pc:spChg chg="mod">
          <ac:chgData name="Amanda del Río" userId="ef3ae9c1-9254-4a4f-8da0-11578e86a26b" providerId="ADAL" clId="{F524ADB2-DED3-452B-BF39-CFE65B7F6E3F}" dt="2024-11-29T07:42:57.186" v="10727" actId="20577"/>
          <ac:spMkLst>
            <pc:docMk/>
            <pc:sldMk cId="745995994" sldId="13740"/>
            <ac:spMk id="10" creationId="{92DFE238-1C7A-1802-6C97-7C1AD32CBEF5}"/>
          </ac:spMkLst>
        </pc:spChg>
      </pc:sldChg>
      <pc:sldChg chg="add del">
        <pc:chgData name="Amanda del Río" userId="ef3ae9c1-9254-4a4f-8da0-11578e86a26b" providerId="ADAL" clId="{F524ADB2-DED3-452B-BF39-CFE65B7F6E3F}" dt="2024-11-29T08:31:34.572" v="11291" actId="2696"/>
        <pc:sldMkLst>
          <pc:docMk/>
          <pc:sldMk cId="236715434" sldId="13741"/>
        </pc:sldMkLst>
      </pc:sldChg>
      <pc:sldChg chg="addSp modSp new del mod">
        <pc:chgData name="Amanda del Río" userId="ef3ae9c1-9254-4a4f-8da0-11578e86a26b" providerId="ADAL" clId="{F524ADB2-DED3-452B-BF39-CFE65B7F6E3F}" dt="2024-11-29T08:31:25.022" v="11289" actId="2696"/>
        <pc:sldMkLst>
          <pc:docMk/>
          <pc:sldMk cId="2316102900" sldId="13741"/>
        </pc:sldMkLst>
        <pc:spChg chg="mod">
          <ac:chgData name="Amanda del Río" userId="ef3ae9c1-9254-4a4f-8da0-11578e86a26b" providerId="ADAL" clId="{F524ADB2-DED3-452B-BF39-CFE65B7F6E3F}" dt="2024-11-29T08:31:13.086" v="11287" actId="14100"/>
          <ac:spMkLst>
            <pc:docMk/>
            <pc:sldMk cId="2316102900" sldId="13741"/>
            <ac:spMk id="2" creationId="{C07EF6B3-9417-FFF4-F437-2A5F697D66D1}"/>
          </ac:spMkLst>
        </pc:spChg>
        <pc:spChg chg="mod">
          <ac:chgData name="Amanda del Río" userId="ef3ae9c1-9254-4a4f-8da0-11578e86a26b" providerId="ADAL" clId="{F524ADB2-DED3-452B-BF39-CFE65B7F6E3F}" dt="2024-11-29T08:09:14.320" v="10874" actId="313"/>
          <ac:spMkLst>
            <pc:docMk/>
            <pc:sldMk cId="2316102900" sldId="13741"/>
            <ac:spMk id="5" creationId="{09AB98A2-2007-CC22-B663-4B1EED5B7C10}"/>
          </ac:spMkLst>
        </pc:spChg>
        <pc:picChg chg="add mod modCrop">
          <ac:chgData name="Amanda del Río" userId="ef3ae9c1-9254-4a4f-8da0-11578e86a26b" providerId="ADAL" clId="{F524ADB2-DED3-452B-BF39-CFE65B7F6E3F}" dt="2024-11-29T08:31:17.236" v="11288" actId="1076"/>
          <ac:picMkLst>
            <pc:docMk/>
            <pc:sldMk cId="2316102900" sldId="13741"/>
            <ac:picMk id="7" creationId="{B1D4D296-82AB-DAD6-A06A-6363E1400FBE}"/>
          </ac:picMkLst>
        </pc:picChg>
      </pc:sldChg>
      <pc:sldChg chg="add">
        <pc:chgData name="Amanda del Río" userId="ef3ae9c1-9254-4a4f-8da0-11578e86a26b" providerId="ADAL" clId="{F524ADB2-DED3-452B-BF39-CFE65B7F6E3F}" dt="2024-11-29T08:31:42.811" v="11292"/>
        <pc:sldMkLst>
          <pc:docMk/>
          <pc:sldMk cId="3994002741" sldId="13741"/>
        </pc:sldMkLst>
      </pc:sldChg>
      <pc:sldChg chg="modSp add mod">
        <pc:chgData name="Amanda del Río" userId="ef3ae9c1-9254-4a4f-8da0-11578e86a26b" providerId="ADAL" clId="{F524ADB2-DED3-452B-BF39-CFE65B7F6E3F}" dt="2024-11-29T08:22:25.340" v="11095" actId="27636"/>
        <pc:sldMkLst>
          <pc:docMk/>
          <pc:sldMk cId="2526154759" sldId="13742"/>
        </pc:sldMkLst>
        <pc:spChg chg="mod">
          <ac:chgData name="Amanda del Río" userId="ef3ae9c1-9254-4a4f-8da0-11578e86a26b" providerId="ADAL" clId="{F524ADB2-DED3-452B-BF39-CFE65B7F6E3F}" dt="2024-11-29T08:18:51.782" v="11034" actId="20577"/>
          <ac:spMkLst>
            <pc:docMk/>
            <pc:sldMk cId="2526154759" sldId="13742"/>
            <ac:spMk id="2" creationId="{864CD2E2-069F-4D8B-273D-235ECF36D016}"/>
          </ac:spMkLst>
        </pc:spChg>
        <pc:spChg chg="mod">
          <ac:chgData name="Amanda del Río" userId="ef3ae9c1-9254-4a4f-8da0-11578e86a26b" providerId="ADAL" clId="{F524ADB2-DED3-452B-BF39-CFE65B7F6E3F}" dt="2024-11-29T08:22:25.340" v="11095" actId="27636"/>
          <ac:spMkLst>
            <pc:docMk/>
            <pc:sldMk cId="2526154759" sldId="13742"/>
            <ac:spMk id="5" creationId="{DC9FDD27-388C-B974-A73A-C60918471D0F}"/>
          </ac:spMkLst>
        </pc:spChg>
      </pc:sldChg>
      <pc:sldChg chg="addSp modSp new mod">
        <pc:chgData name="Amanda del Río" userId="ef3ae9c1-9254-4a4f-8da0-11578e86a26b" providerId="ADAL" clId="{F524ADB2-DED3-452B-BF39-CFE65B7F6E3F}" dt="2024-11-29T08:38:55.486" v="11466" actId="1076"/>
        <pc:sldMkLst>
          <pc:docMk/>
          <pc:sldMk cId="916700795" sldId="13743"/>
        </pc:sldMkLst>
        <pc:spChg chg="mod">
          <ac:chgData name="Amanda del Río" userId="ef3ae9c1-9254-4a4f-8da0-11578e86a26b" providerId="ADAL" clId="{F524ADB2-DED3-452B-BF39-CFE65B7F6E3F}" dt="2024-11-29T08:38:19.742" v="11463" actId="20577"/>
          <ac:spMkLst>
            <pc:docMk/>
            <pc:sldMk cId="916700795" sldId="13743"/>
            <ac:spMk id="2" creationId="{1F282992-874A-A97C-E27D-393CE3E7D697}"/>
          </ac:spMkLst>
        </pc:spChg>
        <pc:spChg chg="mod">
          <ac:chgData name="Amanda del Río" userId="ef3ae9c1-9254-4a4f-8da0-11578e86a26b" providerId="ADAL" clId="{F524ADB2-DED3-452B-BF39-CFE65B7F6E3F}" dt="2024-11-29T08:34:28.902" v="11333" actId="20577"/>
          <ac:spMkLst>
            <pc:docMk/>
            <pc:sldMk cId="916700795" sldId="13743"/>
            <ac:spMk id="5" creationId="{6A8B7D06-C5A1-0B93-7BC5-B17DBFB0BD56}"/>
          </ac:spMkLst>
        </pc:spChg>
        <pc:picChg chg="add mod modCrop">
          <ac:chgData name="Amanda del Río" userId="ef3ae9c1-9254-4a4f-8da0-11578e86a26b" providerId="ADAL" clId="{F524ADB2-DED3-452B-BF39-CFE65B7F6E3F}" dt="2024-11-29T08:38:55.486" v="11466" actId="1076"/>
          <ac:picMkLst>
            <pc:docMk/>
            <pc:sldMk cId="916700795" sldId="13743"/>
            <ac:picMk id="7" creationId="{8D446ACB-EEF0-FF84-67E3-6C040EFEEC36}"/>
          </ac:picMkLst>
        </pc:picChg>
      </pc:sldChg>
      <pc:sldChg chg="addSp modSp add mod">
        <pc:chgData name="Amanda del Río" userId="ef3ae9c1-9254-4a4f-8da0-11578e86a26b" providerId="ADAL" clId="{F524ADB2-DED3-452B-BF39-CFE65B7F6E3F}" dt="2024-11-29T08:37:58.285" v="11461" actId="1076"/>
        <pc:sldMkLst>
          <pc:docMk/>
          <pc:sldMk cId="90224577" sldId="13744"/>
        </pc:sldMkLst>
        <pc:spChg chg="mod">
          <ac:chgData name="Amanda del Río" userId="ef3ae9c1-9254-4a4f-8da0-11578e86a26b" providerId="ADAL" clId="{F524ADB2-DED3-452B-BF39-CFE65B7F6E3F}" dt="2024-11-29T08:37:55.790" v="11460" actId="6549"/>
          <ac:spMkLst>
            <pc:docMk/>
            <pc:sldMk cId="90224577" sldId="13744"/>
            <ac:spMk id="2" creationId="{FB490620-5E13-74FF-BE63-9B51D027E9EC}"/>
          </ac:spMkLst>
        </pc:spChg>
        <pc:spChg chg="mod">
          <ac:chgData name="Amanda del Río" userId="ef3ae9c1-9254-4a4f-8da0-11578e86a26b" providerId="ADAL" clId="{F524ADB2-DED3-452B-BF39-CFE65B7F6E3F}" dt="2024-11-29T08:36:27.972" v="11387" actId="1076"/>
          <ac:spMkLst>
            <pc:docMk/>
            <pc:sldMk cId="90224577" sldId="13744"/>
            <ac:spMk id="3" creationId="{CA9EC1D8-0BE2-C280-0D8B-253D8DF3E87E}"/>
          </ac:spMkLst>
        </pc:spChg>
        <pc:spChg chg="mod">
          <ac:chgData name="Amanda del Río" userId="ef3ae9c1-9254-4a4f-8da0-11578e86a26b" providerId="ADAL" clId="{F524ADB2-DED3-452B-BF39-CFE65B7F6E3F}" dt="2024-11-29T08:34:44.661" v="11385" actId="6549"/>
          <ac:spMkLst>
            <pc:docMk/>
            <pc:sldMk cId="90224577" sldId="13744"/>
            <ac:spMk id="5" creationId="{2991B049-8C38-442D-DCA8-FF25345522B4}"/>
          </ac:spMkLst>
        </pc:spChg>
        <pc:picChg chg="add mod">
          <ac:chgData name="Amanda del Río" userId="ef3ae9c1-9254-4a4f-8da0-11578e86a26b" providerId="ADAL" clId="{F524ADB2-DED3-452B-BF39-CFE65B7F6E3F}" dt="2024-11-29T08:37:58.285" v="11461" actId="1076"/>
          <ac:picMkLst>
            <pc:docMk/>
            <pc:sldMk cId="90224577" sldId="13744"/>
            <ac:picMk id="3074" creationId="{1E3C0A2E-CFB9-B55D-0DA3-880D4E3B7D95}"/>
          </ac:picMkLst>
        </pc:picChg>
      </pc:sldChg>
      <pc:sldChg chg="addSp modSp new mod ord">
        <pc:chgData name="Amanda del Río" userId="ef3ae9c1-9254-4a4f-8da0-11578e86a26b" providerId="ADAL" clId="{F524ADB2-DED3-452B-BF39-CFE65B7F6E3F}" dt="2024-11-29T08:39:38.753" v="11474"/>
        <pc:sldMkLst>
          <pc:docMk/>
          <pc:sldMk cId="490063991" sldId="13745"/>
        </pc:sldMkLst>
        <pc:picChg chg="add mod modCrop">
          <ac:chgData name="Amanda del Río" userId="ef3ae9c1-9254-4a4f-8da0-11578e86a26b" providerId="ADAL" clId="{F524ADB2-DED3-452B-BF39-CFE65B7F6E3F}" dt="2024-11-29T08:39:33.821" v="11472" actId="732"/>
          <ac:picMkLst>
            <pc:docMk/>
            <pc:sldMk cId="490063991" sldId="13745"/>
            <ac:picMk id="5" creationId="{C075FE64-AC16-6856-87F9-9AF5F3E98CD1}"/>
          </ac:picMkLst>
        </pc:picChg>
      </pc:sldChg>
      <pc:sldChg chg="addSp delSp modSp new mod">
        <pc:chgData name="Amanda del Río" userId="ef3ae9c1-9254-4a4f-8da0-11578e86a26b" providerId="ADAL" clId="{F524ADB2-DED3-452B-BF39-CFE65B7F6E3F}" dt="2024-11-29T08:44:43.085" v="11496" actId="478"/>
        <pc:sldMkLst>
          <pc:docMk/>
          <pc:sldMk cId="2499151541" sldId="13746"/>
        </pc:sldMkLst>
        <pc:spChg chg="add mod">
          <ac:chgData name="Amanda del Río" userId="ef3ae9c1-9254-4a4f-8da0-11578e86a26b" providerId="ADAL" clId="{F524ADB2-DED3-452B-BF39-CFE65B7F6E3F}" dt="2024-11-29T08:40:53.134" v="11479"/>
          <ac:spMkLst>
            <pc:docMk/>
            <pc:sldMk cId="2499151541" sldId="13746"/>
            <ac:spMk id="4" creationId="{B7532CC2-FA46-AA99-EAD2-8F55240D000F}"/>
          </ac:spMkLst>
        </pc:spChg>
        <pc:spChg chg="add mod">
          <ac:chgData name="Amanda del Río" userId="ef3ae9c1-9254-4a4f-8da0-11578e86a26b" providerId="ADAL" clId="{F524ADB2-DED3-452B-BF39-CFE65B7F6E3F}" dt="2024-11-29T08:41:03.634" v="11481" actId="108"/>
          <ac:spMkLst>
            <pc:docMk/>
            <pc:sldMk cId="2499151541" sldId="13746"/>
            <ac:spMk id="5" creationId="{3E9B0F2B-07FA-ADBB-C32A-4B7863327D10}"/>
          </ac:spMkLst>
        </pc:spChg>
        <pc:picChg chg="add mod">
          <ac:chgData name="Amanda del Río" userId="ef3ae9c1-9254-4a4f-8da0-11578e86a26b" providerId="ADAL" clId="{F524ADB2-DED3-452B-BF39-CFE65B7F6E3F}" dt="2024-11-29T08:42:05.005" v="11489" actId="1076"/>
          <ac:picMkLst>
            <pc:docMk/>
            <pc:sldMk cId="2499151541" sldId="13746"/>
            <ac:picMk id="6" creationId="{AC3C7C72-0F35-D5C2-1AB2-EB07265241A7}"/>
          </ac:picMkLst>
        </pc:picChg>
        <pc:picChg chg="add mod">
          <ac:chgData name="Amanda del Río" userId="ef3ae9c1-9254-4a4f-8da0-11578e86a26b" providerId="ADAL" clId="{F524ADB2-DED3-452B-BF39-CFE65B7F6E3F}" dt="2024-11-29T08:42:00.863" v="11487" actId="1076"/>
          <ac:picMkLst>
            <pc:docMk/>
            <pc:sldMk cId="2499151541" sldId="13746"/>
            <ac:picMk id="7" creationId="{B10475FA-2031-161D-9B46-E49F750014B2}"/>
          </ac:picMkLst>
        </pc:picChg>
        <pc:picChg chg="add del">
          <ac:chgData name="Amanda del Río" userId="ef3ae9c1-9254-4a4f-8da0-11578e86a26b" providerId="ADAL" clId="{F524ADB2-DED3-452B-BF39-CFE65B7F6E3F}" dt="2024-11-29T08:44:43.085" v="11496" actId="478"/>
          <ac:picMkLst>
            <pc:docMk/>
            <pc:sldMk cId="2499151541" sldId="13746"/>
            <ac:picMk id="8" creationId="{AAFA75C6-3B2D-BAC8-3513-C6BD2733F0BF}"/>
          </ac:picMkLst>
        </pc:picChg>
        <pc:picChg chg="add mod">
          <ac:chgData name="Amanda del Río" userId="ef3ae9c1-9254-4a4f-8da0-11578e86a26b" providerId="ADAL" clId="{F524ADB2-DED3-452B-BF39-CFE65B7F6E3F}" dt="2024-11-29T08:42:03.572" v="11488" actId="1076"/>
          <ac:picMkLst>
            <pc:docMk/>
            <pc:sldMk cId="2499151541" sldId="13746"/>
            <ac:picMk id="4098" creationId="{74F21544-D167-053E-018E-2DC715B7B8B7}"/>
          </ac:picMkLst>
        </pc:picChg>
        <pc:picChg chg="add mod">
          <ac:chgData name="Amanda del Río" userId="ef3ae9c1-9254-4a4f-8da0-11578e86a26b" providerId="ADAL" clId="{F524ADB2-DED3-452B-BF39-CFE65B7F6E3F}" dt="2024-11-29T08:42:07.652" v="11490" actId="1076"/>
          <ac:picMkLst>
            <pc:docMk/>
            <pc:sldMk cId="2499151541" sldId="13746"/>
            <ac:picMk id="4100" creationId="{FA1CF6BF-D69A-AE74-C4D0-3A6382678A6F}"/>
          </ac:picMkLst>
        </pc:picChg>
        <pc:picChg chg="add mod">
          <ac:chgData name="Amanda del Río" userId="ef3ae9c1-9254-4a4f-8da0-11578e86a26b" providerId="ADAL" clId="{F524ADB2-DED3-452B-BF39-CFE65B7F6E3F}" dt="2024-11-29T08:44:09.692" v="11492" actId="1076"/>
          <ac:picMkLst>
            <pc:docMk/>
            <pc:sldMk cId="2499151541" sldId="13746"/>
            <ac:picMk id="4102" creationId="{67CEE994-EAC9-D67B-7D25-1E5CDBBE49D6}"/>
          </ac:picMkLst>
        </pc:picChg>
        <pc:picChg chg="add mod">
          <ac:chgData name="Amanda del Río" userId="ef3ae9c1-9254-4a4f-8da0-11578e86a26b" providerId="ADAL" clId="{F524ADB2-DED3-452B-BF39-CFE65B7F6E3F}" dt="2024-11-29T08:44:32.284" v="11494" actId="1076"/>
          <ac:picMkLst>
            <pc:docMk/>
            <pc:sldMk cId="2499151541" sldId="13746"/>
            <ac:picMk id="4104" creationId="{7289753A-1908-3017-CF50-DA2DD61999D4}"/>
          </ac:picMkLst>
        </pc:picChg>
      </pc:sldChg>
      <pc:sldChg chg="addSp modSp new del mod">
        <pc:chgData name="Amanda del Río" userId="ef3ae9c1-9254-4a4f-8da0-11578e86a26b" providerId="ADAL" clId="{F524ADB2-DED3-452B-BF39-CFE65B7F6E3F}" dt="2024-11-29T08:52:55.725" v="11683" actId="2696"/>
        <pc:sldMkLst>
          <pc:docMk/>
          <pc:sldMk cId="286623129" sldId="13747"/>
        </pc:sldMkLst>
        <pc:picChg chg="add mod modCrop">
          <ac:chgData name="Amanda del Río" userId="ef3ae9c1-9254-4a4f-8da0-11578e86a26b" providerId="ADAL" clId="{F524ADB2-DED3-452B-BF39-CFE65B7F6E3F}" dt="2024-11-29T08:47:20.884" v="11674" actId="1076"/>
          <ac:picMkLst>
            <pc:docMk/>
            <pc:sldMk cId="286623129" sldId="13747"/>
            <ac:picMk id="5" creationId="{F8FB6B09-2F68-CE47-63D9-723D27593B72}"/>
          </ac:picMkLst>
        </pc:picChg>
      </pc:sldChg>
      <pc:sldChg chg="addSp modSp add mod">
        <pc:chgData name="Amanda del Río" userId="ef3ae9c1-9254-4a4f-8da0-11578e86a26b" providerId="ADAL" clId="{F524ADB2-DED3-452B-BF39-CFE65B7F6E3F}" dt="2024-11-29T08:53:36.733" v="11770" actId="20577"/>
        <pc:sldMkLst>
          <pc:docMk/>
          <pc:sldMk cId="1644453060" sldId="13747"/>
        </pc:sldMkLst>
        <pc:spChg chg="add mod">
          <ac:chgData name="Amanda del Río" userId="ef3ae9c1-9254-4a4f-8da0-11578e86a26b" providerId="ADAL" clId="{F524ADB2-DED3-452B-BF39-CFE65B7F6E3F}" dt="2024-11-29T08:53:36.733" v="11770" actId="20577"/>
          <ac:spMkLst>
            <pc:docMk/>
            <pc:sldMk cId="1644453060" sldId="13747"/>
            <ac:spMk id="4" creationId="{4AAA4A61-7D88-F060-DCBF-817D84F0D39C}"/>
          </ac:spMkLst>
        </pc:spChg>
      </pc:sldChg>
      <pc:sldMasterChg chg="delSldLayout">
        <pc:chgData name="Amanda del Río" userId="ef3ae9c1-9254-4a4f-8da0-11578e86a26b" providerId="ADAL" clId="{F524ADB2-DED3-452B-BF39-CFE65B7F6E3F}" dt="2024-11-27T07:58:27.188" v="7402" actId="47"/>
        <pc:sldMasterMkLst>
          <pc:docMk/>
          <pc:sldMasterMk cId="3182807929" sldId="2147483660"/>
        </pc:sldMasterMkLst>
        <pc:sldLayoutChg chg="del">
          <pc:chgData name="Amanda del Río" userId="ef3ae9c1-9254-4a4f-8da0-11578e86a26b" providerId="ADAL" clId="{F524ADB2-DED3-452B-BF39-CFE65B7F6E3F}" dt="2024-11-20T12:31:07.133" v="1788" actId="47"/>
          <pc:sldLayoutMkLst>
            <pc:docMk/>
            <pc:sldMasterMk cId="3182807929" sldId="2147483660"/>
            <pc:sldLayoutMk cId="1471154124" sldId="2147483679"/>
          </pc:sldLayoutMkLst>
        </pc:sldLayoutChg>
        <pc:sldLayoutChg chg="del">
          <pc:chgData name="Amanda del Río" userId="ef3ae9c1-9254-4a4f-8da0-11578e86a26b" providerId="ADAL" clId="{F524ADB2-DED3-452B-BF39-CFE65B7F6E3F}" dt="2024-11-20T12:31:06.797" v="1787" actId="47"/>
          <pc:sldLayoutMkLst>
            <pc:docMk/>
            <pc:sldMasterMk cId="3182807929" sldId="2147483660"/>
            <pc:sldLayoutMk cId="3400409531" sldId="2147483680"/>
          </pc:sldLayoutMkLst>
        </pc:sldLayoutChg>
        <pc:sldLayoutChg chg="del">
          <pc:chgData name="Amanda del Río" userId="ef3ae9c1-9254-4a4f-8da0-11578e86a26b" providerId="ADAL" clId="{F524ADB2-DED3-452B-BF39-CFE65B7F6E3F}" dt="2024-11-20T12:30:37.569" v="1744" actId="47"/>
          <pc:sldLayoutMkLst>
            <pc:docMk/>
            <pc:sldMasterMk cId="3182807929" sldId="2147483660"/>
            <pc:sldLayoutMk cId="3258760703" sldId="2147483681"/>
          </pc:sldLayoutMkLst>
        </pc:sldLayoutChg>
        <pc:sldLayoutChg chg="del">
          <pc:chgData name="Amanda del Río" userId="ef3ae9c1-9254-4a4f-8da0-11578e86a26b" providerId="ADAL" clId="{F524ADB2-DED3-452B-BF39-CFE65B7F6E3F}" dt="2024-11-20T17:17:39.852" v="2702" actId="47"/>
          <pc:sldLayoutMkLst>
            <pc:docMk/>
            <pc:sldMasterMk cId="3182807929" sldId="2147483660"/>
            <pc:sldLayoutMk cId="1076732337" sldId="2147483682"/>
          </pc:sldLayoutMkLst>
        </pc:sldLayoutChg>
        <pc:sldLayoutChg chg="del">
          <pc:chgData name="Amanda del Río" userId="ef3ae9c1-9254-4a4f-8da0-11578e86a26b" providerId="ADAL" clId="{F524ADB2-DED3-452B-BF39-CFE65B7F6E3F}" dt="2024-11-20T12:31:05.745" v="1782" actId="47"/>
          <pc:sldLayoutMkLst>
            <pc:docMk/>
            <pc:sldMasterMk cId="3182807929" sldId="2147483660"/>
            <pc:sldLayoutMk cId="1519538392" sldId="2147483684"/>
          </pc:sldLayoutMkLst>
        </pc:sldLayoutChg>
        <pc:sldLayoutChg chg="del">
          <pc:chgData name="Amanda del Río" userId="ef3ae9c1-9254-4a4f-8da0-11578e86a26b" providerId="ADAL" clId="{F524ADB2-DED3-452B-BF39-CFE65B7F6E3F}" dt="2024-11-27T07:58:27.188" v="7402" actId="47"/>
          <pc:sldLayoutMkLst>
            <pc:docMk/>
            <pc:sldMasterMk cId="3182807929" sldId="2147483660"/>
            <pc:sldLayoutMk cId="944402156" sldId="2147483685"/>
          </pc:sldLayoutMkLst>
        </pc:sldLayoutChg>
        <pc:sldLayoutChg chg="del">
          <pc:chgData name="Amanda del Río" userId="ef3ae9c1-9254-4a4f-8da0-11578e86a26b" providerId="ADAL" clId="{F524ADB2-DED3-452B-BF39-CFE65B7F6E3F}" dt="2024-11-20T12:31:03.487" v="1774" actId="47"/>
          <pc:sldLayoutMkLst>
            <pc:docMk/>
            <pc:sldMasterMk cId="3182807929" sldId="2147483660"/>
            <pc:sldLayoutMk cId="1699537889" sldId="2147483685"/>
          </pc:sldLayoutMkLst>
        </pc:sldLayoutChg>
        <pc:sldLayoutChg chg="del">
          <pc:chgData name="Amanda del Río" userId="ef3ae9c1-9254-4a4f-8da0-11578e86a26b" providerId="ADAL" clId="{F524ADB2-DED3-452B-BF39-CFE65B7F6E3F}" dt="2024-11-20T12:31:04.104" v="1775" actId="47"/>
          <pc:sldLayoutMkLst>
            <pc:docMk/>
            <pc:sldMasterMk cId="3182807929" sldId="2147483660"/>
            <pc:sldLayoutMk cId="3281425700" sldId="2147483686"/>
          </pc:sldLayoutMkLst>
        </pc:sldLayoutChg>
        <pc:sldLayoutChg chg="del">
          <pc:chgData name="Amanda del Río" userId="ef3ae9c1-9254-4a4f-8da0-11578e86a26b" providerId="ADAL" clId="{F524ADB2-DED3-452B-BF39-CFE65B7F6E3F}" dt="2024-11-20T11:27:07.558" v="718" actId="47"/>
          <pc:sldLayoutMkLst>
            <pc:docMk/>
            <pc:sldMasterMk cId="3182807929" sldId="2147483660"/>
            <pc:sldLayoutMk cId="1791419947" sldId="2147483688"/>
          </pc:sldLayoutMkLst>
        </pc:sldLayoutChg>
        <pc:sldLayoutChg chg="del">
          <pc:chgData name="Amanda del Río" userId="ef3ae9c1-9254-4a4f-8da0-11578e86a26b" providerId="ADAL" clId="{F524ADB2-DED3-452B-BF39-CFE65B7F6E3F}" dt="2024-11-20T11:52:58.324" v="1348" actId="47"/>
          <pc:sldLayoutMkLst>
            <pc:docMk/>
            <pc:sldMasterMk cId="3182807929" sldId="2147483660"/>
            <pc:sldLayoutMk cId="3868283585" sldId="2147483689"/>
          </pc:sldLayoutMkLst>
        </pc:sldLayoutChg>
      </pc:sldMasterChg>
    </pc:docChg>
  </pc:docChgLst>
  <pc:docChgLst>
    <pc:chgData name="Amanda del Río Murillo" userId="ef3ae9c1-9254-4a4f-8da0-11578e86a26b" providerId="ADAL" clId="{E8F148A4-D6DE-4012-9BCD-3F0A9BCE7EA8}"/>
    <pc:docChg chg="undo redo custSel addSld delSld modSld sldOrd">
      <pc:chgData name="Amanda del Río Murillo" userId="ef3ae9c1-9254-4a4f-8da0-11578e86a26b" providerId="ADAL" clId="{E8F148A4-D6DE-4012-9BCD-3F0A9BCE7EA8}" dt="2024-06-18T06:57:37.447" v="3117" actId="47"/>
      <pc:docMkLst>
        <pc:docMk/>
      </pc:docMkLst>
      <pc:sldChg chg="delSp mod">
        <pc:chgData name="Amanda del Río Murillo" userId="ef3ae9c1-9254-4a4f-8da0-11578e86a26b" providerId="ADAL" clId="{E8F148A4-D6DE-4012-9BCD-3F0A9BCE7EA8}" dt="2024-05-23T05:43:11.796" v="35" actId="478"/>
        <pc:sldMkLst>
          <pc:docMk/>
          <pc:sldMk cId="2598810915" sldId="262"/>
        </pc:sldMkLst>
        <pc:spChg chg="del">
          <ac:chgData name="Amanda del Río Murillo" userId="ef3ae9c1-9254-4a4f-8da0-11578e86a26b" providerId="ADAL" clId="{E8F148A4-D6DE-4012-9BCD-3F0A9BCE7EA8}" dt="2024-05-23T05:43:11.796" v="35" actId="478"/>
          <ac:spMkLst>
            <pc:docMk/>
            <pc:sldMk cId="2598810915" sldId="262"/>
            <ac:spMk id="10" creationId="{7AFD825C-B12D-EEEC-F3DB-6A1581F82282}"/>
          </ac:spMkLst>
        </pc:spChg>
      </pc:sldChg>
      <pc:sldChg chg="delSp mod ord">
        <pc:chgData name="Amanda del Río Murillo" userId="ef3ae9c1-9254-4a4f-8da0-11578e86a26b" providerId="ADAL" clId="{E8F148A4-D6DE-4012-9BCD-3F0A9BCE7EA8}" dt="2024-05-23T10:15:05.759" v="1530"/>
        <pc:sldMkLst>
          <pc:docMk/>
          <pc:sldMk cId="454232609" sldId="263"/>
        </pc:sldMkLst>
        <pc:spChg chg="del">
          <ac:chgData name="Amanda del Río Murillo" userId="ef3ae9c1-9254-4a4f-8da0-11578e86a26b" providerId="ADAL" clId="{E8F148A4-D6DE-4012-9BCD-3F0A9BCE7EA8}" dt="2024-05-23T05:43:16.347" v="39" actId="478"/>
          <ac:spMkLst>
            <pc:docMk/>
            <pc:sldMk cId="454232609" sldId="263"/>
            <ac:spMk id="6" creationId="{57CB1385-AC55-EA8F-50EC-BF13CE1817DD}"/>
          </ac:spMkLst>
        </pc:spChg>
      </pc:sldChg>
      <pc:sldChg chg="delSp del mod">
        <pc:chgData name="Amanda del Río Murillo" userId="ef3ae9c1-9254-4a4f-8da0-11578e86a26b" providerId="ADAL" clId="{E8F148A4-D6DE-4012-9BCD-3F0A9BCE7EA8}" dt="2024-05-23T10:15:01.185" v="1528" actId="47"/>
        <pc:sldMkLst>
          <pc:docMk/>
          <pc:sldMk cId="1054520340" sldId="264"/>
        </pc:sldMkLst>
        <pc:spChg chg="del">
          <ac:chgData name="Amanda del Río Murillo" userId="ef3ae9c1-9254-4a4f-8da0-11578e86a26b" providerId="ADAL" clId="{E8F148A4-D6DE-4012-9BCD-3F0A9BCE7EA8}" dt="2024-05-23T05:43:13.993" v="37" actId="478"/>
          <ac:spMkLst>
            <pc:docMk/>
            <pc:sldMk cId="1054520340" sldId="264"/>
            <ac:spMk id="6" creationId="{CC6F3CA3-D9F5-1BE3-4D25-03C139A6FD44}"/>
          </ac:spMkLst>
        </pc:spChg>
      </pc:sldChg>
      <pc:sldChg chg="modSp mod">
        <pc:chgData name="Amanda del Río Murillo" userId="ef3ae9c1-9254-4a4f-8da0-11578e86a26b" providerId="ADAL" clId="{E8F148A4-D6DE-4012-9BCD-3F0A9BCE7EA8}" dt="2024-05-23T06:04:03.506" v="146" actId="27636"/>
        <pc:sldMkLst>
          <pc:docMk/>
          <pc:sldMk cId="10551203" sldId="271"/>
        </pc:sldMkLst>
        <pc:spChg chg="mod">
          <ac:chgData name="Amanda del Río Murillo" userId="ef3ae9c1-9254-4a4f-8da0-11578e86a26b" providerId="ADAL" clId="{E8F148A4-D6DE-4012-9BCD-3F0A9BCE7EA8}" dt="2024-05-23T06:04:03.506" v="146" actId="27636"/>
          <ac:spMkLst>
            <pc:docMk/>
            <pc:sldMk cId="10551203" sldId="271"/>
            <ac:spMk id="2" creationId="{B39C490D-FB0E-701C-6573-69CC0CB23BD4}"/>
          </ac:spMkLst>
        </pc:spChg>
      </pc:sldChg>
      <pc:sldChg chg="addSp modSp add mod">
        <pc:chgData name="Amanda del Río Murillo" userId="ef3ae9c1-9254-4a4f-8da0-11578e86a26b" providerId="ADAL" clId="{E8F148A4-D6DE-4012-9BCD-3F0A9BCE7EA8}" dt="2024-05-23T11:02:56.894" v="2155" actId="1076"/>
        <pc:sldMkLst>
          <pc:docMk/>
          <pc:sldMk cId="810714445" sldId="276"/>
        </pc:sldMkLst>
        <pc:spChg chg="add mod">
          <ac:chgData name="Amanda del Río Murillo" userId="ef3ae9c1-9254-4a4f-8da0-11578e86a26b" providerId="ADAL" clId="{E8F148A4-D6DE-4012-9BCD-3F0A9BCE7EA8}" dt="2024-05-23T11:02:56.894" v="2155" actId="1076"/>
          <ac:spMkLst>
            <pc:docMk/>
            <pc:sldMk cId="810714445" sldId="276"/>
            <ac:spMk id="2" creationId="{89118376-B397-B91E-2665-F40331C4E9CB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2:05.619" v="1" actId="478"/>
        <pc:sldMkLst>
          <pc:docMk/>
          <pc:sldMk cId="311669557" sldId="280"/>
        </pc:sldMkLst>
        <pc:spChg chg="del">
          <ac:chgData name="Amanda del Río Murillo" userId="ef3ae9c1-9254-4a4f-8da0-11578e86a26b" providerId="ADAL" clId="{E8F148A4-D6DE-4012-9BCD-3F0A9BCE7EA8}" dt="2024-05-23T05:42:05.619" v="1" actId="478"/>
          <ac:spMkLst>
            <pc:docMk/>
            <pc:sldMk cId="311669557" sldId="280"/>
            <ac:spMk id="5" creationId="{43286E03-A912-7DDF-202A-5635FBEFD41D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2:03.880" v="0" actId="478"/>
        <pc:sldMkLst>
          <pc:docMk/>
          <pc:sldMk cId="541737382" sldId="283"/>
        </pc:sldMkLst>
        <pc:spChg chg="del">
          <ac:chgData name="Amanda del Río Murillo" userId="ef3ae9c1-9254-4a4f-8da0-11578e86a26b" providerId="ADAL" clId="{E8F148A4-D6DE-4012-9BCD-3F0A9BCE7EA8}" dt="2024-05-23T05:42:03.880" v="0" actId="478"/>
          <ac:spMkLst>
            <pc:docMk/>
            <pc:sldMk cId="541737382" sldId="283"/>
            <ac:spMk id="4" creationId="{FB27D68A-AF12-4396-4DA3-B0E5A0918A3A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2:10.949" v="3" actId="478"/>
        <pc:sldMkLst>
          <pc:docMk/>
          <pc:sldMk cId="2979797919" sldId="284"/>
        </pc:sldMkLst>
        <pc:spChg chg="del">
          <ac:chgData name="Amanda del Río Murillo" userId="ef3ae9c1-9254-4a4f-8da0-11578e86a26b" providerId="ADAL" clId="{E8F148A4-D6DE-4012-9BCD-3F0A9BCE7EA8}" dt="2024-05-23T05:42:10.949" v="3" actId="478"/>
          <ac:spMkLst>
            <pc:docMk/>
            <pc:sldMk cId="2979797919" sldId="284"/>
            <ac:spMk id="4" creationId="{6C2521AF-BCEB-3E76-AC22-6126745B3E15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2:09.540" v="2" actId="478"/>
        <pc:sldMkLst>
          <pc:docMk/>
          <pc:sldMk cId="1543911186" sldId="285"/>
        </pc:sldMkLst>
        <pc:spChg chg="del">
          <ac:chgData name="Amanda del Río Murillo" userId="ef3ae9c1-9254-4a4f-8da0-11578e86a26b" providerId="ADAL" clId="{E8F148A4-D6DE-4012-9BCD-3F0A9BCE7EA8}" dt="2024-05-23T05:42:09.540" v="2" actId="478"/>
          <ac:spMkLst>
            <pc:docMk/>
            <pc:sldMk cId="1543911186" sldId="285"/>
            <ac:spMk id="7" creationId="{E51E36DB-C6E6-467E-723A-A989409CF1AF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2:32.136" v="10" actId="478"/>
        <pc:sldMkLst>
          <pc:docMk/>
          <pc:sldMk cId="512481197" sldId="287"/>
        </pc:sldMkLst>
        <pc:spChg chg="del">
          <ac:chgData name="Amanda del Río Murillo" userId="ef3ae9c1-9254-4a4f-8da0-11578e86a26b" providerId="ADAL" clId="{E8F148A4-D6DE-4012-9BCD-3F0A9BCE7EA8}" dt="2024-05-23T05:42:32.136" v="10" actId="478"/>
          <ac:spMkLst>
            <pc:docMk/>
            <pc:sldMk cId="512481197" sldId="287"/>
            <ac:spMk id="2" creationId="{CA0DF3C4-EEEA-ABB3-BFA2-6A2CE8BCA1DF}"/>
          </ac:spMkLst>
        </pc:spChg>
      </pc:sldChg>
      <pc:sldChg chg="delSp modSp mod">
        <pc:chgData name="Amanda del Río Murillo" userId="ef3ae9c1-9254-4a4f-8da0-11578e86a26b" providerId="ADAL" clId="{E8F148A4-D6DE-4012-9BCD-3F0A9BCE7EA8}" dt="2024-05-23T08:32:46.575" v="882" actId="1076"/>
        <pc:sldMkLst>
          <pc:docMk/>
          <pc:sldMk cId="1201694447" sldId="288"/>
        </pc:sldMkLst>
        <pc:spChg chg="mod">
          <ac:chgData name="Amanda del Río Murillo" userId="ef3ae9c1-9254-4a4f-8da0-11578e86a26b" providerId="ADAL" clId="{E8F148A4-D6DE-4012-9BCD-3F0A9BCE7EA8}" dt="2024-05-23T08:32:46.575" v="882" actId="1076"/>
          <ac:spMkLst>
            <pc:docMk/>
            <pc:sldMk cId="1201694447" sldId="288"/>
            <ac:spMk id="2" creationId="{C04FC036-EAE2-2652-E17E-7279BF10CB8B}"/>
          </ac:spMkLst>
        </pc:spChg>
        <pc:spChg chg="mod">
          <ac:chgData name="Amanda del Río Murillo" userId="ef3ae9c1-9254-4a4f-8da0-11578e86a26b" providerId="ADAL" clId="{E8F148A4-D6DE-4012-9BCD-3F0A9BCE7EA8}" dt="2024-05-23T08:32:40.041" v="881" actId="27636"/>
          <ac:spMkLst>
            <pc:docMk/>
            <pc:sldMk cId="1201694447" sldId="288"/>
            <ac:spMk id="5" creationId="{DB7ECF81-07B0-FBA5-BB8D-D702F6980F04}"/>
          </ac:spMkLst>
        </pc:spChg>
        <pc:spChg chg="del">
          <ac:chgData name="Amanda del Río Murillo" userId="ef3ae9c1-9254-4a4f-8da0-11578e86a26b" providerId="ADAL" clId="{E8F148A4-D6DE-4012-9BCD-3F0A9BCE7EA8}" dt="2024-05-23T05:42:34.350" v="12" actId="478"/>
          <ac:spMkLst>
            <pc:docMk/>
            <pc:sldMk cId="1201694447" sldId="288"/>
            <ac:spMk id="6" creationId="{5CF1DE20-0840-A40C-4C3F-5066A5687C90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3:36.635" v="50" actId="478"/>
        <pc:sldMkLst>
          <pc:docMk/>
          <pc:sldMk cId="2621605323" sldId="290"/>
        </pc:sldMkLst>
        <pc:spChg chg="del">
          <ac:chgData name="Amanda del Río Murillo" userId="ef3ae9c1-9254-4a4f-8da0-11578e86a26b" providerId="ADAL" clId="{E8F148A4-D6DE-4012-9BCD-3F0A9BCE7EA8}" dt="2024-05-23T05:43:36.635" v="50" actId="478"/>
          <ac:spMkLst>
            <pc:docMk/>
            <pc:sldMk cId="2621605323" sldId="290"/>
            <ac:spMk id="3" creationId="{9FE0F1CE-606C-C1AC-116D-F42FDFAEE818}"/>
          </ac:spMkLst>
        </pc:spChg>
      </pc:sldChg>
      <pc:sldChg chg="addSp delSp modSp mod">
        <pc:chgData name="Amanda del Río Murillo" userId="ef3ae9c1-9254-4a4f-8da0-11578e86a26b" providerId="ADAL" clId="{E8F148A4-D6DE-4012-9BCD-3F0A9BCE7EA8}" dt="2024-05-23T05:42:40.251" v="15" actId="478"/>
        <pc:sldMkLst>
          <pc:docMk/>
          <pc:sldMk cId="1121188920" sldId="291"/>
        </pc:sldMkLst>
        <pc:spChg chg="del">
          <ac:chgData name="Amanda del Río Murillo" userId="ef3ae9c1-9254-4a4f-8da0-11578e86a26b" providerId="ADAL" clId="{E8F148A4-D6DE-4012-9BCD-3F0A9BCE7EA8}" dt="2024-05-23T05:42:40.251" v="15" actId="478"/>
          <ac:spMkLst>
            <pc:docMk/>
            <pc:sldMk cId="1121188920" sldId="291"/>
            <ac:spMk id="3" creationId="{825003EB-943D-0590-0130-E0EC8F4F3C0D}"/>
          </ac:spMkLst>
        </pc:spChg>
        <pc:spChg chg="add del mod">
          <ac:chgData name="Amanda del Río Murillo" userId="ef3ae9c1-9254-4a4f-8da0-11578e86a26b" providerId="ADAL" clId="{E8F148A4-D6DE-4012-9BCD-3F0A9BCE7EA8}" dt="2024-05-23T05:42:36.750" v="14" actId="478"/>
          <ac:spMkLst>
            <pc:docMk/>
            <pc:sldMk cId="1121188920" sldId="291"/>
            <ac:spMk id="6" creationId="{51F55792-6C7B-237B-CB6D-7DBC8F377FBC}"/>
          </ac:spMkLst>
        </pc:spChg>
        <pc:picChg chg="add del">
          <ac:chgData name="Amanda del Río Murillo" userId="ef3ae9c1-9254-4a4f-8da0-11578e86a26b" providerId="ADAL" clId="{E8F148A4-D6DE-4012-9BCD-3F0A9BCE7EA8}" dt="2024-05-23T05:42:36.750" v="14" actId="478"/>
          <ac:picMkLst>
            <pc:docMk/>
            <pc:sldMk cId="1121188920" sldId="291"/>
            <ac:picMk id="7" creationId="{D31E467D-23B1-ACF1-F61B-82446BCB08C2}"/>
          </ac:picMkLst>
        </pc:picChg>
      </pc:sldChg>
      <pc:sldChg chg="delSp del mod">
        <pc:chgData name="Amanda del Río Murillo" userId="ef3ae9c1-9254-4a4f-8da0-11578e86a26b" providerId="ADAL" clId="{E8F148A4-D6DE-4012-9BCD-3F0A9BCE7EA8}" dt="2024-05-23T06:10:17.699" v="415" actId="47"/>
        <pc:sldMkLst>
          <pc:docMk/>
          <pc:sldMk cId="4276207644" sldId="292"/>
        </pc:sldMkLst>
        <pc:spChg chg="del">
          <ac:chgData name="Amanda del Río Murillo" userId="ef3ae9c1-9254-4a4f-8da0-11578e86a26b" providerId="ADAL" clId="{E8F148A4-D6DE-4012-9BCD-3F0A9BCE7EA8}" dt="2024-05-23T05:42:23.124" v="5" actId="478"/>
          <ac:spMkLst>
            <pc:docMk/>
            <pc:sldMk cId="4276207644" sldId="292"/>
            <ac:spMk id="3" creationId="{825003EB-943D-0590-0130-E0EC8F4F3C0D}"/>
          </ac:spMkLst>
        </pc:spChg>
      </pc:sldChg>
      <pc:sldChg chg="add">
        <pc:chgData name="Amanda del Río Murillo" userId="ef3ae9c1-9254-4a4f-8da0-11578e86a26b" providerId="ADAL" clId="{E8F148A4-D6DE-4012-9BCD-3F0A9BCE7EA8}" dt="2024-05-23T08:34:09.455" v="886"/>
        <pc:sldMkLst>
          <pc:docMk/>
          <pc:sldMk cId="767505121" sldId="293"/>
        </pc:sldMkLst>
      </pc:sldChg>
      <pc:sldChg chg="delSp del mod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3699887824" sldId="293"/>
        </pc:sldMkLst>
        <pc:spChg chg="del">
          <ac:chgData name="Amanda del Río Murillo" userId="ef3ae9c1-9254-4a4f-8da0-11578e86a26b" providerId="ADAL" clId="{E8F148A4-D6DE-4012-9BCD-3F0A9BCE7EA8}" dt="2024-05-23T05:42:51.877" v="22" actId="478"/>
          <ac:spMkLst>
            <pc:docMk/>
            <pc:sldMk cId="3699887824" sldId="293"/>
            <ac:spMk id="3" creationId="{E150F881-EA7E-F035-D5C4-B09B1179E675}"/>
          </ac:spMkLst>
        </pc:spChg>
      </pc:sldChg>
      <pc:sldChg chg="addSp delSp modSp add mod ord">
        <pc:chgData name="Amanda del Río Murillo" userId="ef3ae9c1-9254-4a4f-8da0-11578e86a26b" providerId="ADAL" clId="{E8F148A4-D6DE-4012-9BCD-3F0A9BCE7EA8}" dt="2024-05-23T11:59:50.751" v="2641"/>
        <pc:sldMkLst>
          <pc:docMk/>
          <pc:sldMk cId="292042509" sldId="312"/>
        </pc:sldMkLst>
        <pc:spChg chg="add mod">
          <ac:chgData name="Amanda del Río Murillo" userId="ef3ae9c1-9254-4a4f-8da0-11578e86a26b" providerId="ADAL" clId="{E8F148A4-D6DE-4012-9BCD-3F0A9BCE7EA8}" dt="2024-05-23T11:47:00.896" v="2423" actId="108"/>
          <ac:spMkLst>
            <pc:docMk/>
            <pc:sldMk cId="292042509" sldId="312"/>
            <ac:spMk id="2" creationId="{B6DD6267-D1CD-D347-87A8-F0997CA8EEA7}"/>
          </ac:spMkLst>
        </pc:spChg>
        <pc:spChg chg="add mod">
          <ac:chgData name="Amanda del Río Murillo" userId="ef3ae9c1-9254-4a4f-8da0-11578e86a26b" providerId="ADAL" clId="{E8F148A4-D6DE-4012-9BCD-3F0A9BCE7EA8}" dt="2024-05-23T11:48:20.152" v="2555" actId="20577"/>
          <ac:spMkLst>
            <pc:docMk/>
            <pc:sldMk cId="292042509" sldId="312"/>
            <ac:spMk id="3" creationId="{DACA503C-6D8E-38D7-91B5-72697B5DCBEC}"/>
          </ac:spMkLst>
        </pc:spChg>
        <pc:spChg chg="del">
          <ac:chgData name="Amanda del Río Murillo" userId="ef3ae9c1-9254-4a4f-8da0-11578e86a26b" providerId="ADAL" clId="{E8F148A4-D6DE-4012-9BCD-3F0A9BCE7EA8}" dt="2024-05-23T11:46:36.694" v="2418" actId="478"/>
          <ac:spMkLst>
            <pc:docMk/>
            <pc:sldMk cId="292042509" sldId="312"/>
            <ac:spMk id="5" creationId="{00000000-0000-0000-0000-000000000000}"/>
          </ac:spMkLst>
        </pc:spChg>
        <pc:spChg chg="del">
          <ac:chgData name="Amanda del Río Murillo" userId="ef3ae9c1-9254-4a4f-8da0-11578e86a26b" providerId="ADAL" clId="{E8F148A4-D6DE-4012-9BCD-3F0A9BCE7EA8}" dt="2024-05-23T11:46:37.647" v="2419" actId="478"/>
          <ac:spMkLst>
            <pc:docMk/>
            <pc:sldMk cId="292042509" sldId="312"/>
            <ac:spMk id="15" creationId="{00000000-0000-0000-0000-000000000000}"/>
          </ac:spMkLst>
        </pc:spChg>
        <pc:grpChg chg="del">
          <ac:chgData name="Amanda del Río Murillo" userId="ef3ae9c1-9254-4a4f-8da0-11578e86a26b" providerId="ADAL" clId="{E8F148A4-D6DE-4012-9BCD-3F0A9BCE7EA8}" dt="2024-05-23T11:46:34.075" v="2417" actId="478"/>
          <ac:grpSpMkLst>
            <pc:docMk/>
            <pc:sldMk cId="292042509" sldId="312"/>
            <ac:grpSpMk id="7" creationId="{71223050-C58A-49EC-8EBC-541C775FDEF0}"/>
          </ac:grpSpMkLst>
        </pc:grpChg>
        <pc:picChg chg="del">
          <ac:chgData name="Amanda del Río Murillo" userId="ef3ae9c1-9254-4a4f-8da0-11578e86a26b" providerId="ADAL" clId="{E8F148A4-D6DE-4012-9BCD-3F0A9BCE7EA8}" dt="2024-05-23T11:46:33.046" v="2416" actId="478"/>
          <ac:picMkLst>
            <pc:docMk/>
            <pc:sldMk cId="292042509" sldId="312"/>
            <ac:picMk id="6" creationId="{00000000-0000-0000-0000-000000000000}"/>
          </ac:picMkLst>
        </pc:picChg>
        <pc:picChg chg="mod">
          <ac:chgData name="Amanda del Río Murillo" userId="ef3ae9c1-9254-4a4f-8da0-11578e86a26b" providerId="ADAL" clId="{E8F148A4-D6DE-4012-9BCD-3F0A9BCE7EA8}" dt="2024-05-23T11:48:04.724" v="2513" actId="1076"/>
          <ac:picMkLst>
            <pc:docMk/>
            <pc:sldMk cId="292042509" sldId="312"/>
            <ac:picMk id="11" creationId="{00000000-0000-0000-0000-000000000000}"/>
          </ac:picMkLst>
        </pc:picChg>
        <pc:picChg chg="add mod modCrop">
          <ac:chgData name="Amanda del Río Murillo" userId="ef3ae9c1-9254-4a4f-8da0-11578e86a26b" providerId="ADAL" clId="{E8F148A4-D6DE-4012-9BCD-3F0A9BCE7EA8}" dt="2024-05-23T11:48:06.939" v="2514" actId="1076"/>
          <ac:picMkLst>
            <pc:docMk/>
            <pc:sldMk cId="292042509" sldId="312"/>
            <ac:picMk id="12" creationId="{41969483-737E-567C-11A8-62809A4D8301}"/>
          </ac:picMkLst>
        </pc:picChg>
      </pc:sldChg>
      <pc:sldChg chg="add del">
        <pc:chgData name="Amanda del Río Murillo" userId="ef3ae9c1-9254-4a4f-8da0-11578e86a26b" providerId="ADAL" clId="{E8F148A4-D6DE-4012-9BCD-3F0A9BCE7EA8}" dt="2024-05-23T11:46:45.256" v="2420" actId="47"/>
        <pc:sldMkLst>
          <pc:docMk/>
          <pc:sldMk cId="1242366491" sldId="313"/>
        </pc:sldMkLst>
      </pc:sldChg>
      <pc:sldChg chg="add del">
        <pc:chgData name="Amanda del Río Murillo" userId="ef3ae9c1-9254-4a4f-8da0-11578e86a26b" providerId="ADAL" clId="{E8F148A4-D6DE-4012-9BCD-3F0A9BCE7EA8}" dt="2024-05-23T11:46:48.265" v="2421" actId="47"/>
        <pc:sldMkLst>
          <pc:docMk/>
          <pc:sldMk cId="4022913681" sldId="314"/>
        </pc:sldMkLst>
      </pc:sldChg>
      <pc:sldChg chg="delSp del mod">
        <pc:chgData name="Amanda del Río Murillo" userId="ef3ae9c1-9254-4a4f-8da0-11578e86a26b" providerId="ADAL" clId="{E8F148A4-D6DE-4012-9BCD-3F0A9BCE7EA8}" dt="2024-05-23T10:06:41.334" v="1489" actId="47"/>
        <pc:sldMkLst>
          <pc:docMk/>
          <pc:sldMk cId="4005843647" sldId="329"/>
        </pc:sldMkLst>
        <pc:spChg chg="del">
          <ac:chgData name="Amanda del Río Murillo" userId="ef3ae9c1-9254-4a4f-8da0-11578e86a26b" providerId="ADAL" clId="{E8F148A4-D6DE-4012-9BCD-3F0A9BCE7EA8}" dt="2024-05-23T05:43:18.740" v="40" actId="478"/>
          <ac:spMkLst>
            <pc:docMk/>
            <pc:sldMk cId="4005843647" sldId="329"/>
            <ac:spMk id="10" creationId="{37312AB3-CA1F-DE89-1022-86EFE8A56C49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3:21.150" v="42" actId="478"/>
        <pc:sldMkLst>
          <pc:docMk/>
          <pc:sldMk cId="866211824" sldId="330"/>
        </pc:sldMkLst>
        <pc:spChg chg="del">
          <ac:chgData name="Amanda del Río Murillo" userId="ef3ae9c1-9254-4a4f-8da0-11578e86a26b" providerId="ADAL" clId="{E8F148A4-D6DE-4012-9BCD-3F0A9BCE7EA8}" dt="2024-05-23T05:43:21.150" v="42" actId="478"/>
          <ac:spMkLst>
            <pc:docMk/>
            <pc:sldMk cId="866211824" sldId="330"/>
            <ac:spMk id="3" creationId="{AE85401F-370C-A117-D0E4-8E37C9A3D2EB}"/>
          </ac:spMkLst>
        </pc:spChg>
      </pc:sldChg>
      <pc:sldChg chg="add">
        <pc:chgData name="Amanda del Río Murillo" userId="ef3ae9c1-9254-4a4f-8da0-11578e86a26b" providerId="ADAL" clId="{E8F148A4-D6DE-4012-9BCD-3F0A9BCE7EA8}" dt="2024-05-23T09:28:26.556" v="1411"/>
        <pc:sldMkLst>
          <pc:docMk/>
          <pc:sldMk cId="2707312368" sldId="373"/>
        </pc:sldMkLst>
      </pc:sldChg>
      <pc:sldChg chg="delSp modSp add del mod ord">
        <pc:chgData name="Amanda del Río Murillo" userId="ef3ae9c1-9254-4a4f-8da0-11578e86a26b" providerId="ADAL" clId="{E8F148A4-D6DE-4012-9BCD-3F0A9BCE7EA8}" dt="2024-05-23T09:28:21.506" v="1410" actId="2696"/>
        <pc:sldMkLst>
          <pc:docMk/>
          <pc:sldMk cId="4061226046" sldId="373"/>
        </pc:sldMkLst>
        <pc:spChg chg="mod">
          <ac:chgData name="Amanda del Río Murillo" userId="ef3ae9c1-9254-4a4f-8da0-11578e86a26b" providerId="ADAL" clId="{E8F148A4-D6DE-4012-9BCD-3F0A9BCE7EA8}" dt="2024-05-23T09:21:01.840" v="1155" actId="1076"/>
          <ac:spMkLst>
            <pc:docMk/>
            <pc:sldMk cId="4061226046" sldId="373"/>
            <ac:spMk id="2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09:21:10.975" v="1163" actId="1076"/>
          <ac:spMkLst>
            <pc:docMk/>
            <pc:sldMk cId="4061226046" sldId="373"/>
            <ac:spMk id="4" creationId="{2335AF30-2F28-CF3A-F57B-3AF12181E4F3}"/>
          </ac:spMkLst>
        </pc:spChg>
        <pc:picChg chg="del">
          <ac:chgData name="Amanda del Río Murillo" userId="ef3ae9c1-9254-4a4f-8da0-11578e86a26b" providerId="ADAL" clId="{E8F148A4-D6DE-4012-9BCD-3F0A9BCE7EA8}" dt="2024-05-23T09:20:57.805" v="1154" actId="478"/>
          <ac:picMkLst>
            <pc:docMk/>
            <pc:sldMk cId="4061226046" sldId="373"/>
            <ac:picMk id="5" creationId="{FE26ECDB-3A2D-4F98-B054-6EC8E3CA6C56}"/>
          </ac:picMkLst>
        </pc:picChg>
      </pc:sldChg>
      <pc:sldChg chg="addSp modSp add mod">
        <pc:chgData name="Amanda del Río Murillo" userId="ef3ae9c1-9254-4a4f-8da0-11578e86a26b" providerId="ADAL" clId="{E8F148A4-D6DE-4012-9BCD-3F0A9BCE7EA8}" dt="2024-05-23T11:02:58.150" v="2156"/>
        <pc:sldMkLst>
          <pc:docMk/>
          <pc:sldMk cId="2705866596" sldId="382"/>
        </pc:sldMkLst>
        <pc:spChg chg="mod">
          <ac:chgData name="Amanda del Río Murillo" userId="ef3ae9c1-9254-4a4f-8da0-11578e86a26b" providerId="ADAL" clId="{E8F148A4-D6DE-4012-9BCD-3F0A9BCE7EA8}" dt="2024-05-23T11:02:38.366" v="2153" actId="27636"/>
          <ac:spMkLst>
            <pc:docMk/>
            <pc:sldMk cId="2705866596" sldId="382"/>
            <ac:spMk id="2" creationId="{40E054BA-3791-BA40-A375-BA015D286F6A}"/>
          </ac:spMkLst>
        </pc:spChg>
        <pc:spChg chg="add mod">
          <ac:chgData name="Amanda del Río Murillo" userId="ef3ae9c1-9254-4a4f-8da0-11578e86a26b" providerId="ADAL" clId="{E8F148A4-D6DE-4012-9BCD-3F0A9BCE7EA8}" dt="2024-05-23T11:02:58.150" v="2156"/>
          <ac:spMkLst>
            <pc:docMk/>
            <pc:sldMk cId="2705866596" sldId="382"/>
            <ac:spMk id="31" creationId="{2A300EFC-ADD2-FFC9-0D65-3D9B87935246}"/>
          </ac:spMkLst>
        </pc:spChg>
      </pc:sldChg>
      <pc:sldChg chg="delSp modSp add mod ord">
        <pc:chgData name="Amanda del Río Murillo" userId="ef3ae9c1-9254-4a4f-8da0-11578e86a26b" providerId="ADAL" clId="{E8F148A4-D6DE-4012-9BCD-3F0A9BCE7EA8}" dt="2024-05-24T10:23:56.580" v="3015" actId="1076"/>
        <pc:sldMkLst>
          <pc:docMk/>
          <pc:sldMk cId="1109810784" sldId="416"/>
        </pc:sldMkLst>
        <pc:spChg chg="mod">
          <ac:chgData name="Amanda del Río Murillo" userId="ef3ae9c1-9254-4a4f-8da0-11578e86a26b" providerId="ADAL" clId="{E8F148A4-D6DE-4012-9BCD-3F0A9BCE7EA8}" dt="2024-05-24T10:23:39.243" v="3008" actId="403"/>
          <ac:spMkLst>
            <pc:docMk/>
            <pc:sldMk cId="1109810784" sldId="416"/>
            <ac:spMk id="2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4T10:23:46.132" v="3011" actId="403"/>
          <ac:spMkLst>
            <pc:docMk/>
            <pc:sldMk cId="1109810784" sldId="416"/>
            <ac:spMk id="3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4T10:23:56.580" v="3015" actId="1076"/>
          <ac:spMkLst>
            <pc:docMk/>
            <pc:sldMk cId="1109810784" sldId="416"/>
            <ac:spMk id="4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4T10:23:34.448" v="3006" actId="403"/>
          <ac:spMkLst>
            <pc:docMk/>
            <pc:sldMk cId="1109810784" sldId="416"/>
            <ac:spMk id="5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10:53:11.645" v="2002" actId="1076"/>
          <ac:spMkLst>
            <pc:docMk/>
            <pc:sldMk cId="1109810784" sldId="416"/>
            <ac:spMk id="6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10:52:38.894" v="1992" actId="478"/>
          <ac:picMkLst>
            <pc:docMk/>
            <pc:sldMk cId="1109810784" sldId="416"/>
            <ac:picMk id="8" creationId="{8F834CCA-F7C9-4A7E-ADCF-F1D998A7EFED}"/>
          </ac:picMkLst>
        </pc:picChg>
      </pc:sldChg>
      <pc:sldChg chg="delSp modSp add mod ord">
        <pc:chgData name="Amanda del Río Murillo" userId="ef3ae9c1-9254-4a4f-8da0-11578e86a26b" providerId="ADAL" clId="{E8F148A4-D6DE-4012-9BCD-3F0A9BCE7EA8}" dt="2024-05-23T11:59:37.206" v="2633"/>
        <pc:sldMkLst>
          <pc:docMk/>
          <pc:sldMk cId="3833324715" sldId="417"/>
        </pc:sldMkLst>
        <pc:spChg chg="mod">
          <ac:chgData name="Amanda del Río Murillo" userId="ef3ae9c1-9254-4a4f-8da0-11578e86a26b" providerId="ADAL" clId="{E8F148A4-D6DE-4012-9BCD-3F0A9BCE7EA8}" dt="2024-05-23T10:54:28.725" v="2006" actId="1076"/>
          <ac:spMkLst>
            <pc:docMk/>
            <pc:sldMk cId="3833324715" sldId="417"/>
            <ac:spMk id="2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10:54:33.498" v="2010" actId="403"/>
          <ac:spMkLst>
            <pc:docMk/>
            <pc:sldMk cId="3833324715" sldId="417"/>
            <ac:spMk id="3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10:54:25.967" v="2005" actId="478"/>
          <ac:picMkLst>
            <pc:docMk/>
            <pc:sldMk cId="3833324715" sldId="417"/>
            <ac:picMk id="6" creationId="{8F834CCA-F7C9-4A7E-ADCF-F1D998A7EFED}"/>
          </ac:picMkLst>
        </pc:picChg>
        <pc:picChg chg="mod">
          <ac:chgData name="Amanda del Río Murillo" userId="ef3ae9c1-9254-4a4f-8da0-11578e86a26b" providerId="ADAL" clId="{E8F148A4-D6DE-4012-9BCD-3F0A9BCE7EA8}" dt="2024-05-23T10:54:37.275" v="2011" actId="1076"/>
          <ac:picMkLst>
            <pc:docMk/>
            <pc:sldMk cId="3833324715" sldId="417"/>
            <ac:picMk id="8" creationId="{00000000-0000-0000-0000-000000000000}"/>
          </ac:picMkLst>
        </pc:picChg>
      </pc:sldChg>
      <pc:sldChg chg="addSp delSp modSp add mod">
        <pc:chgData name="Amanda del Río Murillo" userId="ef3ae9c1-9254-4a4f-8da0-11578e86a26b" providerId="ADAL" clId="{E8F148A4-D6DE-4012-9BCD-3F0A9BCE7EA8}" dt="2024-05-23T10:52:03.594" v="1989" actId="167"/>
        <pc:sldMkLst>
          <pc:docMk/>
          <pc:sldMk cId="1677037925" sldId="425"/>
        </pc:sldMkLst>
        <pc:spChg chg="mod">
          <ac:chgData name="Amanda del Río Murillo" userId="ef3ae9c1-9254-4a4f-8da0-11578e86a26b" providerId="ADAL" clId="{E8F148A4-D6DE-4012-9BCD-3F0A9BCE7EA8}" dt="2024-05-23T10:51:40.651" v="1982" actId="1076"/>
          <ac:spMkLst>
            <pc:docMk/>
            <pc:sldMk cId="1677037925" sldId="425"/>
            <ac:spMk id="2" creationId="{00000000-0000-0000-0000-000000000000}"/>
          </ac:spMkLst>
        </pc:spChg>
        <pc:spChg chg="add mod">
          <ac:chgData name="Amanda del Río Murillo" userId="ef3ae9c1-9254-4a4f-8da0-11578e86a26b" providerId="ADAL" clId="{E8F148A4-D6DE-4012-9BCD-3F0A9BCE7EA8}" dt="2024-05-23T10:51:18.516" v="1974" actId="1076"/>
          <ac:spMkLst>
            <pc:docMk/>
            <pc:sldMk cId="1677037925" sldId="425"/>
            <ac:spMk id="3" creationId="{00000000-0000-0000-0000-000000000000}"/>
          </ac:spMkLst>
        </pc:spChg>
        <pc:spChg chg="add mod">
          <ac:chgData name="Amanda del Río Murillo" userId="ef3ae9c1-9254-4a4f-8da0-11578e86a26b" providerId="ADAL" clId="{E8F148A4-D6DE-4012-9BCD-3F0A9BCE7EA8}" dt="2024-05-23T10:51:33.555" v="1979" actId="2711"/>
          <ac:spMkLst>
            <pc:docMk/>
            <pc:sldMk cId="1677037925" sldId="425"/>
            <ac:spMk id="4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10:51:05.140" v="1969" actId="1076"/>
          <ac:spMkLst>
            <pc:docMk/>
            <pc:sldMk cId="1677037925" sldId="425"/>
            <ac:spMk id="7170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10:50:42.236" v="1962" actId="478"/>
          <ac:picMkLst>
            <pc:docMk/>
            <pc:sldMk cId="1677037925" sldId="425"/>
            <ac:picMk id="5" creationId="{8F834CCA-F7C9-4A7E-ADCF-F1D998A7EFED}"/>
          </ac:picMkLst>
        </pc:picChg>
        <pc:picChg chg="mod">
          <ac:chgData name="Amanda del Río Murillo" userId="ef3ae9c1-9254-4a4f-8da0-11578e86a26b" providerId="ADAL" clId="{E8F148A4-D6DE-4012-9BCD-3F0A9BCE7EA8}" dt="2024-05-23T10:51:06.587" v="1970" actId="1076"/>
          <ac:picMkLst>
            <pc:docMk/>
            <pc:sldMk cId="1677037925" sldId="425"/>
            <ac:picMk id="8196" creationId="{00000000-0000-0000-0000-000000000000}"/>
          </ac:picMkLst>
        </pc:picChg>
        <pc:picChg chg="add mod">
          <ac:chgData name="Amanda del Río Murillo" userId="ef3ae9c1-9254-4a4f-8da0-11578e86a26b" providerId="ADAL" clId="{E8F148A4-D6DE-4012-9BCD-3F0A9BCE7EA8}" dt="2024-05-23T10:51:48.133" v="1985" actId="1076"/>
          <ac:picMkLst>
            <pc:docMk/>
            <pc:sldMk cId="1677037925" sldId="425"/>
            <ac:picMk id="15362" creationId="{00000000-0000-0000-0000-000000000000}"/>
          </ac:picMkLst>
        </pc:picChg>
        <pc:picChg chg="add mod">
          <ac:chgData name="Amanda del Río Murillo" userId="ef3ae9c1-9254-4a4f-8da0-11578e86a26b" providerId="ADAL" clId="{E8F148A4-D6DE-4012-9BCD-3F0A9BCE7EA8}" dt="2024-05-23T10:52:03.594" v="1989" actId="167"/>
          <ac:picMkLst>
            <pc:docMk/>
            <pc:sldMk cId="1677037925" sldId="425"/>
            <ac:picMk id="15364" creationId="{00000000-0000-0000-0000-000000000000}"/>
          </ac:picMkLst>
        </pc:picChg>
      </pc:sldChg>
      <pc:sldChg chg="delSp add del mod modNotes">
        <pc:chgData name="Amanda del Río Murillo" userId="ef3ae9c1-9254-4a4f-8da0-11578e86a26b" providerId="ADAL" clId="{E8F148A4-D6DE-4012-9BCD-3F0A9BCE7EA8}" dt="2024-05-23T10:52:10.673" v="1990" actId="47"/>
        <pc:sldMkLst>
          <pc:docMk/>
          <pc:sldMk cId="4080319066" sldId="426"/>
        </pc:sldMkLst>
        <pc:spChg chg="del">
          <ac:chgData name="Amanda del Río Murillo" userId="ef3ae9c1-9254-4a4f-8da0-11578e86a26b" providerId="ADAL" clId="{E8F148A4-D6DE-4012-9BCD-3F0A9BCE7EA8}" dt="2024-05-23T10:51:22.379" v="1975" actId="21"/>
          <ac:spMkLst>
            <pc:docMk/>
            <pc:sldMk cId="4080319066" sldId="426"/>
            <ac:spMk id="2" creationId="{00000000-0000-0000-0000-000000000000}"/>
          </ac:spMkLst>
        </pc:spChg>
        <pc:spChg chg="del">
          <ac:chgData name="Amanda del Río Murillo" userId="ef3ae9c1-9254-4a4f-8da0-11578e86a26b" providerId="ADAL" clId="{E8F148A4-D6DE-4012-9BCD-3F0A9BCE7EA8}" dt="2024-05-23T10:51:15.052" v="1972" actId="21"/>
          <ac:spMkLst>
            <pc:docMk/>
            <pc:sldMk cId="4080319066" sldId="426"/>
            <ac:spMk id="7170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10:51:44.808" v="1983" actId="21"/>
          <ac:picMkLst>
            <pc:docMk/>
            <pc:sldMk cId="4080319066" sldId="426"/>
            <ac:picMk id="15362" creationId="{00000000-0000-0000-0000-000000000000}"/>
          </ac:picMkLst>
        </pc:picChg>
        <pc:picChg chg="del">
          <ac:chgData name="Amanda del Río Murillo" userId="ef3ae9c1-9254-4a4f-8da0-11578e86a26b" providerId="ADAL" clId="{E8F148A4-D6DE-4012-9BCD-3F0A9BCE7EA8}" dt="2024-05-23T10:51:55.278" v="1986" actId="21"/>
          <ac:picMkLst>
            <pc:docMk/>
            <pc:sldMk cId="4080319066" sldId="426"/>
            <ac:picMk id="15364" creationId="{00000000-0000-0000-0000-000000000000}"/>
          </ac:picMkLst>
        </pc:picChg>
      </pc:sldChg>
      <pc:sldChg chg="add">
        <pc:chgData name="Amanda del Río Murillo" userId="ef3ae9c1-9254-4a4f-8da0-11578e86a26b" providerId="ADAL" clId="{E8F148A4-D6DE-4012-9BCD-3F0A9BCE7EA8}" dt="2024-05-23T09:28:26.556" v="1411"/>
        <pc:sldMkLst>
          <pc:docMk/>
          <pc:sldMk cId="656710653" sldId="466"/>
        </pc:sldMkLst>
      </pc:sldChg>
      <pc:sldChg chg="delSp modSp add del mod">
        <pc:chgData name="Amanda del Río Murillo" userId="ef3ae9c1-9254-4a4f-8da0-11578e86a26b" providerId="ADAL" clId="{E8F148A4-D6DE-4012-9BCD-3F0A9BCE7EA8}" dt="2024-05-23T09:28:21.506" v="1410" actId="2696"/>
        <pc:sldMkLst>
          <pc:docMk/>
          <pc:sldMk cId="1598818579" sldId="466"/>
        </pc:sldMkLst>
        <pc:spChg chg="mod">
          <ac:chgData name="Amanda del Río Murillo" userId="ef3ae9c1-9254-4a4f-8da0-11578e86a26b" providerId="ADAL" clId="{E8F148A4-D6DE-4012-9BCD-3F0A9BCE7EA8}" dt="2024-05-23T09:14:37.912" v="1129" actId="120"/>
          <ac:spMkLst>
            <pc:docMk/>
            <pc:sldMk cId="1598818579" sldId="466"/>
            <ac:spMk id="18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05:46:12.397" v="80" actId="478"/>
          <ac:picMkLst>
            <pc:docMk/>
            <pc:sldMk cId="1598818579" sldId="466"/>
            <ac:picMk id="2" creationId="{1F0C4205-1646-45D2-983E-5C483423E080}"/>
          </ac:picMkLst>
        </pc:picChg>
        <pc:picChg chg="mod">
          <ac:chgData name="Amanda del Río Murillo" userId="ef3ae9c1-9254-4a4f-8da0-11578e86a26b" providerId="ADAL" clId="{E8F148A4-D6DE-4012-9BCD-3F0A9BCE7EA8}" dt="2024-05-23T08:34:24.581" v="890" actId="14100"/>
          <ac:picMkLst>
            <pc:docMk/>
            <pc:sldMk cId="1598818579" sldId="466"/>
            <ac:picMk id="14" creationId="{8A3576FB-5CED-53F8-AB44-0FD0355E15D9}"/>
          </ac:picMkLst>
        </pc:picChg>
      </pc:sldChg>
      <pc:sldChg chg="modSp add mod">
        <pc:chgData name="Amanda del Río Murillo" userId="ef3ae9c1-9254-4a4f-8da0-11578e86a26b" providerId="ADAL" clId="{E8F148A4-D6DE-4012-9BCD-3F0A9BCE7EA8}" dt="2024-05-23T11:58:17.743" v="2586" actId="1076"/>
        <pc:sldMkLst>
          <pc:docMk/>
          <pc:sldMk cId="77784703" sldId="467"/>
        </pc:sldMkLst>
        <pc:picChg chg="mod">
          <ac:chgData name="Amanda del Río Murillo" userId="ef3ae9c1-9254-4a4f-8da0-11578e86a26b" providerId="ADAL" clId="{E8F148A4-D6DE-4012-9BCD-3F0A9BCE7EA8}" dt="2024-05-23T11:58:17.743" v="2586" actId="1076"/>
          <ac:picMkLst>
            <pc:docMk/>
            <pc:sldMk cId="77784703" sldId="467"/>
            <ac:picMk id="9" creationId="{3E826D6F-D03F-CB1E-9668-60AFAFB7F7A0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5-23T09:28:21.506" v="1410" actId="2696"/>
        <pc:sldMkLst>
          <pc:docMk/>
          <pc:sldMk cId="4163333663" sldId="467"/>
        </pc:sldMkLst>
        <pc:spChg chg="add mod">
          <ac:chgData name="Amanda del Río Murillo" userId="ef3ae9c1-9254-4a4f-8da0-11578e86a26b" providerId="ADAL" clId="{E8F148A4-D6DE-4012-9BCD-3F0A9BCE7EA8}" dt="2024-05-23T09:14:47.367" v="1131"/>
          <ac:spMkLst>
            <pc:docMk/>
            <pc:sldMk cId="4163333663" sldId="467"/>
            <ac:spMk id="2" creationId="{BF51ED5E-1CEA-7AE8-F854-0DB907AD16DC}"/>
          </ac:spMkLst>
        </pc:spChg>
        <pc:picChg chg="del">
          <ac:chgData name="Amanda del Río Murillo" userId="ef3ae9c1-9254-4a4f-8da0-11578e86a26b" providerId="ADAL" clId="{E8F148A4-D6DE-4012-9BCD-3F0A9BCE7EA8}" dt="2024-05-23T05:46:14.593" v="82" actId="478"/>
          <ac:picMkLst>
            <pc:docMk/>
            <pc:sldMk cId="4163333663" sldId="467"/>
            <ac:picMk id="4" creationId="{8B1D4387-6DB9-B1D0-DC49-11946FBCC29C}"/>
          </ac:picMkLst>
        </pc:picChg>
        <pc:picChg chg="mod">
          <ac:chgData name="Amanda del Río Murillo" userId="ef3ae9c1-9254-4a4f-8da0-11578e86a26b" providerId="ADAL" clId="{E8F148A4-D6DE-4012-9BCD-3F0A9BCE7EA8}" dt="2024-05-23T09:14:55.871" v="1134" actId="1076"/>
          <ac:picMkLst>
            <pc:docMk/>
            <pc:sldMk cId="4163333663" sldId="467"/>
            <ac:picMk id="9" creationId="{3E826D6F-D03F-CB1E-9668-60AFAFB7F7A0}"/>
          </ac:picMkLst>
        </pc:picChg>
      </pc:sldChg>
      <pc:sldChg chg="delSp modSp add del mod">
        <pc:chgData name="Amanda del Río Murillo" userId="ef3ae9c1-9254-4a4f-8da0-11578e86a26b" providerId="ADAL" clId="{E8F148A4-D6DE-4012-9BCD-3F0A9BCE7EA8}" dt="2024-05-23T08:35:20.106" v="917" actId="47"/>
        <pc:sldMkLst>
          <pc:docMk/>
          <pc:sldMk cId="2535128756" sldId="469"/>
        </pc:sldMkLst>
        <pc:spChg chg="mod">
          <ac:chgData name="Amanda del Río Murillo" userId="ef3ae9c1-9254-4a4f-8da0-11578e86a26b" providerId="ADAL" clId="{E8F148A4-D6DE-4012-9BCD-3F0A9BCE7EA8}" dt="2024-05-23T05:46:09.977" v="77" actId="27636"/>
          <ac:spMkLst>
            <pc:docMk/>
            <pc:sldMk cId="2535128756" sldId="469"/>
            <ac:spMk id="3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05:46:16.740" v="84" actId="478"/>
          <ac:picMkLst>
            <pc:docMk/>
            <pc:sldMk cId="2535128756" sldId="469"/>
            <ac:picMk id="5" creationId="{60A66AFD-5B8C-5F50-9023-7396580BB208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5-23T09:28:21.506" v="1410" actId="2696"/>
        <pc:sldMkLst>
          <pc:docMk/>
          <pc:sldMk cId="2253401243" sldId="470"/>
        </pc:sldMkLst>
        <pc:spChg chg="mod">
          <ac:chgData name="Amanda del Río Murillo" userId="ef3ae9c1-9254-4a4f-8da0-11578e86a26b" providerId="ADAL" clId="{E8F148A4-D6DE-4012-9BCD-3F0A9BCE7EA8}" dt="2024-05-23T09:15:13.233" v="1143" actId="20577"/>
          <ac:spMkLst>
            <pc:docMk/>
            <pc:sldMk cId="2253401243" sldId="470"/>
            <ac:spMk id="2" creationId="{00000000-0000-0000-0000-000000000000}"/>
          </ac:spMkLst>
        </pc:spChg>
        <pc:spChg chg="add mod">
          <ac:chgData name="Amanda del Río Murillo" userId="ef3ae9c1-9254-4a4f-8da0-11578e86a26b" providerId="ADAL" clId="{E8F148A4-D6DE-4012-9BCD-3F0A9BCE7EA8}" dt="2024-05-23T09:14:49.540" v="1133"/>
          <ac:spMkLst>
            <pc:docMk/>
            <pc:sldMk cId="2253401243" sldId="470"/>
            <ac:spMk id="3" creationId="{C313D772-96F9-1B16-5DB4-43F71171E8F7}"/>
          </ac:spMkLst>
        </pc:spChg>
        <pc:spChg chg="del">
          <ac:chgData name="Amanda del Río Murillo" userId="ef3ae9c1-9254-4a4f-8da0-11578e86a26b" providerId="ADAL" clId="{E8F148A4-D6DE-4012-9BCD-3F0A9BCE7EA8}" dt="2024-05-23T05:46:18.369" v="85" actId="478"/>
          <ac:spMkLst>
            <pc:docMk/>
            <pc:sldMk cId="2253401243" sldId="470"/>
            <ac:spMk id="6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05:46:19.132" v="86" actId="478"/>
          <ac:picMkLst>
            <pc:docMk/>
            <pc:sldMk cId="2253401243" sldId="470"/>
            <ac:picMk id="5" creationId="{8651EFC6-2E71-D46D-4333-80EE56B4A5AC}"/>
          </ac:picMkLst>
        </pc:picChg>
      </pc:sldChg>
      <pc:sldChg chg="add">
        <pc:chgData name="Amanda del Río Murillo" userId="ef3ae9c1-9254-4a4f-8da0-11578e86a26b" providerId="ADAL" clId="{E8F148A4-D6DE-4012-9BCD-3F0A9BCE7EA8}" dt="2024-05-23T09:28:26.556" v="1411"/>
        <pc:sldMkLst>
          <pc:docMk/>
          <pc:sldMk cId="3900879896" sldId="470"/>
        </pc:sldMkLst>
      </pc:sldChg>
      <pc:sldChg chg="modSp add mod">
        <pc:chgData name="Amanda del Río Murillo" userId="ef3ae9c1-9254-4a4f-8da0-11578e86a26b" providerId="ADAL" clId="{E8F148A4-D6DE-4012-9BCD-3F0A9BCE7EA8}" dt="2024-05-23T11:58:48.564" v="2628" actId="207"/>
        <pc:sldMkLst>
          <pc:docMk/>
          <pc:sldMk cId="2249793547" sldId="471"/>
        </pc:sldMkLst>
        <pc:spChg chg="mod">
          <ac:chgData name="Amanda del Río Murillo" userId="ef3ae9c1-9254-4a4f-8da0-11578e86a26b" providerId="ADAL" clId="{E8F148A4-D6DE-4012-9BCD-3F0A9BCE7EA8}" dt="2024-05-23T11:58:48.564" v="2628" actId="207"/>
          <ac:spMkLst>
            <pc:docMk/>
            <pc:sldMk cId="2249793547" sldId="471"/>
            <ac:spMk id="16" creationId="{00000000-0000-0000-0000-000000000000}"/>
          </ac:spMkLst>
        </pc:spChg>
      </pc:sldChg>
      <pc:sldChg chg="delSp modSp add del mod">
        <pc:chgData name="Amanda del Río Murillo" userId="ef3ae9c1-9254-4a4f-8da0-11578e86a26b" providerId="ADAL" clId="{E8F148A4-D6DE-4012-9BCD-3F0A9BCE7EA8}" dt="2024-05-23T09:28:21.506" v="1410" actId="2696"/>
        <pc:sldMkLst>
          <pc:docMk/>
          <pc:sldMk cId="4245350049" sldId="471"/>
        </pc:sldMkLst>
        <pc:spChg chg="del">
          <ac:chgData name="Amanda del Río Murillo" userId="ef3ae9c1-9254-4a4f-8da0-11578e86a26b" providerId="ADAL" clId="{E8F148A4-D6DE-4012-9BCD-3F0A9BCE7EA8}" dt="2024-05-23T05:46:21.114" v="87" actId="478"/>
          <ac:spMkLst>
            <pc:docMk/>
            <pc:sldMk cId="4245350049" sldId="471"/>
            <ac:spMk id="12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08:36:10.711" v="1018" actId="1076"/>
          <ac:spMkLst>
            <pc:docMk/>
            <pc:sldMk cId="4245350049" sldId="471"/>
            <ac:spMk id="16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05:46:21.802" v="88" actId="478"/>
          <ac:picMkLst>
            <pc:docMk/>
            <pc:sldMk cId="4245350049" sldId="471"/>
            <ac:picMk id="3" creationId="{4472FEE3-D5BD-9B5F-1C63-01D4D78419EF}"/>
          </ac:picMkLst>
        </pc:picChg>
        <pc:picChg chg="mod">
          <ac:chgData name="Amanda del Río Murillo" userId="ef3ae9c1-9254-4a4f-8da0-11578e86a26b" providerId="ADAL" clId="{E8F148A4-D6DE-4012-9BCD-3F0A9BCE7EA8}" dt="2024-05-23T08:36:15.510" v="1020" actId="14100"/>
          <ac:picMkLst>
            <pc:docMk/>
            <pc:sldMk cId="4245350049" sldId="471"/>
            <ac:picMk id="5" creationId="{EAC984FA-CF67-A2C3-B3C7-F63218C7805E}"/>
          </ac:picMkLst>
        </pc:picChg>
      </pc:sldChg>
      <pc:sldChg chg="delSp modSp add del mod ord">
        <pc:chgData name="Amanda del Río Murillo" userId="ef3ae9c1-9254-4a4f-8da0-11578e86a26b" providerId="ADAL" clId="{E8F148A4-D6DE-4012-9BCD-3F0A9BCE7EA8}" dt="2024-05-23T09:28:21.506" v="1410" actId="2696"/>
        <pc:sldMkLst>
          <pc:docMk/>
          <pc:sldMk cId="343340188" sldId="472"/>
        </pc:sldMkLst>
        <pc:spChg chg="mod">
          <ac:chgData name="Amanda del Río Murillo" userId="ef3ae9c1-9254-4a4f-8da0-11578e86a26b" providerId="ADAL" clId="{E8F148A4-D6DE-4012-9BCD-3F0A9BCE7EA8}" dt="2024-05-23T05:46:09.987" v="79" actId="27636"/>
          <ac:spMkLst>
            <pc:docMk/>
            <pc:sldMk cId="343340188" sldId="472"/>
            <ac:spMk id="2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08:37:19.359" v="1049" actId="1076"/>
          <ac:spMkLst>
            <pc:docMk/>
            <pc:sldMk cId="343340188" sldId="472"/>
            <ac:spMk id="7" creationId="{8630A3B5-EB6B-4914-DD4D-A527B39B9EA9}"/>
          </ac:spMkLst>
        </pc:spChg>
        <pc:spChg chg="mod">
          <ac:chgData name="Amanda del Río Murillo" userId="ef3ae9c1-9254-4a4f-8da0-11578e86a26b" providerId="ADAL" clId="{E8F148A4-D6DE-4012-9BCD-3F0A9BCE7EA8}" dt="2024-05-23T08:43:37.952" v="1058" actId="20577"/>
          <ac:spMkLst>
            <pc:docMk/>
            <pc:sldMk cId="343340188" sldId="472"/>
            <ac:spMk id="11" creationId="{6F82032E-FD30-C6EF-3795-2D7A8A2D0D74}"/>
          </ac:spMkLst>
        </pc:spChg>
        <pc:picChg chg="del">
          <ac:chgData name="Amanda del Río Murillo" userId="ef3ae9c1-9254-4a4f-8da0-11578e86a26b" providerId="ADAL" clId="{E8F148A4-D6DE-4012-9BCD-3F0A9BCE7EA8}" dt="2024-05-23T05:46:23.682" v="89" actId="478"/>
          <ac:picMkLst>
            <pc:docMk/>
            <pc:sldMk cId="343340188" sldId="472"/>
            <ac:picMk id="3" creationId="{191011EF-6D89-4F22-AC59-141EC3C224A4}"/>
          </ac:picMkLst>
        </pc:picChg>
        <pc:picChg chg="mod">
          <ac:chgData name="Amanda del Río Murillo" userId="ef3ae9c1-9254-4a4f-8da0-11578e86a26b" providerId="ADAL" clId="{E8F148A4-D6DE-4012-9BCD-3F0A9BCE7EA8}" dt="2024-05-23T08:36:48.541" v="1025"/>
          <ac:picMkLst>
            <pc:docMk/>
            <pc:sldMk cId="343340188" sldId="472"/>
            <ac:picMk id="9" creationId="{F9D25456-D385-D85A-0EE8-CC1D0F510A6C}"/>
          </ac:picMkLst>
        </pc:picChg>
      </pc:sldChg>
      <pc:sldChg chg="modSp add mod">
        <pc:chgData name="Amanda del Río Murillo" userId="ef3ae9c1-9254-4a4f-8da0-11578e86a26b" providerId="ADAL" clId="{E8F148A4-D6DE-4012-9BCD-3F0A9BCE7EA8}" dt="2024-05-23T11:58:55.308" v="2629" actId="207"/>
        <pc:sldMkLst>
          <pc:docMk/>
          <pc:sldMk cId="2864901503" sldId="472"/>
        </pc:sldMkLst>
        <pc:spChg chg="mod">
          <ac:chgData name="Amanda del Río Murillo" userId="ef3ae9c1-9254-4a4f-8da0-11578e86a26b" providerId="ADAL" clId="{E8F148A4-D6DE-4012-9BCD-3F0A9BCE7EA8}" dt="2024-05-23T11:58:55.308" v="2629" actId="207"/>
          <ac:spMkLst>
            <pc:docMk/>
            <pc:sldMk cId="2864901503" sldId="472"/>
            <ac:spMk id="11" creationId="{6F82032E-FD30-C6EF-3795-2D7A8A2D0D74}"/>
          </ac:spMkLst>
        </pc:spChg>
      </pc:sldChg>
      <pc:sldChg chg="delSp modSp add del mod">
        <pc:chgData name="Amanda del Río Murillo" userId="ef3ae9c1-9254-4a4f-8da0-11578e86a26b" providerId="ADAL" clId="{E8F148A4-D6DE-4012-9BCD-3F0A9BCE7EA8}" dt="2024-05-23T09:28:51.611" v="1412" actId="2696"/>
        <pc:sldMkLst>
          <pc:docMk/>
          <pc:sldMk cId="137531983" sldId="473"/>
        </pc:sldMkLst>
        <pc:spChg chg="mod">
          <ac:chgData name="Amanda del Río Murillo" userId="ef3ae9c1-9254-4a4f-8da0-11578e86a26b" providerId="ADAL" clId="{E8F148A4-D6DE-4012-9BCD-3F0A9BCE7EA8}" dt="2024-05-23T05:49:10.211" v="99" actId="1076"/>
          <ac:spMkLst>
            <pc:docMk/>
            <pc:sldMk cId="137531983" sldId="473"/>
            <ac:spMk id="4" creationId="{F3DD6C30-0060-F146-AA38-4F8CE969D4EF}"/>
          </ac:spMkLst>
        </pc:spChg>
        <pc:spChg chg="mod">
          <ac:chgData name="Amanda del Río Murillo" userId="ef3ae9c1-9254-4a4f-8da0-11578e86a26b" providerId="ADAL" clId="{E8F148A4-D6DE-4012-9BCD-3F0A9BCE7EA8}" dt="2024-05-23T09:19:44.362" v="1148" actId="20577"/>
          <ac:spMkLst>
            <pc:docMk/>
            <pc:sldMk cId="137531983" sldId="473"/>
            <ac:spMk id="11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05:46:26.220" v="91" actId="478"/>
          <ac:picMkLst>
            <pc:docMk/>
            <pc:sldMk cId="137531983" sldId="473"/>
            <ac:picMk id="12" creationId="{121F6445-1A59-4388-8614-2B765673815B}"/>
          </ac:picMkLst>
        </pc:picChg>
        <pc:picChg chg="mod">
          <ac:chgData name="Amanda del Río Murillo" userId="ef3ae9c1-9254-4a4f-8da0-11578e86a26b" providerId="ADAL" clId="{E8F148A4-D6DE-4012-9BCD-3F0A9BCE7EA8}" dt="2024-05-23T05:49:17.131" v="102" actId="14100"/>
          <ac:picMkLst>
            <pc:docMk/>
            <pc:sldMk cId="137531983" sldId="473"/>
            <ac:picMk id="1026" creationId="{00000000-0000-0000-0000-000000000000}"/>
          </ac:picMkLst>
        </pc:picChg>
      </pc:sldChg>
      <pc:sldChg chg="modSp add mod">
        <pc:chgData name="Amanda del Río Murillo" userId="ef3ae9c1-9254-4a4f-8da0-11578e86a26b" providerId="ADAL" clId="{E8F148A4-D6DE-4012-9BCD-3F0A9BCE7EA8}" dt="2024-05-23T09:29:07.600" v="1415" actId="108"/>
        <pc:sldMkLst>
          <pc:docMk/>
          <pc:sldMk cId="2479088689" sldId="473"/>
        </pc:sldMkLst>
        <pc:spChg chg="mod">
          <ac:chgData name="Amanda del Río Murillo" userId="ef3ae9c1-9254-4a4f-8da0-11578e86a26b" providerId="ADAL" clId="{E8F148A4-D6DE-4012-9BCD-3F0A9BCE7EA8}" dt="2024-05-23T09:29:07.600" v="1415" actId="108"/>
          <ac:spMkLst>
            <pc:docMk/>
            <pc:sldMk cId="2479088689" sldId="473"/>
            <ac:spMk id="4" creationId="{F3DD6C30-0060-F146-AA38-4F8CE969D4EF}"/>
          </ac:spMkLst>
        </pc:spChg>
      </pc:sldChg>
      <pc:sldChg chg="add">
        <pc:chgData name="Amanda del Río Murillo" userId="ef3ae9c1-9254-4a4f-8da0-11578e86a26b" providerId="ADAL" clId="{E8F148A4-D6DE-4012-9BCD-3F0A9BCE7EA8}" dt="2024-05-23T12:00:06.989" v="2643"/>
        <pc:sldMkLst>
          <pc:docMk/>
          <pc:sldMk cId="655749685" sldId="480"/>
        </pc:sldMkLst>
      </pc:sldChg>
      <pc:sldChg chg="addSp delSp modSp add del mod">
        <pc:chgData name="Amanda del Río Murillo" userId="ef3ae9c1-9254-4a4f-8da0-11578e86a26b" providerId="ADAL" clId="{E8F148A4-D6DE-4012-9BCD-3F0A9BCE7EA8}" dt="2024-05-23T10:05:21.297" v="1484" actId="2696"/>
        <pc:sldMkLst>
          <pc:docMk/>
          <pc:sldMk cId="3009933904" sldId="480"/>
        </pc:sldMkLst>
        <pc:spChg chg="mod">
          <ac:chgData name="Amanda del Río Murillo" userId="ef3ae9c1-9254-4a4f-8da0-11578e86a26b" providerId="ADAL" clId="{E8F148A4-D6DE-4012-9BCD-3F0A9BCE7EA8}" dt="2024-05-23T09:32:31.815" v="1445" actId="1076"/>
          <ac:spMkLst>
            <pc:docMk/>
            <pc:sldMk cId="3009933904" sldId="480"/>
            <ac:spMk id="7" creationId="{00000000-0000-0000-0000-000000000000}"/>
          </ac:spMkLst>
        </pc:spChg>
        <pc:spChg chg="add mod">
          <ac:chgData name="Amanda del Río Murillo" userId="ef3ae9c1-9254-4a4f-8da0-11578e86a26b" providerId="ADAL" clId="{E8F148A4-D6DE-4012-9BCD-3F0A9BCE7EA8}" dt="2024-05-23T09:38:13.055" v="1479" actId="1076"/>
          <ac:spMkLst>
            <pc:docMk/>
            <pc:sldMk cId="3009933904" sldId="480"/>
            <ac:spMk id="12" creationId="{650E1D1D-ACBF-DE08-8D19-D0445530F587}"/>
          </ac:spMkLst>
        </pc:spChg>
        <pc:picChg chg="del">
          <ac:chgData name="Amanda del Río Murillo" userId="ef3ae9c1-9254-4a4f-8da0-11578e86a26b" providerId="ADAL" clId="{E8F148A4-D6DE-4012-9BCD-3F0A9BCE7EA8}" dt="2024-05-23T09:32:29.680" v="1444" actId="478"/>
          <ac:picMkLst>
            <pc:docMk/>
            <pc:sldMk cId="3009933904" sldId="480"/>
            <ac:picMk id="2" creationId="{E2132EA0-5313-5C6A-7F99-FA267E1A4CC0}"/>
          </ac:picMkLst>
        </pc:picChg>
        <pc:picChg chg="add del mod modCrop">
          <ac:chgData name="Amanda del Río Murillo" userId="ef3ae9c1-9254-4a4f-8da0-11578e86a26b" providerId="ADAL" clId="{E8F148A4-D6DE-4012-9BCD-3F0A9BCE7EA8}" dt="2024-05-23T09:36:09.214" v="1459" actId="478"/>
          <ac:picMkLst>
            <pc:docMk/>
            <pc:sldMk cId="3009933904" sldId="480"/>
            <ac:picMk id="4" creationId="{C85AA9DC-868E-7DFB-B8AE-114127BE6164}"/>
          </ac:picMkLst>
        </pc:picChg>
        <pc:picChg chg="add mod">
          <ac:chgData name="Amanda del Río Murillo" userId="ef3ae9c1-9254-4a4f-8da0-11578e86a26b" providerId="ADAL" clId="{E8F148A4-D6DE-4012-9BCD-3F0A9BCE7EA8}" dt="2024-05-23T09:37:43.429" v="1472" actId="1076"/>
          <ac:picMkLst>
            <pc:docMk/>
            <pc:sldMk cId="3009933904" sldId="480"/>
            <ac:picMk id="5" creationId="{00000000-0000-0000-0000-000000000000}"/>
          </ac:picMkLst>
        </pc:picChg>
        <pc:picChg chg="add mod">
          <ac:chgData name="Amanda del Río Murillo" userId="ef3ae9c1-9254-4a4f-8da0-11578e86a26b" providerId="ADAL" clId="{E8F148A4-D6DE-4012-9BCD-3F0A9BCE7EA8}" dt="2024-05-23T09:38:58.062" v="1481" actId="1076"/>
          <ac:picMkLst>
            <pc:docMk/>
            <pc:sldMk cId="3009933904" sldId="480"/>
            <ac:picMk id="6" creationId="{2B2BCEAE-9E2B-AC61-92EA-4DEFAF76985C}"/>
          </ac:picMkLst>
        </pc:picChg>
        <pc:picChg chg="add mod modCrop">
          <ac:chgData name="Amanda del Río Murillo" userId="ef3ae9c1-9254-4a4f-8da0-11578e86a26b" providerId="ADAL" clId="{E8F148A4-D6DE-4012-9BCD-3F0A9BCE7EA8}" dt="2024-05-23T09:37:40.534" v="1471" actId="14100"/>
          <ac:picMkLst>
            <pc:docMk/>
            <pc:sldMk cId="3009933904" sldId="480"/>
            <ac:picMk id="11" creationId="{39DDA3EC-304B-9C05-4F48-53E3DA176A4D}"/>
          </ac:picMkLst>
        </pc:picChg>
        <pc:picChg chg="del mod">
          <ac:chgData name="Amanda del Río Murillo" userId="ef3ae9c1-9254-4a4f-8da0-11578e86a26b" providerId="ADAL" clId="{E8F148A4-D6DE-4012-9BCD-3F0A9BCE7EA8}" dt="2024-05-23T09:34:22.813" v="1448" actId="478"/>
          <ac:picMkLst>
            <pc:docMk/>
            <pc:sldMk cId="3009933904" sldId="480"/>
            <ac:picMk id="1026" creationId="{00000000-0000-0000-0000-000000000000}"/>
          </ac:picMkLst>
        </pc:picChg>
      </pc:sldChg>
      <pc:sldChg chg="add del">
        <pc:chgData name="Amanda del Río Murillo" userId="ef3ae9c1-9254-4a4f-8da0-11578e86a26b" providerId="ADAL" clId="{E8F148A4-D6DE-4012-9BCD-3F0A9BCE7EA8}" dt="2024-05-23T12:00:04.478" v="2642" actId="2696"/>
        <pc:sldMkLst>
          <pc:docMk/>
          <pc:sldMk cId="4242913817" sldId="480"/>
        </pc:sldMkLst>
      </pc:sldChg>
      <pc:sldChg chg="add">
        <pc:chgData name="Amanda del Río Murillo" userId="ef3ae9c1-9254-4a4f-8da0-11578e86a26b" providerId="ADAL" clId="{E8F148A4-D6DE-4012-9BCD-3F0A9BCE7EA8}" dt="2024-05-23T09:28:57.243" v="1413"/>
        <pc:sldMkLst>
          <pc:docMk/>
          <pc:sldMk cId="608935955" sldId="481"/>
        </pc:sldMkLst>
      </pc:sldChg>
      <pc:sldChg chg="delSp add del mod">
        <pc:chgData name="Amanda del Río Murillo" userId="ef3ae9c1-9254-4a4f-8da0-11578e86a26b" providerId="ADAL" clId="{E8F148A4-D6DE-4012-9BCD-3F0A9BCE7EA8}" dt="2024-05-23T09:28:51.611" v="1412" actId="2696"/>
        <pc:sldMkLst>
          <pc:docMk/>
          <pc:sldMk cId="3323585512" sldId="481"/>
        </pc:sldMkLst>
        <pc:picChg chg="del">
          <ac:chgData name="Amanda del Río Murillo" userId="ef3ae9c1-9254-4a4f-8da0-11578e86a26b" providerId="ADAL" clId="{E8F148A4-D6DE-4012-9BCD-3F0A9BCE7EA8}" dt="2024-05-23T05:47:52.741" v="96" actId="478"/>
          <ac:picMkLst>
            <pc:docMk/>
            <pc:sldMk cId="3323585512" sldId="481"/>
            <ac:picMk id="12" creationId="{121F6445-1A59-4388-8614-2B765673815B}"/>
          </ac:picMkLst>
        </pc:picChg>
      </pc:sldChg>
      <pc:sldChg chg="modSp add mod">
        <pc:chgData name="Amanda del Río Murillo" userId="ef3ae9c1-9254-4a4f-8da0-11578e86a26b" providerId="ADAL" clId="{E8F148A4-D6DE-4012-9BCD-3F0A9BCE7EA8}" dt="2024-05-23T09:29:41.207" v="1418" actId="1076"/>
        <pc:sldMkLst>
          <pc:docMk/>
          <pc:sldMk cId="100667011" sldId="482"/>
        </pc:sldMkLst>
        <pc:spChg chg="mod">
          <ac:chgData name="Amanda del Río Murillo" userId="ef3ae9c1-9254-4a4f-8da0-11578e86a26b" providerId="ADAL" clId="{E8F148A4-D6DE-4012-9BCD-3F0A9BCE7EA8}" dt="2024-05-23T09:29:41.207" v="1418" actId="1076"/>
          <ac:spMkLst>
            <pc:docMk/>
            <pc:sldMk cId="100667011" sldId="482"/>
            <ac:spMk id="4" creationId="{F3DD6C30-0060-F146-AA38-4F8CE969D4EF}"/>
          </ac:spMkLst>
        </pc:spChg>
      </pc:sldChg>
      <pc:sldChg chg="delSp add del mod">
        <pc:chgData name="Amanda del Río Murillo" userId="ef3ae9c1-9254-4a4f-8da0-11578e86a26b" providerId="ADAL" clId="{E8F148A4-D6DE-4012-9BCD-3F0A9BCE7EA8}" dt="2024-05-23T09:28:51.611" v="1412" actId="2696"/>
        <pc:sldMkLst>
          <pc:docMk/>
          <pc:sldMk cId="1026663491" sldId="482"/>
        </pc:sldMkLst>
        <pc:picChg chg="del">
          <ac:chgData name="Amanda del Río Murillo" userId="ef3ae9c1-9254-4a4f-8da0-11578e86a26b" providerId="ADAL" clId="{E8F148A4-D6DE-4012-9BCD-3F0A9BCE7EA8}" dt="2024-05-23T05:47:54.946" v="98" actId="478"/>
          <ac:picMkLst>
            <pc:docMk/>
            <pc:sldMk cId="1026663491" sldId="482"/>
            <ac:picMk id="12" creationId="{121F6445-1A59-4388-8614-2B765673815B}"/>
          </ac:picMkLst>
        </pc:picChg>
      </pc:sldChg>
      <pc:sldChg chg="modSp add mod">
        <pc:chgData name="Amanda del Río Murillo" userId="ef3ae9c1-9254-4a4f-8da0-11578e86a26b" providerId="ADAL" clId="{E8F148A4-D6DE-4012-9BCD-3F0A9BCE7EA8}" dt="2024-05-23T09:30:10.408" v="1431" actId="14100"/>
        <pc:sldMkLst>
          <pc:docMk/>
          <pc:sldMk cId="3295131654" sldId="483"/>
        </pc:sldMkLst>
        <pc:spChg chg="mod">
          <ac:chgData name="Amanda del Río Murillo" userId="ef3ae9c1-9254-4a4f-8da0-11578e86a26b" providerId="ADAL" clId="{E8F148A4-D6DE-4012-9BCD-3F0A9BCE7EA8}" dt="2024-05-23T09:29:49.379" v="1419" actId="108"/>
          <ac:spMkLst>
            <pc:docMk/>
            <pc:sldMk cId="3295131654" sldId="483"/>
            <ac:spMk id="4" creationId="{F3DD6C30-0060-F146-AA38-4F8CE969D4EF}"/>
          </ac:spMkLst>
        </pc:spChg>
        <pc:spChg chg="mod">
          <ac:chgData name="Amanda del Río Murillo" userId="ef3ae9c1-9254-4a4f-8da0-11578e86a26b" providerId="ADAL" clId="{E8F148A4-D6DE-4012-9BCD-3F0A9BCE7EA8}" dt="2024-05-23T09:30:10.408" v="1431" actId="14100"/>
          <ac:spMkLst>
            <pc:docMk/>
            <pc:sldMk cId="3295131654" sldId="483"/>
            <ac:spMk id="7" creationId="{AB7BD19C-7A39-452A-D6FF-D129BF5647A1}"/>
          </ac:spMkLst>
        </pc:spChg>
        <pc:picChg chg="mod">
          <ac:chgData name="Amanda del Río Murillo" userId="ef3ae9c1-9254-4a4f-8da0-11578e86a26b" providerId="ADAL" clId="{E8F148A4-D6DE-4012-9BCD-3F0A9BCE7EA8}" dt="2024-05-23T09:30:03.815" v="1428" actId="14100"/>
          <ac:picMkLst>
            <pc:docMk/>
            <pc:sldMk cId="3295131654" sldId="483"/>
            <ac:picMk id="3" creationId="{DFC1FCCB-8B2E-727F-77B8-3E498453C609}"/>
          </ac:picMkLst>
        </pc:picChg>
        <pc:picChg chg="mod">
          <ac:chgData name="Amanda del Río Murillo" userId="ef3ae9c1-9254-4a4f-8da0-11578e86a26b" providerId="ADAL" clId="{E8F148A4-D6DE-4012-9BCD-3F0A9BCE7EA8}" dt="2024-05-23T09:30:07.952" v="1430" actId="1076"/>
          <ac:picMkLst>
            <pc:docMk/>
            <pc:sldMk cId="3295131654" sldId="483"/>
            <ac:picMk id="9" creationId="{2B7C3D8D-5D22-02EC-0BC0-CE6EC0A79023}"/>
          </ac:picMkLst>
        </pc:picChg>
      </pc:sldChg>
      <pc:sldChg chg="delSp add del mod">
        <pc:chgData name="Amanda del Río Murillo" userId="ef3ae9c1-9254-4a4f-8da0-11578e86a26b" providerId="ADAL" clId="{E8F148A4-D6DE-4012-9BCD-3F0A9BCE7EA8}" dt="2024-05-23T09:28:51.611" v="1412" actId="2696"/>
        <pc:sldMkLst>
          <pc:docMk/>
          <pc:sldMk cId="4017047966" sldId="483"/>
        </pc:sldMkLst>
        <pc:picChg chg="del">
          <ac:chgData name="Amanda del Río Murillo" userId="ef3ae9c1-9254-4a4f-8da0-11578e86a26b" providerId="ADAL" clId="{E8F148A4-D6DE-4012-9BCD-3F0A9BCE7EA8}" dt="2024-05-23T05:47:54.155" v="97" actId="478"/>
          <ac:picMkLst>
            <pc:docMk/>
            <pc:sldMk cId="4017047966" sldId="483"/>
            <ac:picMk id="12" creationId="{121F6445-1A59-4388-8614-2B765673815B}"/>
          </ac:picMkLst>
        </pc:picChg>
      </pc:sldChg>
      <pc:sldChg chg="delSp add del mod">
        <pc:chgData name="Amanda del Río Murillo" userId="ef3ae9c1-9254-4a4f-8da0-11578e86a26b" providerId="ADAL" clId="{E8F148A4-D6DE-4012-9BCD-3F0A9BCE7EA8}" dt="2024-05-23T09:15:36.264" v="1144" actId="47"/>
        <pc:sldMkLst>
          <pc:docMk/>
          <pc:sldMk cId="3114272359" sldId="503"/>
        </pc:sldMkLst>
        <pc:picChg chg="del">
          <ac:chgData name="Amanda del Río Murillo" userId="ef3ae9c1-9254-4a4f-8da0-11578e86a26b" providerId="ADAL" clId="{E8F148A4-D6DE-4012-9BCD-3F0A9BCE7EA8}" dt="2024-05-23T05:46:24.946" v="90" actId="478"/>
          <ac:picMkLst>
            <pc:docMk/>
            <pc:sldMk cId="3114272359" sldId="503"/>
            <ac:picMk id="3" creationId="{191011EF-6D89-4F22-AC59-141EC3C224A4}"/>
          </ac:picMkLst>
        </pc:picChg>
      </pc:sldChg>
      <pc:sldChg chg="modSp del mod">
        <pc:chgData name="Amanda del Río Murillo" userId="ef3ae9c1-9254-4a4f-8da0-11578e86a26b" providerId="ADAL" clId="{E8F148A4-D6DE-4012-9BCD-3F0A9BCE7EA8}" dt="2024-05-23T08:31:45.808" v="853" actId="2696"/>
        <pc:sldMkLst>
          <pc:docMk/>
          <pc:sldMk cId="2031360493" sldId="541"/>
        </pc:sldMkLst>
        <pc:spChg chg="mod">
          <ac:chgData name="Amanda del Río Murillo" userId="ef3ae9c1-9254-4a4f-8da0-11578e86a26b" providerId="ADAL" clId="{E8F148A4-D6DE-4012-9BCD-3F0A9BCE7EA8}" dt="2024-05-23T07:41:36.156" v="421" actId="1076"/>
          <ac:spMkLst>
            <pc:docMk/>
            <pc:sldMk cId="2031360493" sldId="541"/>
            <ac:spMk id="8" creationId="{B6CB61F0-8951-410C-87F5-84C8B877920C}"/>
          </ac:spMkLst>
        </pc:spChg>
      </pc:sldChg>
      <pc:sldChg chg="add">
        <pc:chgData name="Amanda del Río Murillo" userId="ef3ae9c1-9254-4a4f-8da0-11578e86a26b" providerId="ADAL" clId="{E8F148A4-D6DE-4012-9BCD-3F0A9BCE7EA8}" dt="2024-05-23T08:31:50.816" v="854"/>
        <pc:sldMkLst>
          <pc:docMk/>
          <pc:sldMk cId="2685946183" sldId="541"/>
        </pc:sldMkLst>
      </pc:sldChg>
      <pc:sldChg chg="delSp mod">
        <pc:chgData name="Amanda del Río Murillo" userId="ef3ae9c1-9254-4a4f-8da0-11578e86a26b" providerId="ADAL" clId="{E8F148A4-D6DE-4012-9BCD-3F0A9BCE7EA8}" dt="2024-05-23T05:44:21.769" v="69" actId="478"/>
        <pc:sldMkLst>
          <pc:docMk/>
          <pc:sldMk cId="3665781425" sldId="564"/>
        </pc:sldMkLst>
        <pc:spChg chg="del">
          <ac:chgData name="Amanda del Río Murillo" userId="ef3ae9c1-9254-4a4f-8da0-11578e86a26b" providerId="ADAL" clId="{E8F148A4-D6DE-4012-9BCD-3F0A9BCE7EA8}" dt="2024-05-23T05:44:21.769" v="69" actId="478"/>
          <ac:spMkLst>
            <pc:docMk/>
            <pc:sldMk cId="3665781425" sldId="564"/>
            <ac:spMk id="2" creationId="{4C22318F-DC0A-6982-142C-5AAB7B4E0983}"/>
          </ac:spMkLst>
        </pc:spChg>
      </pc:sldChg>
      <pc:sldChg chg="add">
        <pc:chgData name="Amanda del Río Murillo" userId="ef3ae9c1-9254-4a4f-8da0-11578e86a26b" providerId="ADAL" clId="{E8F148A4-D6DE-4012-9BCD-3F0A9BCE7EA8}" dt="2024-05-23T08:33:17.071" v="884"/>
        <pc:sldMkLst>
          <pc:docMk/>
          <pc:sldMk cId="2427485861" sldId="577"/>
        </pc:sldMkLst>
      </pc:sldChg>
      <pc:sldChg chg="delSp del mod">
        <pc:chgData name="Amanda del Río Murillo" userId="ef3ae9c1-9254-4a4f-8da0-11578e86a26b" providerId="ADAL" clId="{E8F148A4-D6DE-4012-9BCD-3F0A9BCE7EA8}" dt="2024-05-23T08:33:06.364" v="883" actId="2696"/>
        <pc:sldMkLst>
          <pc:docMk/>
          <pc:sldMk cId="2444303722" sldId="577"/>
        </pc:sldMkLst>
        <pc:spChg chg="del">
          <ac:chgData name="Amanda del Río Murillo" userId="ef3ae9c1-9254-4a4f-8da0-11578e86a26b" providerId="ADAL" clId="{E8F148A4-D6DE-4012-9BCD-3F0A9BCE7EA8}" dt="2024-05-23T05:42:44.788" v="17" actId="478"/>
          <ac:spMkLst>
            <pc:docMk/>
            <pc:sldMk cId="2444303722" sldId="577"/>
            <ac:spMk id="6" creationId="{D18A0020-5B99-DAC1-906D-402B58A6A0CF}"/>
          </ac:spMkLst>
        </pc:spChg>
      </pc:sldChg>
      <pc:sldChg chg="addSp delSp modSp mod">
        <pc:chgData name="Amanda del Río Murillo" userId="ef3ae9c1-9254-4a4f-8da0-11578e86a26b" providerId="ADAL" clId="{E8F148A4-D6DE-4012-9BCD-3F0A9BCE7EA8}" dt="2024-05-23T10:48:57.216" v="1958" actId="108"/>
        <pc:sldMkLst>
          <pc:docMk/>
          <pc:sldMk cId="2113013811" sldId="611"/>
        </pc:sldMkLst>
        <pc:spChg chg="add del">
          <ac:chgData name="Amanda del Río Murillo" userId="ef3ae9c1-9254-4a4f-8da0-11578e86a26b" providerId="ADAL" clId="{E8F148A4-D6DE-4012-9BCD-3F0A9BCE7EA8}" dt="2024-05-23T05:44:04.940" v="62" actId="478"/>
          <ac:spMkLst>
            <pc:docMk/>
            <pc:sldMk cId="2113013811" sldId="611"/>
            <ac:spMk id="2" creationId="{5E388A07-72B2-8B68-6E84-845E734B9226}"/>
          </ac:spMkLst>
        </pc:spChg>
        <pc:spChg chg="mod">
          <ac:chgData name="Amanda del Río Murillo" userId="ef3ae9c1-9254-4a4f-8da0-11578e86a26b" providerId="ADAL" clId="{E8F148A4-D6DE-4012-9BCD-3F0A9BCE7EA8}" dt="2024-05-23T10:48:57.216" v="1958" actId="108"/>
          <ac:spMkLst>
            <pc:docMk/>
            <pc:sldMk cId="2113013811" sldId="611"/>
            <ac:spMk id="3" creationId="{8985CED3-EF3A-0C0A-9FFC-ABEDE5F751C4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3:22.171" v="43" actId="478"/>
        <pc:sldMkLst>
          <pc:docMk/>
          <pc:sldMk cId="2825706802" sldId="892"/>
        </pc:sldMkLst>
        <pc:spChg chg="del">
          <ac:chgData name="Amanda del Río Murillo" userId="ef3ae9c1-9254-4a4f-8da0-11578e86a26b" providerId="ADAL" clId="{E8F148A4-D6DE-4012-9BCD-3F0A9BCE7EA8}" dt="2024-05-23T05:43:22.171" v="43" actId="478"/>
          <ac:spMkLst>
            <pc:docMk/>
            <pc:sldMk cId="2825706802" sldId="892"/>
            <ac:spMk id="10" creationId="{E5F0BFB1-D23E-D0BD-EDE7-CF6D366EAC4B}"/>
          </ac:spMkLst>
        </pc:spChg>
      </pc:sldChg>
      <pc:sldChg chg="addSp delSp modSp del mod">
        <pc:chgData name="Amanda del Río Murillo" userId="ef3ae9c1-9254-4a4f-8da0-11578e86a26b" providerId="ADAL" clId="{E8F148A4-D6DE-4012-9BCD-3F0A9BCE7EA8}" dt="2024-05-23T10:27:33.160" v="1925" actId="47"/>
        <pc:sldMkLst>
          <pc:docMk/>
          <pc:sldMk cId="1168222696" sldId="913"/>
        </pc:sldMkLst>
        <pc:spChg chg="add mod">
          <ac:chgData name="Amanda del Río Murillo" userId="ef3ae9c1-9254-4a4f-8da0-11578e86a26b" providerId="ADAL" clId="{E8F148A4-D6DE-4012-9BCD-3F0A9BCE7EA8}" dt="2024-05-23T10:25:41.717" v="1874" actId="1076"/>
          <ac:spMkLst>
            <pc:docMk/>
            <pc:sldMk cId="1168222696" sldId="913"/>
            <ac:spMk id="2" creationId="{F9C2FBCF-1610-6F2B-9D5C-F619B264A595}"/>
          </ac:spMkLst>
        </pc:spChg>
        <pc:spChg chg="del">
          <ac:chgData name="Amanda del Río Murillo" userId="ef3ae9c1-9254-4a4f-8da0-11578e86a26b" providerId="ADAL" clId="{E8F148A4-D6DE-4012-9BCD-3F0A9BCE7EA8}" dt="2024-05-23T05:43:49.706" v="56" actId="478"/>
          <ac:spMkLst>
            <pc:docMk/>
            <pc:sldMk cId="1168222696" sldId="913"/>
            <ac:spMk id="4" creationId="{6794FB1A-AE43-9DF6-E739-D7E2DA5B8B10}"/>
          </ac:spMkLst>
        </pc:spChg>
        <pc:picChg chg="del mod">
          <ac:chgData name="Amanda del Río Murillo" userId="ef3ae9c1-9254-4a4f-8da0-11578e86a26b" providerId="ADAL" clId="{E8F148A4-D6DE-4012-9BCD-3F0A9BCE7EA8}" dt="2024-05-23T10:27:24.263" v="1921" actId="21"/>
          <ac:picMkLst>
            <pc:docMk/>
            <pc:sldMk cId="1168222696" sldId="913"/>
            <ac:picMk id="14338" creationId="{E6DD3517-2D70-DD95-73AA-7C8FC9DC5191}"/>
          </ac:picMkLst>
        </pc:picChg>
      </pc:sldChg>
      <pc:sldChg chg="addSp delSp modSp mod">
        <pc:chgData name="Amanda del Río Murillo" userId="ef3ae9c1-9254-4a4f-8da0-11578e86a26b" providerId="ADAL" clId="{E8F148A4-D6DE-4012-9BCD-3F0A9BCE7EA8}" dt="2024-05-23T11:00:16.452" v="2086" actId="20577"/>
        <pc:sldMkLst>
          <pc:docMk/>
          <pc:sldMk cId="571169972" sldId="919"/>
        </pc:sldMkLst>
        <pc:spChg chg="mod">
          <ac:chgData name="Amanda del Río Murillo" userId="ef3ae9c1-9254-4a4f-8da0-11578e86a26b" providerId="ADAL" clId="{E8F148A4-D6DE-4012-9BCD-3F0A9BCE7EA8}" dt="2024-05-23T10:15:44.511" v="1533" actId="1076"/>
          <ac:spMkLst>
            <pc:docMk/>
            <pc:sldMk cId="571169972" sldId="919"/>
            <ac:spMk id="2" creationId="{C742F504-998D-DAC9-5285-634179A53208}"/>
          </ac:spMkLst>
        </pc:spChg>
        <pc:spChg chg="mod">
          <ac:chgData name="Amanda del Río Murillo" userId="ef3ae9c1-9254-4a4f-8da0-11578e86a26b" providerId="ADAL" clId="{E8F148A4-D6DE-4012-9BCD-3F0A9BCE7EA8}" dt="2024-05-23T11:00:16.452" v="2086" actId="20577"/>
          <ac:spMkLst>
            <pc:docMk/>
            <pc:sldMk cId="571169972" sldId="919"/>
            <ac:spMk id="3" creationId="{839120A2-6BDB-0E2B-87A2-D4DA3871E62B}"/>
          </ac:spMkLst>
        </pc:spChg>
        <pc:spChg chg="del">
          <ac:chgData name="Amanda del Río Murillo" userId="ef3ae9c1-9254-4a4f-8da0-11578e86a26b" providerId="ADAL" clId="{E8F148A4-D6DE-4012-9BCD-3F0A9BCE7EA8}" dt="2024-05-23T05:43:47.499" v="55" actId="478"/>
          <ac:spMkLst>
            <pc:docMk/>
            <pc:sldMk cId="571169972" sldId="919"/>
            <ac:spMk id="4" creationId="{47E070EA-FB95-395B-29B9-6DDF532FE5F3}"/>
          </ac:spMkLst>
        </pc:spChg>
        <pc:picChg chg="add mod">
          <ac:chgData name="Amanda del Río Murillo" userId="ef3ae9c1-9254-4a4f-8da0-11578e86a26b" providerId="ADAL" clId="{E8F148A4-D6DE-4012-9BCD-3F0A9BCE7EA8}" dt="2024-05-23T10:59:59.159" v="2038" actId="1076"/>
          <ac:picMkLst>
            <pc:docMk/>
            <pc:sldMk cId="571169972" sldId="919"/>
            <ac:picMk id="16" creationId="{286DC397-B532-A154-FC07-C15E04ADA57C}"/>
          </ac:picMkLst>
        </pc:picChg>
        <pc:picChg chg="add del mod">
          <ac:chgData name="Amanda del Río Murillo" userId="ef3ae9c1-9254-4a4f-8da0-11578e86a26b" providerId="ADAL" clId="{E8F148A4-D6DE-4012-9BCD-3F0A9BCE7EA8}" dt="2024-05-23T10:59:44.151" v="2031" actId="21"/>
          <ac:picMkLst>
            <pc:docMk/>
            <pc:sldMk cId="571169972" sldId="919"/>
            <ac:picMk id="14338" creationId="{E6DD3517-2D70-DD95-73AA-7C8FC9DC5191}"/>
          </ac:picMkLst>
        </pc:picChg>
      </pc:sldChg>
      <pc:sldChg chg="delSp modSp del mod">
        <pc:chgData name="Amanda del Río Murillo" userId="ef3ae9c1-9254-4a4f-8da0-11578e86a26b" providerId="ADAL" clId="{E8F148A4-D6DE-4012-9BCD-3F0A9BCE7EA8}" dt="2024-05-23T10:27:42.260" v="1926" actId="47"/>
        <pc:sldMkLst>
          <pc:docMk/>
          <pc:sldMk cId="3665228508" sldId="921"/>
        </pc:sldMkLst>
        <pc:spChg chg="del">
          <ac:chgData name="Amanda del Río Murillo" userId="ef3ae9c1-9254-4a4f-8da0-11578e86a26b" providerId="ADAL" clId="{E8F148A4-D6DE-4012-9BCD-3F0A9BCE7EA8}" dt="2024-05-23T05:43:53.876" v="58" actId="478"/>
          <ac:spMkLst>
            <pc:docMk/>
            <pc:sldMk cId="3665228508" sldId="921"/>
            <ac:spMk id="2" creationId="{00237F73-18E7-18CD-726D-4F98CFF41319}"/>
          </ac:spMkLst>
        </pc:spChg>
        <pc:spChg chg="mod">
          <ac:chgData name="Amanda del Río Murillo" userId="ef3ae9c1-9254-4a4f-8da0-11578e86a26b" providerId="ADAL" clId="{E8F148A4-D6DE-4012-9BCD-3F0A9BCE7EA8}" dt="2024-05-23T10:26:06.696" v="1876" actId="21"/>
          <ac:spMkLst>
            <pc:docMk/>
            <pc:sldMk cId="3665228508" sldId="921"/>
            <ac:spMk id="3" creationId="{839120A2-6BDB-0E2B-87A2-D4DA3871E62B}"/>
          </ac:spMkLst>
        </pc:spChg>
      </pc:sldChg>
      <pc:sldChg chg="delSp modSp mod ord">
        <pc:chgData name="Amanda del Río Murillo" userId="ef3ae9c1-9254-4a4f-8da0-11578e86a26b" providerId="ADAL" clId="{E8F148A4-D6DE-4012-9BCD-3F0A9BCE7EA8}" dt="2024-05-23T11:00:29.853" v="2123" actId="1076"/>
        <pc:sldMkLst>
          <pc:docMk/>
          <pc:sldMk cId="890142117" sldId="922"/>
        </pc:sldMkLst>
        <pc:spChg chg="mod">
          <ac:chgData name="Amanda del Río Murillo" userId="ef3ae9c1-9254-4a4f-8da0-11578e86a26b" providerId="ADAL" clId="{E8F148A4-D6DE-4012-9BCD-3F0A9BCE7EA8}" dt="2024-05-23T11:00:26.600" v="2122" actId="20577"/>
          <ac:spMkLst>
            <pc:docMk/>
            <pc:sldMk cId="890142117" sldId="922"/>
            <ac:spMk id="2" creationId="{C742F504-998D-DAC9-5285-634179A53208}"/>
          </ac:spMkLst>
        </pc:spChg>
        <pc:spChg chg="mod">
          <ac:chgData name="Amanda del Río Murillo" userId="ef3ae9c1-9254-4a4f-8da0-11578e86a26b" providerId="ADAL" clId="{E8F148A4-D6DE-4012-9BCD-3F0A9BCE7EA8}" dt="2024-05-23T11:00:29.853" v="2123" actId="1076"/>
          <ac:spMkLst>
            <pc:docMk/>
            <pc:sldMk cId="890142117" sldId="922"/>
            <ac:spMk id="3" creationId="{839120A2-6BDB-0E2B-87A2-D4DA3871E62B}"/>
          </ac:spMkLst>
        </pc:spChg>
        <pc:spChg chg="del">
          <ac:chgData name="Amanda del Río Murillo" userId="ef3ae9c1-9254-4a4f-8da0-11578e86a26b" providerId="ADAL" clId="{E8F148A4-D6DE-4012-9BCD-3F0A9BCE7EA8}" dt="2024-05-23T05:43:56.306" v="59" actId="478"/>
          <ac:spMkLst>
            <pc:docMk/>
            <pc:sldMk cId="890142117" sldId="922"/>
            <ac:spMk id="6" creationId="{2C0E915A-930A-AE56-82ED-A9CA29D1E38F}"/>
          </ac:spMkLst>
        </pc:spChg>
        <pc:picChg chg="mod">
          <ac:chgData name="Amanda del Río Murillo" userId="ef3ae9c1-9254-4a4f-8da0-11578e86a26b" providerId="ADAL" clId="{E8F148A4-D6DE-4012-9BCD-3F0A9BCE7EA8}" dt="2024-05-23T10:28:09.735" v="1935" actId="1076"/>
          <ac:picMkLst>
            <pc:docMk/>
            <pc:sldMk cId="890142117" sldId="922"/>
            <ac:picMk id="10" creationId="{433A7C03-F61F-6E66-5200-D40163A532C7}"/>
          </ac:picMkLst>
        </pc:picChg>
        <pc:picChg chg="mod">
          <ac:chgData name="Amanda del Río Murillo" userId="ef3ae9c1-9254-4a4f-8da0-11578e86a26b" providerId="ADAL" clId="{E8F148A4-D6DE-4012-9BCD-3F0A9BCE7EA8}" dt="2024-05-23T10:28:01.439" v="1932" actId="14100"/>
          <ac:picMkLst>
            <pc:docMk/>
            <pc:sldMk cId="890142117" sldId="922"/>
            <ac:picMk id="13" creationId="{CD345278-8A7D-7B8A-E943-88F36930F99B}"/>
          </ac:picMkLst>
        </pc:picChg>
      </pc:sldChg>
      <pc:sldChg chg="delSp del mod">
        <pc:chgData name="Amanda del Río Murillo" userId="ef3ae9c1-9254-4a4f-8da0-11578e86a26b" providerId="ADAL" clId="{E8F148A4-D6DE-4012-9BCD-3F0A9BCE7EA8}" dt="2024-05-23T10:27:12.252" v="1918" actId="47"/>
        <pc:sldMkLst>
          <pc:docMk/>
          <pc:sldMk cId="3191891935" sldId="924"/>
        </pc:sldMkLst>
        <pc:spChg chg="del">
          <ac:chgData name="Amanda del Río Murillo" userId="ef3ae9c1-9254-4a4f-8da0-11578e86a26b" providerId="ADAL" clId="{E8F148A4-D6DE-4012-9BCD-3F0A9BCE7EA8}" dt="2024-05-23T05:43:51.825" v="57" actId="478"/>
          <ac:spMkLst>
            <pc:docMk/>
            <pc:sldMk cId="3191891935" sldId="924"/>
            <ac:spMk id="2" creationId="{AF9A30AA-3697-A539-5914-028A8FD4D9A4}"/>
          </ac:spMkLst>
        </pc:spChg>
        <pc:picChg chg="del">
          <ac:chgData name="Amanda del Río Murillo" userId="ef3ae9c1-9254-4a4f-8da0-11578e86a26b" providerId="ADAL" clId="{E8F148A4-D6DE-4012-9BCD-3F0A9BCE7EA8}" dt="2024-05-23T10:26:59.362" v="1911" actId="21"/>
          <ac:picMkLst>
            <pc:docMk/>
            <pc:sldMk cId="3191891935" sldId="924"/>
            <ac:picMk id="16" creationId="{286DC397-B532-A154-FC07-C15E04ADA57C}"/>
          </ac:picMkLst>
        </pc:picChg>
      </pc:sldChg>
      <pc:sldChg chg="addSp delSp modSp mod">
        <pc:chgData name="Amanda del Río Murillo" userId="ef3ae9c1-9254-4a4f-8da0-11578e86a26b" providerId="ADAL" clId="{E8F148A4-D6DE-4012-9BCD-3F0A9BCE7EA8}" dt="2024-05-23T10:28:29.926" v="1943" actId="27636"/>
        <pc:sldMkLst>
          <pc:docMk/>
          <pc:sldMk cId="2985890460" sldId="928"/>
        </pc:sldMkLst>
        <pc:spChg chg="mod">
          <ac:chgData name="Amanda del Río Murillo" userId="ef3ae9c1-9254-4a4f-8da0-11578e86a26b" providerId="ADAL" clId="{E8F148A4-D6DE-4012-9BCD-3F0A9BCE7EA8}" dt="2024-05-23T10:28:24.126" v="1937" actId="1076"/>
          <ac:spMkLst>
            <pc:docMk/>
            <pc:sldMk cId="2985890460" sldId="928"/>
            <ac:spMk id="2" creationId="{C742F504-998D-DAC9-5285-634179A53208}"/>
          </ac:spMkLst>
        </pc:spChg>
        <pc:spChg chg="mod">
          <ac:chgData name="Amanda del Río Murillo" userId="ef3ae9c1-9254-4a4f-8da0-11578e86a26b" providerId="ADAL" clId="{E8F148A4-D6DE-4012-9BCD-3F0A9BCE7EA8}" dt="2024-05-23T10:28:29.926" v="1943" actId="27636"/>
          <ac:spMkLst>
            <pc:docMk/>
            <pc:sldMk cId="2985890460" sldId="928"/>
            <ac:spMk id="3" creationId="{839120A2-6BDB-0E2B-87A2-D4DA3871E62B}"/>
          </ac:spMkLst>
        </pc:spChg>
        <pc:spChg chg="add del">
          <ac:chgData name="Amanda del Río Murillo" userId="ef3ae9c1-9254-4a4f-8da0-11578e86a26b" providerId="ADAL" clId="{E8F148A4-D6DE-4012-9BCD-3F0A9BCE7EA8}" dt="2024-05-23T05:44:08.001" v="64" actId="478"/>
          <ac:spMkLst>
            <pc:docMk/>
            <pc:sldMk cId="2985890460" sldId="928"/>
            <ac:spMk id="6" creationId="{6A149D55-D9C2-931C-04F6-06C20FE26E08}"/>
          </ac:spMkLst>
        </pc:spChg>
      </pc:sldChg>
      <pc:sldChg chg="addSp modSp add mod">
        <pc:chgData name="Amanda del Río Murillo" userId="ef3ae9c1-9254-4a4f-8da0-11578e86a26b" providerId="ADAL" clId="{E8F148A4-D6DE-4012-9BCD-3F0A9BCE7EA8}" dt="2024-05-23T09:09:13.181" v="1077" actId="14100"/>
        <pc:sldMkLst>
          <pc:docMk/>
          <pc:sldMk cId="706783676" sldId="931"/>
        </pc:sldMkLst>
        <pc:spChg chg="mod">
          <ac:chgData name="Amanda del Río Murillo" userId="ef3ae9c1-9254-4a4f-8da0-11578e86a26b" providerId="ADAL" clId="{E8F148A4-D6DE-4012-9BCD-3F0A9BCE7EA8}" dt="2024-05-23T09:09:13.181" v="1077" actId="14100"/>
          <ac:spMkLst>
            <pc:docMk/>
            <pc:sldMk cId="706783676" sldId="931"/>
            <ac:spMk id="3" creationId="{D2A566F1-AF9D-FF1B-6791-81B00B28917C}"/>
          </ac:spMkLst>
        </pc:spChg>
        <pc:picChg chg="add mod">
          <ac:chgData name="Amanda del Río Murillo" userId="ef3ae9c1-9254-4a4f-8da0-11578e86a26b" providerId="ADAL" clId="{E8F148A4-D6DE-4012-9BCD-3F0A9BCE7EA8}" dt="2024-05-23T09:09:01.999" v="1074" actId="1076"/>
          <ac:picMkLst>
            <pc:docMk/>
            <pc:sldMk cId="706783676" sldId="931"/>
            <ac:picMk id="8" creationId="{43A63045-7EB4-4FE3-40C3-262EDFEA3F25}"/>
          </ac:picMkLst>
        </pc:picChg>
      </pc:sldChg>
      <pc:sldChg chg="del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2970893367" sldId="931"/>
        </pc:sldMkLst>
      </pc:sldChg>
      <pc:sldChg chg="addSp delSp modSp mod ord">
        <pc:chgData name="Amanda del Río Murillo" userId="ef3ae9c1-9254-4a4f-8da0-11578e86a26b" providerId="ADAL" clId="{E8F148A4-D6DE-4012-9BCD-3F0A9BCE7EA8}" dt="2024-05-23T11:15:29.284" v="2274" actId="1076"/>
        <pc:sldMkLst>
          <pc:docMk/>
          <pc:sldMk cId="930987964" sldId="933"/>
        </pc:sldMkLst>
        <pc:spChg chg="add mod">
          <ac:chgData name="Amanda del Río Murillo" userId="ef3ae9c1-9254-4a4f-8da0-11578e86a26b" providerId="ADAL" clId="{E8F148A4-D6DE-4012-9BCD-3F0A9BCE7EA8}" dt="2024-05-23T11:15:04.818" v="2265"/>
          <ac:spMkLst>
            <pc:docMk/>
            <pc:sldMk cId="930987964" sldId="933"/>
            <ac:spMk id="2" creationId="{7FF11F63-9681-D090-D4BF-0687B348853E}"/>
          </ac:spMkLst>
        </pc:spChg>
        <pc:spChg chg="mod">
          <ac:chgData name="Amanda del Río Murillo" userId="ef3ae9c1-9254-4a4f-8da0-11578e86a26b" providerId="ADAL" clId="{E8F148A4-D6DE-4012-9BCD-3F0A9BCE7EA8}" dt="2024-05-23T11:15:24.197" v="2271" actId="1076"/>
          <ac:spMkLst>
            <pc:docMk/>
            <pc:sldMk cId="930987964" sldId="933"/>
            <ac:spMk id="4" creationId="{960E5E0D-4F99-7F80-DAFE-4D6FD3D1B5F7}"/>
          </ac:spMkLst>
        </pc:spChg>
        <pc:spChg chg="mod">
          <ac:chgData name="Amanda del Río Murillo" userId="ef3ae9c1-9254-4a4f-8da0-11578e86a26b" providerId="ADAL" clId="{E8F148A4-D6DE-4012-9BCD-3F0A9BCE7EA8}" dt="2024-05-23T11:15:19.285" v="2269" actId="1076"/>
          <ac:spMkLst>
            <pc:docMk/>
            <pc:sldMk cId="930987964" sldId="933"/>
            <ac:spMk id="6" creationId="{69622083-BFCA-9C61-8028-147ADCC8A601}"/>
          </ac:spMkLst>
        </pc:spChg>
        <pc:spChg chg="mod">
          <ac:chgData name="Amanda del Río Murillo" userId="ef3ae9c1-9254-4a4f-8da0-11578e86a26b" providerId="ADAL" clId="{E8F148A4-D6DE-4012-9BCD-3F0A9BCE7EA8}" dt="2024-05-23T11:15:19.285" v="2269" actId="1076"/>
          <ac:spMkLst>
            <pc:docMk/>
            <pc:sldMk cId="930987964" sldId="933"/>
            <ac:spMk id="7" creationId="{B12C5D7D-B6B6-0010-15B7-AF0DC0D35804}"/>
          </ac:spMkLst>
        </pc:spChg>
        <pc:spChg chg="mod">
          <ac:chgData name="Amanda del Río Murillo" userId="ef3ae9c1-9254-4a4f-8da0-11578e86a26b" providerId="ADAL" clId="{E8F148A4-D6DE-4012-9BCD-3F0A9BCE7EA8}" dt="2024-05-23T11:15:19.285" v="2269" actId="1076"/>
          <ac:spMkLst>
            <pc:docMk/>
            <pc:sldMk cId="930987964" sldId="933"/>
            <ac:spMk id="8" creationId="{1827BA96-B56D-6DE4-53FE-119C6996E18B}"/>
          </ac:spMkLst>
        </pc:spChg>
        <pc:spChg chg="del mod">
          <ac:chgData name="Amanda del Río Murillo" userId="ef3ae9c1-9254-4a4f-8da0-11578e86a26b" providerId="ADAL" clId="{E8F148A4-D6DE-4012-9BCD-3F0A9BCE7EA8}" dt="2024-05-23T11:08:39.884" v="2255" actId="478"/>
          <ac:spMkLst>
            <pc:docMk/>
            <pc:sldMk cId="930987964" sldId="933"/>
            <ac:spMk id="10" creationId="{F7A0A1F4-A274-3724-6DAB-97B282B2CD0B}"/>
          </ac:spMkLst>
        </pc:spChg>
        <pc:spChg chg="del">
          <ac:chgData name="Amanda del Río Murillo" userId="ef3ae9c1-9254-4a4f-8da0-11578e86a26b" providerId="ADAL" clId="{E8F148A4-D6DE-4012-9BCD-3F0A9BCE7EA8}" dt="2024-05-23T05:44:16.268" v="66" actId="478"/>
          <ac:spMkLst>
            <pc:docMk/>
            <pc:sldMk cId="930987964" sldId="933"/>
            <ac:spMk id="11" creationId="{76AE00A4-0A2A-78F9-E915-82D98916C451}"/>
          </ac:spMkLst>
        </pc:spChg>
        <pc:spChg chg="add mod">
          <ac:chgData name="Amanda del Río Murillo" userId="ef3ae9c1-9254-4a4f-8da0-11578e86a26b" providerId="ADAL" clId="{E8F148A4-D6DE-4012-9BCD-3F0A9BCE7EA8}" dt="2024-05-23T11:15:13.268" v="2268" actId="1076"/>
          <ac:spMkLst>
            <pc:docMk/>
            <pc:sldMk cId="930987964" sldId="933"/>
            <ac:spMk id="12" creationId="{76AC381A-C942-CFF8-4329-81E4201128AC}"/>
          </ac:spMkLst>
        </pc:spChg>
        <pc:picChg chg="mod">
          <ac:chgData name="Amanda del Río Murillo" userId="ef3ae9c1-9254-4a4f-8da0-11578e86a26b" providerId="ADAL" clId="{E8F148A4-D6DE-4012-9BCD-3F0A9BCE7EA8}" dt="2024-05-23T11:15:29.284" v="2274" actId="1076"/>
          <ac:picMkLst>
            <pc:docMk/>
            <pc:sldMk cId="930987964" sldId="933"/>
            <ac:picMk id="5" creationId="{AF711949-F117-DFBF-6FFA-5D725CD0718D}"/>
          </ac:picMkLst>
        </pc:picChg>
        <pc:cxnChg chg="mod">
          <ac:chgData name="Amanda del Río Murillo" userId="ef3ae9c1-9254-4a4f-8da0-11578e86a26b" providerId="ADAL" clId="{E8F148A4-D6DE-4012-9BCD-3F0A9BCE7EA8}" dt="2024-05-23T11:15:21.661" v="2270" actId="1076"/>
          <ac:cxnSpMkLst>
            <pc:docMk/>
            <pc:sldMk cId="930987964" sldId="933"/>
            <ac:cxnSpMk id="9" creationId="{7ACC9755-7A79-BCCB-43CB-453DBB04C084}"/>
          </ac:cxnSpMkLst>
        </pc:cxnChg>
      </pc:sldChg>
      <pc:sldChg chg="addSp delSp modSp add mod modClrScheme chgLayout">
        <pc:chgData name="Amanda del Río Murillo" userId="ef3ae9c1-9254-4a4f-8da0-11578e86a26b" providerId="ADAL" clId="{E8F148A4-D6DE-4012-9BCD-3F0A9BCE7EA8}" dt="2024-05-23T12:06:41.888" v="3003" actId="1076"/>
        <pc:sldMkLst>
          <pc:docMk/>
          <pc:sldMk cId="1541176475" sldId="1081"/>
        </pc:sldMkLst>
        <pc:spChg chg="mod ord">
          <ac:chgData name="Amanda del Río Murillo" userId="ef3ae9c1-9254-4a4f-8da0-11578e86a26b" providerId="ADAL" clId="{E8F148A4-D6DE-4012-9BCD-3F0A9BCE7EA8}" dt="2024-05-23T12:06:38.327" v="3002" actId="403"/>
          <ac:spMkLst>
            <pc:docMk/>
            <pc:sldMk cId="1541176475" sldId="1081"/>
            <ac:spMk id="2" creationId="{B5E35984-1ECC-8E12-C4A7-60B9662DAEB2}"/>
          </ac:spMkLst>
        </pc:spChg>
        <pc:spChg chg="mod ord">
          <ac:chgData name="Amanda del Río Murillo" userId="ef3ae9c1-9254-4a4f-8da0-11578e86a26b" providerId="ADAL" clId="{E8F148A4-D6DE-4012-9BCD-3F0A9BCE7EA8}" dt="2024-05-23T12:06:35.361" v="3000" actId="1076"/>
          <ac:spMkLst>
            <pc:docMk/>
            <pc:sldMk cId="1541176475" sldId="1081"/>
            <ac:spMk id="3" creationId="{37999F2D-8776-8F66-8DA2-FD66077C9CC9}"/>
          </ac:spMkLst>
        </pc:spChg>
        <pc:picChg chg="add mod">
          <ac:chgData name="Amanda del Río Murillo" userId="ef3ae9c1-9254-4a4f-8da0-11578e86a26b" providerId="ADAL" clId="{E8F148A4-D6DE-4012-9BCD-3F0A9BCE7EA8}" dt="2024-05-23T12:06:41.888" v="3003" actId="1076"/>
          <ac:picMkLst>
            <pc:docMk/>
            <pc:sldMk cId="1541176475" sldId="1081"/>
            <ac:picMk id="5" creationId="{BEAC8778-97D5-5218-6262-17F8407704B5}"/>
          </ac:picMkLst>
        </pc:picChg>
        <pc:picChg chg="del">
          <ac:chgData name="Amanda del Río Murillo" userId="ef3ae9c1-9254-4a4f-8da0-11578e86a26b" providerId="ADAL" clId="{E8F148A4-D6DE-4012-9BCD-3F0A9BCE7EA8}" dt="2024-05-23T12:04:59.479" v="2961" actId="478"/>
          <ac:picMkLst>
            <pc:docMk/>
            <pc:sldMk cId="1541176475" sldId="1081"/>
            <ac:picMk id="3078" creationId="{EB340F93-490E-EB05-6437-9F51DF815E4E}"/>
          </ac:picMkLst>
        </pc:picChg>
        <pc:picChg chg="del mod">
          <ac:chgData name="Amanda del Río Murillo" userId="ef3ae9c1-9254-4a4f-8da0-11578e86a26b" providerId="ADAL" clId="{E8F148A4-D6DE-4012-9BCD-3F0A9BCE7EA8}" dt="2024-05-23T12:06:21.218" v="2994" actId="478"/>
          <ac:picMkLst>
            <pc:docMk/>
            <pc:sldMk cId="1541176475" sldId="1081"/>
            <ac:picMk id="3080" creationId="{FF148233-355F-FC79-2C77-C0A7919EE18C}"/>
          </ac:picMkLst>
        </pc:picChg>
      </pc:sldChg>
      <pc:sldChg chg="modSp add del mod">
        <pc:chgData name="Amanda del Río Murillo" userId="ef3ae9c1-9254-4a4f-8da0-11578e86a26b" providerId="ADAL" clId="{E8F148A4-D6DE-4012-9BCD-3F0A9BCE7EA8}" dt="2024-05-23T06:06:17.974" v="158"/>
        <pc:sldMkLst>
          <pc:docMk/>
          <pc:sldMk cId="276055630" sldId="13349"/>
        </pc:sldMkLst>
        <pc:spChg chg="mod">
          <ac:chgData name="Amanda del Río Murillo" userId="ef3ae9c1-9254-4a4f-8da0-11578e86a26b" providerId="ADAL" clId="{E8F148A4-D6DE-4012-9BCD-3F0A9BCE7EA8}" dt="2024-05-23T06:06:17.974" v="158"/>
          <ac:spMkLst>
            <pc:docMk/>
            <pc:sldMk cId="276055630" sldId="13349"/>
            <ac:spMk id="2" creationId="{00000000-0000-0000-0000-000000000000}"/>
          </ac:spMkLst>
        </pc:spChg>
      </pc:sldChg>
      <pc:sldChg chg="modSp add mod">
        <pc:chgData name="Amanda del Río Murillo" userId="ef3ae9c1-9254-4a4f-8da0-11578e86a26b" providerId="ADAL" clId="{E8F148A4-D6DE-4012-9BCD-3F0A9BCE7EA8}" dt="2024-05-23T11:07:19.229" v="2225" actId="1076"/>
        <pc:sldMkLst>
          <pc:docMk/>
          <pc:sldMk cId="151943146" sldId="13400"/>
        </pc:sldMkLst>
        <pc:spChg chg="mod">
          <ac:chgData name="Amanda del Río Murillo" userId="ef3ae9c1-9254-4a4f-8da0-11578e86a26b" providerId="ADAL" clId="{E8F148A4-D6DE-4012-9BCD-3F0A9BCE7EA8}" dt="2024-05-23T11:07:14.941" v="2222" actId="1076"/>
          <ac:spMkLst>
            <pc:docMk/>
            <pc:sldMk cId="151943146" sldId="13400"/>
            <ac:spMk id="16" creationId="{62D286AC-28D4-4266-8585-0B0D140C6563}"/>
          </ac:spMkLst>
        </pc:spChg>
        <pc:picChg chg="mod">
          <ac:chgData name="Amanda del Río Murillo" userId="ef3ae9c1-9254-4a4f-8da0-11578e86a26b" providerId="ADAL" clId="{E8F148A4-D6DE-4012-9BCD-3F0A9BCE7EA8}" dt="2024-05-23T11:07:19.229" v="2225" actId="1076"/>
          <ac:picMkLst>
            <pc:docMk/>
            <pc:sldMk cId="151943146" sldId="13400"/>
            <ac:picMk id="4" creationId="{00000000-0000-0000-0000-000000000000}"/>
          </ac:picMkLst>
        </pc:picChg>
      </pc:sldChg>
      <pc:sldChg chg="delSp add del mod">
        <pc:chgData name="Amanda del Río Murillo" userId="ef3ae9c1-9254-4a4f-8da0-11578e86a26b" providerId="ADAL" clId="{E8F148A4-D6DE-4012-9BCD-3F0A9BCE7EA8}" dt="2024-05-23T11:06:57.482" v="2218" actId="2696"/>
        <pc:sldMkLst>
          <pc:docMk/>
          <pc:sldMk cId="2320045819" sldId="13400"/>
        </pc:sldMkLst>
        <pc:picChg chg="del">
          <ac:chgData name="Amanda del Río Murillo" userId="ef3ae9c1-9254-4a4f-8da0-11578e86a26b" providerId="ADAL" clId="{E8F148A4-D6DE-4012-9BCD-3F0A9BCE7EA8}" dt="2024-05-23T11:06:49.142" v="2215" actId="478"/>
          <ac:picMkLst>
            <pc:docMk/>
            <pc:sldMk cId="2320045819" sldId="13400"/>
            <ac:picMk id="14" creationId="{56C81DC2-A93D-4BE6-B8A4-5C2FDEE2B0FB}"/>
          </ac:picMkLst>
        </pc:picChg>
      </pc:sldChg>
      <pc:sldChg chg="delSp modSp mod">
        <pc:chgData name="Amanda del Río Murillo" userId="ef3ae9c1-9254-4a4f-8da0-11578e86a26b" providerId="ADAL" clId="{E8F148A4-D6DE-4012-9BCD-3F0A9BCE7EA8}" dt="2024-05-23T11:56:23.937" v="2575" actId="207"/>
        <pc:sldMkLst>
          <pc:docMk/>
          <pc:sldMk cId="2615708041" sldId="13404"/>
        </pc:sldMkLst>
        <pc:spChg chg="mod">
          <ac:chgData name="Amanda del Río Murillo" userId="ef3ae9c1-9254-4a4f-8da0-11578e86a26b" providerId="ADAL" clId="{E8F148A4-D6DE-4012-9BCD-3F0A9BCE7EA8}" dt="2024-05-23T11:56:23.937" v="2575" actId="207"/>
          <ac:spMkLst>
            <pc:docMk/>
            <pc:sldMk cId="2615708041" sldId="13404"/>
            <ac:spMk id="3" creationId="{F01C4A91-D4A5-8DE7-B3F6-76A0E51D858F}"/>
          </ac:spMkLst>
        </pc:spChg>
        <pc:spChg chg="del">
          <ac:chgData name="Amanda del Río Murillo" userId="ef3ae9c1-9254-4a4f-8da0-11578e86a26b" providerId="ADAL" clId="{E8F148A4-D6DE-4012-9BCD-3F0A9BCE7EA8}" dt="2024-05-23T05:42:12.195" v="4" actId="478"/>
          <ac:spMkLst>
            <pc:docMk/>
            <pc:sldMk cId="2615708041" sldId="13404"/>
            <ac:spMk id="4" creationId="{6C2521AF-BCEB-3E76-AC22-6126745B3E15}"/>
          </ac:spMkLst>
        </pc:spChg>
      </pc:sldChg>
      <pc:sldChg chg="addSp delSp modSp mod">
        <pc:chgData name="Amanda del Río Murillo" userId="ef3ae9c1-9254-4a4f-8da0-11578e86a26b" providerId="ADAL" clId="{E8F148A4-D6DE-4012-9BCD-3F0A9BCE7EA8}" dt="2024-06-18T05:30:56.919" v="3028" actId="571"/>
        <pc:sldMkLst>
          <pc:docMk/>
          <pc:sldMk cId="956860692" sldId="13405"/>
        </pc:sldMkLst>
        <pc:spChg chg="mod">
          <ac:chgData name="Amanda del Río Murillo" userId="ef3ae9c1-9254-4a4f-8da0-11578e86a26b" providerId="ADAL" clId="{E8F148A4-D6DE-4012-9BCD-3F0A9BCE7EA8}" dt="2024-05-23T11:56:52.977" v="2582" actId="1076"/>
          <ac:spMkLst>
            <pc:docMk/>
            <pc:sldMk cId="956860692" sldId="13405"/>
            <ac:spMk id="2" creationId="{ED973ABD-25E4-F80C-E772-FD11C406D29A}"/>
          </ac:spMkLst>
        </pc:spChg>
        <pc:spChg chg="del">
          <ac:chgData name="Amanda del Río Murillo" userId="ef3ae9c1-9254-4a4f-8da0-11578e86a26b" providerId="ADAL" clId="{E8F148A4-D6DE-4012-9BCD-3F0A9BCE7EA8}" dt="2024-05-23T05:42:27.012" v="6" actId="478"/>
          <ac:spMkLst>
            <pc:docMk/>
            <pc:sldMk cId="956860692" sldId="13405"/>
            <ac:spMk id="7" creationId="{E51E36DB-C6E6-467E-723A-A989409CF1AF}"/>
          </ac:spMkLst>
        </pc:spChg>
        <pc:spChg chg="mod">
          <ac:chgData name="Amanda del Río Murillo" userId="ef3ae9c1-9254-4a4f-8da0-11578e86a26b" providerId="ADAL" clId="{E8F148A4-D6DE-4012-9BCD-3F0A9BCE7EA8}" dt="2024-05-23T11:56:45.688" v="2579" actId="1076"/>
          <ac:spMkLst>
            <pc:docMk/>
            <pc:sldMk cId="956860692" sldId="13405"/>
            <ac:spMk id="9" creationId="{090642A7-F5BA-772C-AD3E-E8A27F0B0A7E}"/>
          </ac:spMkLst>
        </pc:spChg>
        <pc:spChg chg="mod">
          <ac:chgData name="Amanda del Río Murillo" userId="ef3ae9c1-9254-4a4f-8da0-11578e86a26b" providerId="ADAL" clId="{E8F148A4-D6DE-4012-9BCD-3F0A9BCE7EA8}" dt="2024-05-23T11:56:38.689" v="2577" actId="1076"/>
          <ac:spMkLst>
            <pc:docMk/>
            <pc:sldMk cId="956860692" sldId="13405"/>
            <ac:spMk id="10" creationId="{DC89CB5A-EB68-28C0-7B88-DC4674A0E60D}"/>
          </ac:spMkLst>
        </pc:spChg>
        <pc:picChg chg="add mod">
          <ac:chgData name="Amanda del Río Murillo" userId="ef3ae9c1-9254-4a4f-8da0-11578e86a26b" providerId="ADAL" clId="{E8F148A4-D6DE-4012-9BCD-3F0A9BCE7EA8}" dt="2024-06-18T05:30:56.919" v="3028" actId="571"/>
          <ac:picMkLst>
            <pc:docMk/>
            <pc:sldMk cId="956860692" sldId="13405"/>
            <ac:picMk id="3" creationId="{717F8D80-9B83-7BEA-BAB0-88668616D284}"/>
          </ac:picMkLst>
        </pc:picChg>
        <pc:picChg chg="add mod">
          <ac:chgData name="Amanda del Río Murillo" userId="ef3ae9c1-9254-4a4f-8da0-11578e86a26b" providerId="ADAL" clId="{E8F148A4-D6DE-4012-9BCD-3F0A9BCE7EA8}" dt="2024-06-18T05:30:56.919" v="3028" actId="571"/>
          <ac:picMkLst>
            <pc:docMk/>
            <pc:sldMk cId="956860692" sldId="13405"/>
            <ac:picMk id="4" creationId="{32B7AE4A-E04A-45B5-505C-9AC67F01AB70}"/>
          </ac:picMkLst>
        </pc:picChg>
        <pc:picChg chg="add mod">
          <ac:chgData name="Amanda del Río Murillo" userId="ef3ae9c1-9254-4a4f-8da0-11578e86a26b" providerId="ADAL" clId="{E8F148A4-D6DE-4012-9BCD-3F0A9BCE7EA8}" dt="2024-06-18T05:30:56.919" v="3028" actId="571"/>
          <ac:picMkLst>
            <pc:docMk/>
            <pc:sldMk cId="956860692" sldId="13405"/>
            <ac:picMk id="5" creationId="{C64DE7DB-92A6-8079-D075-3B0608ECFD3C}"/>
          </ac:picMkLst>
        </pc:picChg>
        <pc:picChg chg="mod">
          <ac:chgData name="Amanda del Río Murillo" userId="ef3ae9c1-9254-4a4f-8da0-11578e86a26b" providerId="ADAL" clId="{E8F148A4-D6DE-4012-9BCD-3F0A9BCE7EA8}" dt="2024-05-23T11:56:34.735" v="2576" actId="14100"/>
          <ac:picMkLst>
            <pc:docMk/>
            <pc:sldMk cId="956860692" sldId="13405"/>
            <ac:picMk id="12" creationId="{702B1BDD-FA66-4AF5-F225-B507B1E79DC0}"/>
          </ac:picMkLst>
        </pc:picChg>
        <pc:picChg chg="mod">
          <ac:chgData name="Amanda del Río Murillo" userId="ef3ae9c1-9254-4a4f-8da0-11578e86a26b" providerId="ADAL" clId="{E8F148A4-D6DE-4012-9BCD-3F0A9BCE7EA8}" dt="2024-05-23T11:56:49.945" v="2581" actId="1076"/>
          <ac:picMkLst>
            <pc:docMk/>
            <pc:sldMk cId="956860692" sldId="13405"/>
            <ac:picMk id="14" creationId="{DFEEC6F1-7723-A4B0-3904-303F29F226CD}"/>
          </ac:picMkLst>
        </pc:picChg>
        <pc:picChg chg="mod">
          <ac:chgData name="Amanda del Río Murillo" userId="ef3ae9c1-9254-4a4f-8da0-11578e86a26b" providerId="ADAL" clId="{E8F148A4-D6DE-4012-9BCD-3F0A9BCE7EA8}" dt="2024-05-23T11:56:46.928" v="2580" actId="1076"/>
          <ac:picMkLst>
            <pc:docMk/>
            <pc:sldMk cId="956860692" sldId="13405"/>
            <ac:picMk id="16" creationId="{8EFE0501-B7FF-B6A5-E77C-F29304DED4B9}"/>
          </ac:picMkLst>
        </pc:picChg>
      </pc:sldChg>
      <pc:sldChg chg="delSp mod">
        <pc:chgData name="Amanda del Río Murillo" userId="ef3ae9c1-9254-4a4f-8da0-11578e86a26b" providerId="ADAL" clId="{E8F148A4-D6DE-4012-9BCD-3F0A9BCE7EA8}" dt="2024-05-23T05:42:28.619" v="7" actId="478"/>
        <pc:sldMkLst>
          <pc:docMk/>
          <pc:sldMk cId="3604937017" sldId="13406"/>
        </pc:sldMkLst>
        <pc:spChg chg="del">
          <ac:chgData name="Amanda del Río Murillo" userId="ef3ae9c1-9254-4a4f-8da0-11578e86a26b" providerId="ADAL" clId="{E8F148A4-D6DE-4012-9BCD-3F0A9BCE7EA8}" dt="2024-05-23T05:42:28.619" v="7" actId="478"/>
          <ac:spMkLst>
            <pc:docMk/>
            <pc:sldMk cId="3604937017" sldId="13406"/>
            <ac:spMk id="7" creationId="{E51E36DB-C6E6-467E-723A-A989409CF1AF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2:29.777" v="8" actId="478"/>
        <pc:sldMkLst>
          <pc:docMk/>
          <pc:sldMk cId="2365613840" sldId="13407"/>
        </pc:sldMkLst>
        <pc:spChg chg="del">
          <ac:chgData name="Amanda del Río Murillo" userId="ef3ae9c1-9254-4a4f-8da0-11578e86a26b" providerId="ADAL" clId="{E8F148A4-D6DE-4012-9BCD-3F0A9BCE7EA8}" dt="2024-05-23T05:42:29.777" v="8" actId="478"/>
          <ac:spMkLst>
            <pc:docMk/>
            <pc:sldMk cId="2365613840" sldId="13407"/>
            <ac:spMk id="7" creationId="{E51E36DB-C6E6-467E-723A-A989409CF1AF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2:30.955" v="9" actId="478"/>
        <pc:sldMkLst>
          <pc:docMk/>
          <pc:sldMk cId="546648739" sldId="13408"/>
        </pc:sldMkLst>
        <pc:spChg chg="del">
          <ac:chgData name="Amanda del Río Murillo" userId="ef3ae9c1-9254-4a4f-8da0-11578e86a26b" providerId="ADAL" clId="{E8F148A4-D6DE-4012-9BCD-3F0A9BCE7EA8}" dt="2024-05-23T05:42:30.955" v="9" actId="478"/>
          <ac:spMkLst>
            <pc:docMk/>
            <pc:sldMk cId="546648739" sldId="13408"/>
            <ac:spMk id="7" creationId="{E51E36DB-C6E6-467E-723A-A989409CF1AF}"/>
          </ac:spMkLst>
        </pc:spChg>
      </pc:sldChg>
      <pc:sldChg chg="addSp delSp modSp add mod">
        <pc:chgData name="Amanda del Río Murillo" userId="ef3ae9c1-9254-4a4f-8da0-11578e86a26b" providerId="ADAL" clId="{E8F148A4-D6DE-4012-9BCD-3F0A9BCE7EA8}" dt="2024-05-23T06:07:00.635" v="193" actId="20577"/>
        <pc:sldMkLst>
          <pc:docMk/>
          <pc:sldMk cId="91088424" sldId="13423"/>
        </pc:sldMkLst>
        <pc:spChg chg="del">
          <ac:chgData name="Amanda del Río Murillo" userId="ef3ae9c1-9254-4a4f-8da0-11578e86a26b" providerId="ADAL" clId="{E8F148A4-D6DE-4012-9BCD-3F0A9BCE7EA8}" dt="2024-05-23T06:05:23.375" v="151" actId="478"/>
          <ac:spMkLst>
            <pc:docMk/>
            <pc:sldMk cId="91088424" sldId="13423"/>
            <ac:spMk id="3" creationId="{00000000-0000-0000-0000-000000000000}"/>
          </ac:spMkLst>
        </pc:spChg>
        <pc:spChg chg="add mod">
          <ac:chgData name="Amanda del Río Murillo" userId="ef3ae9c1-9254-4a4f-8da0-11578e86a26b" providerId="ADAL" clId="{E8F148A4-D6DE-4012-9BCD-3F0A9BCE7EA8}" dt="2024-05-23T06:06:33.981" v="164"/>
          <ac:spMkLst>
            <pc:docMk/>
            <pc:sldMk cId="91088424" sldId="13423"/>
            <ac:spMk id="5" creationId="{280B563A-EAFD-E6F3-928B-567F1A0B1C5C}"/>
          </ac:spMkLst>
        </pc:spChg>
        <pc:spChg chg="add mod">
          <ac:chgData name="Amanda del Río Murillo" userId="ef3ae9c1-9254-4a4f-8da0-11578e86a26b" providerId="ADAL" clId="{E8F148A4-D6DE-4012-9BCD-3F0A9BCE7EA8}" dt="2024-05-23T06:07:00.635" v="193" actId="20577"/>
          <ac:spMkLst>
            <pc:docMk/>
            <pc:sldMk cId="91088424" sldId="13423"/>
            <ac:spMk id="6" creationId="{D2A5A070-C68D-78E0-1A64-D44C0CBAE461}"/>
          </ac:spMkLst>
        </pc:spChg>
        <pc:picChg chg="add del mod">
          <ac:chgData name="Amanda del Río Murillo" userId="ef3ae9c1-9254-4a4f-8da0-11578e86a26b" providerId="ADAL" clId="{E8F148A4-D6DE-4012-9BCD-3F0A9BCE7EA8}" dt="2024-05-23T06:06:22.145" v="160" actId="1076"/>
          <ac:picMkLst>
            <pc:docMk/>
            <pc:sldMk cId="91088424" sldId="13423"/>
            <ac:picMk id="2" creationId="{00000000-0000-0000-0000-000000000000}"/>
          </ac:picMkLst>
        </pc:picChg>
        <pc:picChg chg="del">
          <ac:chgData name="Amanda del Río Murillo" userId="ef3ae9c1-9254-4a4f-8da0-11578e86a26b" providerId="ADAL" clId="{E8F148A4-D6DE-4012-9BCD-3F0A9BCE7EA8}" dt="2024-05-23T06:05:20.699" v="150" actId="478"/>
          <ac:picMkLst>
            <pc:docMk/>
            <pc:sldMk cId="91088424" sldId="13423"/>
            <ac:picMk id="4" creationId="{C315F40B-7891-47A9-90B3-7ACE073CC3D1}"/>
          </ac:picMkLst>
        </pc:picChg>
      </pc:sldChg>
      <pc:sldChg chg="delSp modSp add mod ord">
        <pc:chgData name="Amanda del Río Murillo" userId="ef3ae9c1-9254-4a4f-8da0-11578e86a26b" providerId="ADAL" clId="{E8F148A4-D6DE-4012-9BCD-3F0A9BCE7EA8}" dt="2024-05-23T06:07:59.054" v="300"/>
        <pc:sldMkLst>
          <pc:docMk/>
          <pc:sldMk cId="1368828251" sldId="13424"/>
        </pc:sldMkLst>
        <pc:spChg chg="mod">
          <ac:chgData name="Amanda del Río Murillo" userId="ef3ae9c1-9254-4a4f-8da0-11578e86a26b" providerId="ADAL" clId="{E8F148A4-D6DE-4012-9BCD-3F0A9BCE7EA8}" dt="2024-05-23T06:07:46.595" v="293" actId="20577"/>
          <ac:spMkLst>
            <pc:docMk/>
            <pc:sldMk cId="1368828251" sldId="13424"/>
            <ac:spMk id="3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06:07:50.541" v="295" actId="478"/>
          <ac:picMkLst>
            <pc:docMk/>
            <pc:sldMk cId="1368828251" sldId="13424"/>
            <ac:picMk id="4" creationId="{C315F40B-7891-47A9-90B3-7ACE073CC3D1}"/>
          </ac:picMkLst>
        </pc:picChg>
        <pc:picChg chg="mod">
          <ac:chgData name="Amanda del Río Murillo" userId="ef3ae9c1-9254-4a4f-8da0-11578e86a26b" providerId="ADAL" clId="{E8F148A4-D6DE-4012-9BCD-3F0A9BCE7EA8}" dt="2024-05-23T06:07:49.442" v="294" actId="1076"/>
          <ac:picMkLst>
            <pc:docMk/>
            <pc:sldMk cId="1368828251" sldId="13424"/>
            <ac:picMk id="8196" creationId="{00000000-0000-0000-0000-000000000000}"/>
          </ac:picMkLst>
        </pc:picChg>
      </pc:sldChg>
      <pc:sldChg chg="addSp delSp modSp add mod">
        <pc:chgData name="Amanda del Río Murillo" userId="ef3ae9c1-9254-4a4f-8da0-11578e86a26b" providerId="ADAL" clId="{E8F148A4-D6DE-4012-9BCD-3F0A9BCE7EA8}" dt="2024-05-23T11:56:15.616" v="2574" actId="6549"/>
        <pc:sldMkLst>
          <pc:docMk/>
          <pc:sldMk cId="2534204168" sldId="13425"/>
        </pc:sldMkLst>
        <pc:spChg chg="mod">
          <ac:chgData name="Amanda del Río Murillo" userId="ef3ae9c1-9254-4a4f-8da0-11578e86a26b" providerId="ADAL" clId="{E8F148A4-D6DE-4012-9BCD-3F0A9BCE7EA8}" dt="2024-05-23T11:56:15.616" v="2574" actId="6549"/>
          <ac:spMkLst>
            <pc:docMk/>
            <pc:sldMk cId="2534204168" sldId="13425"/>
            <ac:spMk id="3" creationId="{00000000-0000-0000-0000-000000000000}"/>
          </ac:spMkLst>
        </pc:spChg>
        <pc:picChg chg="add del mod">
          <ac:chgData name="Amanda del Río Murillo" userId="ef3ae9c1-9254-4a4f-8da0-11578e86a26b" providerId="ADAL" clId="{E8F148A4-D6DE-4012-9BCD-3F0A9BCE7EA8}" dt="2024-05-23T06:08:52.816" v="339"/>
          <ac:picMkLst>
            <pc:docMk/>
            <pc:sldMk cId="2534204168" sldId="13425"/>
            <ac:picMk id="2" creationId="{00000000-0000-0000-0000-000000000000}"/>
          </ac:picMkLst>
        </pc:picChg>
        <pc:picChg chg="del">
          <ac:chgData name="Amanda del Río Murillo" userId="ef3ae9c1-9254-4a4f-8da0-11578e86a26b" providerId="ADAL" clId="{E8F148A4-D6DE-4012-9BCD-3F0A9BCE7EA8}" dt="2024-05-23T06:07:55.662" v="298" actId="478"/>
          <ac:picMkLst>
            <pc:docMk/>
            <pc:sldMk cId="2534204168" sldId="13425"/>
            <ac:picMk id="4" creationId="{C315F40B-7891-47A9-90B3-7ACE073CC3D1}"/>
          </ac:picMkLst>
        </pc:picChg>
      </pc:sldChg>
      <pc:sldChg chg="add del">
        <pc:chgData name="Amanda del Río Murillo" userId="ef3ae9c1-9254-4a4f-8da0-11578e86a26b" providerId="ADAL" clId="{E8F148A4-D6DE-4012-9BCD-3F0A9BCE7EA8}" dt="2024-05-23T06:09:03.388" v="340" actId="47"/>
        <pc:sldMkLst>
          <pc:docMk/>
          <pc:sldMk cId="2805184947" sldId="13426"/>
        </pc:sldMkLst>
      </pc:sldChg>
      <pc:sldChg chg="delSp mod">
        <pc:chgData name="Amanda del Río Murillo" userId="ef3ae9c1-9254-4a4f-8da0-11578e86a26b" providerId="ADAL" clId="{E8F148A4-D6DE-4012-9BCD-3F0A9BCE7EA8}" dt="2024-05-23T05:42:33.332" v="11" actId="478"/>
        <pc:sldMkLst>
          <pc:docMk/>
          <pc:sldMk cId="1966874953" sldId="13429"/>
        </pc:sldMkLst>
        <pc:spChg chg="del">
          <ac:chgData name="Amanda del Río Murillo" userId="ef3ae9c1-9254-4a4f-8da0-11578e86a26b" providerId="ADAL" clId="{E8F148A4-D6DE-4012-9BCD-3F0A9BCE7EA8}" dt="2024-05-23T05:42:33.332" v="11" actId="478"/>
          <ac:spMkLst>
            <pc:docMk/>
            <pc:sldMk cId="1966874953" sldId="13429"/>
            <ac:spMk id="4" creationId="{6C2521AF-BCEB-3E76-AC22-6126745B3E15}"/>
          </ac:spMkLst>
        </pc:spChg>
      </pc:sldChg>
      <pc:sldChg chg="delSp del mod">
        <pc:chgData name="Amanda del Río Murillo" userId="ef3ae9c1-9254-4a4f-8da0-11578e86a26b" providerId="ADAL" clId="{E8F148A4-D6DE-4012-9BCD-3F0A9BCE7EA8}" dt="2024-05-23T08:33:06.364" v="883" actId="2696"/>
        <pc:sldMkLst>
          <pc:docMk/>
          <pc:sldMk cId="481289003" sldId="13430"/>
        </pc:sldMkLst>
        <pc:spChg chg="del">
          <ac:chgData name="Amanda del Río Murillo" userId="ef3ae9c1-9254-4a4f-8da0-11578e86a26b" providerId="ADAL" clId="{E8F148A4-D6DE-4012-9BCD-3F0A9BCE7EA8}" dt="2024-05-23T05:42:46.298" v="18" actId="478"/>
          <ac:spMkLst>
            <pc:docMk/>
            <pc:sldMk cId="481289003" sldId="13430"/>
            <ac:spMk id="3" creationId="{99914B40-FB89-E06E-10C1-C8936630B350}"/>
          </ac:spMkLst>
        </pc:spChg>
      </pc:sldChg>
      <pc:sldChg chg="add">
        <pc:chgData name="Amanda del Río Murillo" userId="ef3ae9c1-9254-4a4f-8da0-11578e86a26b" providerId="ADAL" clId="{E8F148A4-D6DE-4012-9BCD-3F0A9BCE7EA8}" dt="2024-05-23T08:33:17.071" v="884"/>
        <pc:sldMkLst>
          <pc:docMk/>
          <pc:sldMk cId="2509052452" sldId="13430"/>
        </pc:sldMkLst>
      </pc:sldChg>
      <pc:sldChg chg="delSp del mod">
        <pc:chgData name="Amanda del Río Murillo" userId="ef3ae9c1-9254-4a4f-8da0-11578e86a26b" providerId="ADAL" clId="{E8F148A4-D6DE-4012-9BCD-3F0A9BCE7EA8}" dt="2024-05-23T08:33:06.364" v="883" actId="2696"/>
        <pc:sldMkLst>
          <pc:docMk/>
          <pc:sldMk cId="1313137050" sldId="13507"/>
        </pc:sldMkLst>
        <pc:spChg chg="del">
          <ac:chgData name="Amanda del Río Murillo" userId="ef3ae9c1-9254-4a4f-8da0-11578e86a26b" providerId="ADAL" clId="{E8F148A4-D6DE-4012-9BCD-3F0A9BCE7EA8}" dt="2024-05-23T05:42:47.428" v="19" actId="478"/>
          <ac:spMkLst>
            <pc:docMk/>
            <pc:sldMk cId="1313137050" sldId="13507"/>
            <ac:spMk id="3" creationId="{99914B40-FB89-E06E-10C1-C8936630B350}"/>
          </ac:spMkLst>
        </pc:spChg>
      </pc:sldChg>
      <pc:sldChg chg="add">
        <pc:chgData name="Amanda del Río Murillo" userId="ef3ae9c1-9254-4a4f-8da0-11578e86a26b" providerId="ADAL" clId="{E8F148A4-D6DE-4012-9BCD-3F0A9BCE7EA8}" dt="2024-05-23T08:33:17.071" v="884"/>
        <pc:sldMkLst>
          <pc:docMk/>
          <pc:sldMk cId="3124979216" sldId="13507"/>
        </pc:sldMkLst>
      </pc:sldChg>
      <pc:sldChg chg="add del">
        <pc:chgData name="Amanda del Río Murillo" userId="ef3ae9c1-9254-4a4f-8da0-11578e86a26b" providerId="ADAL" clId="{E8F148A4-D6DE-4012-9BCD-3F0A9BCE7EA8}" dt="2024-05-23T12:00:04.478" v="2642" actId="2696"/>
        <pc:sldMkLst>
          <pc:docMk/>
          <pc:sldMk cId="180906167" sldId="13515"/>
        </pc:sldMkLst>
      </pc:sldChg>
      <pc:sldChg chg="add">
        <pc:chgData name="Amanda del Río Murillo" userId="ef3ae9c1-9254-4a4f-8da0-11578e86a26b" providerId="ADAL" clId="{E8F148A4-D6DE-4012-9BCD-3F0A9BCE7EA8}" dt="2024-05-23T12:00:06.989" v="2643"/>
        <pc:sldMkLst>
          <pc:docMk/>
          <pc:sldMk cId="1299110117" sldId="13515"/>
        </pc:sldMkLst>
      </pc:sldChg>
      <pc:sldChg chg="delSp modSp add del mod">
        <pc:chgData name="Amanda del Río Murillo" userId="ef3ae9c1-9254-4a4f-8da0-11578e86a26b" providerId="ADAL" clId="{E8F148A4-D6DE-4012-9BCD-3F0A9BCE7EA8}" dt="2024-05-23T10:05:21.297" v="1484" actId="2696"/>
        <pc:sldMkLst>
          <pc:docMk/>
          <pc:sldMk cId="2971857081" sldId="13515"/>
        </pc:sldMkLst>
        <pc:spChg chg="mod">
          <ac:chgData name="Amanda del Río Murillo" userId="ef3ae9c1-9254-4a4f-8da0-11578e86a26b" providerId="ADAL" clId="{E8F148A4-D6DE-4012-9BCD-3F0A9BCE7EA8}" dt="2024-05-23T09:39:27.319" v="1483" actId="1076"/>
          <ac:spMkLst>
            <pc:docMk/>
            <pc:sldMk cId="2971857081" sldId="13515"/>
            <ac:spMk id="4" creationId="{D9B9FF0D-D0D9-4F74-B4CB-8921E246E7F2}"/>
          </ac:spMkLst>
        </pc:spChg>
        <pc:picChg chg="del">
          <ac:chgData name="Amanda del Río Murillo" userId="ef3ae9c1-9254-4a4f-8da0-11578e86a26b" providerId="ADAL" clId="{E8F148A4-D6DE-4012-9BCD-3F0A9BCE7EA8}" dt="2024-05-23T09:31:39.717" v="1439" actId="478"/>
          <ac:picMkLst>
            <pc:docMk/>
            <pc:sldMk cId="2971857081" sldId="13515"/>
            <ac:picMk id="11" creationId="{C315F40B-7891-47A9-90B3-7ACE073CC3D1}"/>
          </ac:picMkLst>
        </pc:picChg>
      </pc:sldChg>
      <pc:sldChg chg="delSp add del mod">
        <pc:chgData name="Amanda del Río Murillo" userId="ef3ae9c1-9254-4a4f-8da0-11578e86a26b" providerId="ADAL" clId="{E8F148A4-D6DE-4012-9BCD-3F0A9BCE7EA8}" dt="2024-05-23T10:05:21.297" v="1484" actId="2696"/>
        <pc:sldMkLst>
          <pc:docMk/>
          <pc:sldMk cId="3266760878" sldId="13516"/>
        </pc:sldMkLst>
        <pc:picChg chg="del">
          <ac:chgData name="Amanda del Río Murillo" userId="ef3ae9c1-9254-4a4f-8da0-11578e86a26b" providerId="ADAL" clId="{E8F148A4-D6DE-4012-9BCD-3F0A9BCE7EA8}" dt="2024-05-23T09:31:41.085" v="1440" actId="478"/>
          <ac:picMkLst>
            <pc:docMk/>
            <pc:sldMk cId="3266760878" sldId="13516"/>
            <ac:picMk id="3" creationId="{C315F40B-7891-47A9-90B3-7ACE073CC3D1}"/>
          </ac:picMkLst>
        </pc:picChg>
      </pc:sldChg>
      <pc:sldChg chg="addSp modSp add del">
        <pc:chgData name="Amanda del Río Murillo" userId="ef3ae9c1-9254-4a4f-8da0-11578e86a26b" providerId="ADAL" clId="{E8F148A4-D6DE-4012-9BCD-3F0A9BCE7EA8}" dt="2024-05-23T12:00:04.478" v="2642" actId="2696"/>
        <pc:sldMkLst>
          <pc:docMk/>
          <pc:sldMk cId="3545262728" sldId="13516"/>
        </pc:sldMkLst>
        <pc:spChg chg="add mod">
          <ac:chgData name="Amanda del Río Murillo" userId="ef3ae9c1-9254-4a4f-8da0-11578e86a26b" providerId="ADAL" clId="{E8F148A4-D6DE-4012-9BCD-3F0A9BCE7EA8}" dt="2024-05-23T10:55:20.680" v="2012"/>
          <ac:spMkLst>
            <pc:docMk/>
            <pc:sldMk cId="3545262728" sldId="13516"/>
            <ac:spMk id="3" creationId="{764F5DAC-112C-E535-D5BD-7C7D186AD636}"/>
          </ac:spMkLst>
        </pc:spChg>
      </pc:sldChg>
      <pc:sldChg chg="add">
        <pc:chgData name="Amanda del Río Murillo" userId="ef3ae9c1-9254-4a4f-8da0-11578e86a26b" providerId="ADAL" clId="{E8F148A4-D6DE-4012-9BCD-3F0A9BCE7EA8}" dt="2024-05-23T12:00:06.989" v="2643"/>
        <pc:sldMkLst>
          <pc:docMk/>
          <pc:sldMk cId="3690852246" sldId="13516"/>
        </pc:sldMkLst>
      </pc:sldChg>
      <pc:sldChg chg="addSp delSp modSp add mod">
        <pc:chgData name="Amanda del Río Murillo" userId="ef3ae9c1-9254-4a4f-8da0-11578e86a26b" providerId="ADAL" clId="{E8F148A4-D6DE-4012-9BCD-3F0A9BCE7EA8}" dt="2024-05-23T11:24:25.214" v="2319" actId="478"/>
        <pc:sldMkLst>
          <pc:docMk/>
          <pc:sldMk cId="1870411240" sldId="13529"/>
        </pc:sldMkLst>
        <pc:spChg chg="add mod">
          <ac:chgData name="Amanda del Río Murillo" userId="ef3ae9c1-9254-4a4f-8da0-11578e86a26b" providerId="ADAL" clId="{E8F148A4-D6DE-4012-9BCD-3F0A9BCE7EA8}" dt="2024-05-23T11:23:43.610" v="2316"/>
          <ac:spMkLst>
            <pc:docMk/>
            <pc:sldMk cId="1870411240" sldId="13529"/>
            <ac:spMk id="2" creationId="{B58386B8-7D37-209E-79E5-74AF4998B74B}"/>
          </ac:spMkLst>
        </pc:spChg>
        <pc:spChg chg="del">
          <ac:chgData name="Amanda del Río Murillo" userId="ef3ae9c1-9254-4a4f-8da0-11578e86a26b" providerId="ADAL" clId="{E8F148A4-D6DE-4012-9BCD-3F0A9BCE7EA8}" dt="2024-05-23T11:23:43.439" v="2315" actId="478"/>
          <ac:spMkLst>
            <pc:docMk/>
            <pc:sldMk cId="1870411240" sldId="13529"/>
            <ac:spMk id="8" creationId="{00000000-0000-0000-0000-000000000000}"/>
          </ac:spMkLst>
        </pc:spChg>
        <pc:picChg chg="add del mod">
          <ac:chgData name="Amanda del Río Murillo" userId="ef3ae9c1-9254-4a4f-8da0-11578e86a26b" providerId="ADAL" clId="{E8F148A4-D6DE-4012-9BCD-3F0A9BCE7EA8}" dt="2024-05-23T11:24:25.214" v="2319" actId="478"/>
          <ac:picMkLst>
            <pc:docMk/>
            <pc:sldMk cId="1870411240" sldId="13529"/>
            <ac:picMk id="3" creationId="{132248C2-A0A1-B5B8-9486-7395C98B6479}"/>
          </ac:picMkLst>
        </pc:picChg>
        <pc:picChg chg="del">
          <ac:chgData name="Amanda del Río Murillo" userId="ef3ae9c1-9254-4a4f-8da0-11578e86a26b" providerId="ADAL" clId="{E8F148A4-D6DE-4012-9BCD-3F0A9BCE7EA8}" dt="2024-05-23T11:23:01.534" v="2285" actId="478"/>
          <ac:picMkLst>
            <pc:docMk/>
            <pc:sldMk cId="1870411240" sldId="13529"/>
            <ac:picMk id="10" creationId="{EA5D433A-B606-4035-809D-09E4CCAA74C1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6-17T16:10:11.967" v="3018" actId="47"/>
        <pc:sldMkLst>
          <pc:docMk/>
          <pc:sldMk cId="3771766955" sldId="13531"/>
        </pc:sldMkLst>
        <pc:spChg chg="add mod">
          <ac:chgData name="Amanda del Río Murillo" userId="ef3ae9c1-9254-4a4f-8da0-11578e86a26b" providerId="ADAL" clId="{E8F148A4-D6DE-4012-9BCD-3F0A9BCE7EA8}" dt="2024-05-23T11:23:37.017" v="2312"/>
          <ac:spMkLst>
            <pc:docMk/>
            <pc:sldMk cId="3771766955" sldId="13531"/>
            <ac:spMk id="2" creationId="{1FDAC647-A4C0-5DBB-1933-A631F4F5BFB4}"/>
          </ac:spMkLst>
        </pc:spChg>
        <pc:spChg chg="del">
          <ac:chgData name="Amanda del Río Murillo" userId="ef3ae9c1-9254-4a4f-8da0-11578e86a26b" providerId="ADAL" clId="{E8F148A4-D6DE-4012-9BCD-3F0A9BCE7EA8}" dt="2024-05-23T11:23:36.828" v="2311" actId="478"/>
          <ac:spMkLst>
            <pc:docMk/>
            <pc:sldMk cId="3771766955" sldId="13531"/>
            <ac:spMk id="11" creationId="{F77F92DA-F6AC-4AC6-B7E9-D480D780A1F3}"/>
          </ac:spMkLst>
        </pc:spChg>
        <pc:picChg chg="del">
          <ac:chgData name="Amanda del Río Murillo" userId="ef3ae9c1-9254-4a4f-8da0-11578e86a26b" providerId="ADAL" clId="{E8F148A4-D6DE-4012-9BCD-3F0A9BCE7EA8}" dt="2024-05-23T11:23:03.517" v="2287" actId="478"/>
          <ac:picMkLst>
            <pc:docMk/>
            <pc:sldMk cId="3771766955" sldId="13531"/>
            <ac:picMk id="10" creationId="{B8F2D729-E93A-43B9-89C8-342BC7C4C103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6-17T16:10:13.591" v="3019" actId="47"/>
        <pc:sldMkLst>
          <pc:docMk/>
          <pc:sldMk cId="3892792967" sldId="13532"/>
        </pc:sldMkLst>
        <pc:spChg chg="add mod">
          <ac:chgData name="Amanda del Río Murillo" userId="ef3ae9c1-9254-4a4f-8da0-11578e86a26b" providerId="ADAL" clId="{E8F148A4-D6DE-4012-9BCD-3F0A9BCE7EA8}" dt="2024-05-23T11:23:31.190" v="2309"/>
          <ac:spMkLst>
            <pc:docMk/>
            <pc:sldMk cId="3892792967" sldId="13532"/>
            <ac:spMk id="2" creationId="{D368C394-EB87-0B3E-EC47-FB7E8A9BEA43}"/>
          </ac:spMkLst>
        </pc:spChg>
        <pc:spChg chg="del">
          <ac:chgData name="Amanda del Río Murillo" userId="ef3ae9c1-9254-4a4f-8da0-11578e86a26b" providerId="ADAL" clId="{E8F148A4-D6DE-4012-9BCD-3F0A9BCE7EA8}" dt="2024-05-23T11:23:33.236" v="2310" actId="478"/>
          <ac:spMkLst>
            <pc:docMk/>
            <pc:sldMk cId="3892792967" sldId="13532"/>
            <ac:spMk id="13" creationId="{522185EA-1703-0E4A-9889-70D4C74ADDCD}"/>
          </ac:spMkLst>
        </pc:spChg>
        <pc:picChg chg="del">
          <ac:chgData name="Amanda del Río Murillo" userId="ef3ae9c1-9254-4a4f-8da0-11578e86a26b" providerId="ADAL" clId="{E8F148A4-D6DE-4012-9BCD-3F0A9BCE7EA8}" dt="2024-05-23T11:23:04.389" v="2288" actId="478"/>
          <ac:picMkLst>
            <pc:docMk/>
            <pc:sldMk cId="3892792967" sldId="13532"/>
            <ac:picMk id="9" creationId="{DE05D260-E2DF-42A9-9C14-09E75FBC66FC}"/>
          </ac:picMkLst>
        </pc:picChg>
      </pc:sldChg>
      <pc:sldChg chg="addSp delSp modSp add mod">
        <pc:chgData name="Amanda del Río Murillo" userId="ef3ae9c1-9254-4a4f-8da0-11578e86a26b" providerId="ADAL" clId="{E8F148A4-D6DE-4012-9BCD-3F0A9BCE7EA8}" dt="2024-05-23T11:23:29.759" v="2308" actId="478"/>
        <pc:sldMkLst>
          <pc:docMk/>
          <pc:sldMk cId="2091853003" sldId="13533"/>
        </pc:sldMkLst>
        <pc:spChg chg="add mod">
          <ac:chgData name="Amanda del Río Murillo" userId="ef3ae9c1-9254-4a4f-8da0-11578e86a26b" providerId="ADAL" clId="{E8F148A4-D6DE-4012-9BCD-3F0A9BCE7EA8}" dt="2024-05-23T11:23:26.732" v="2307"/>
          <ac:spMkLst>
            <pc:docMk/>
            <pc:sldMk cId="2091853003" sldId="13533"/>
            <ac:spMk id="2" creationId="{CC52A3F9-9508-3E21-3F1C-BF645EA5DE22}"/>
          </ac:spMkLst>
        </pc:spChg>
        <pc:spChg chg="del">
          <ac:chgData name="Amanda del Río Murillo" userId="ef3ae9c1-9254-4a4f-8da0-11578e86a26b" providerId="ADAL" clId="{E8F148A4-D6DE-4012-9BCD-3F0A9BCE7EA8}" dt="2024-05-23T11:23:29.759" v="2308" actId="478"/>
          <ac:spMkLst>
            <pc:docMk/>
            <pc:sldMk cId="2091853003" sldId="13533"/>
            <ac:spMk id="12" creationId="{52318669-7DD9-4FCC-B2F9-91421D80618A}"/>
          </ac:spMkLst>
        </pc:spChg>
        <pc:picChg chg="del">
          <ac:chgData name="Amanda del Río Murillo" userId="ef3ae9c1-9254-4a4f-8da0-11578e86a26b" providerId="ADAL" clId="{E8F148A4-D6DE-4012-9BCD-3F0A9BCE7EA8}" dt="2024-05-23T11:23:05.253" v="2289" actId="478"/>
          <ac:picMkLst>
            <pc:docMk/>
            <pc:sldMk cId="2091853003" sldId="13533"/>
            <ac:picMk id="10" creationId="{69937890-9509-440C-950D-FC5B5D34FDCD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6-17T16:10:16.778" v="3020" actId="47"/>
        <pc:sldMkLst>
          <pc:docMk/>
          <pc:sldMk cId="4189495257" sldId="13534"/>
        </pc:sldMkLst>
        <pc:spChg chg="add mod">
          <ac:chgData name="Amanda del Río Murillo" userId="ef3ae9c1-9254-4a4f-8da0-11578e86a26b" providerId="ADAL" clId="{E8F148A4-D6DE-4012-9BCD-3F0A9BCE7EA8}" dt="2024-05-23T11:23:22.584" v="2305"/>
          <ac:spMkLst>
            <pc:docMk/>
            <pc:sldMk cId="4189495257" sldId="13534"/>
            <ac:spMk id="2" creationId="{42789E80-AFB6-2299-65E5-4CE36878B2E1}"/>
          </ac:spMkLst>
        </pc:spChg>
        <pc:spChg chg="del">
          <ac:chgData name="Amanda del Río Murillo" userId="ef3ae9c1-9254-4a4f-8da0-11578e86a26b" providerId="ADAL" clId="{E8F148A4-D6DE-4012-9BCD-3F0A9BCE7EA8}" dt="2024-05-23T11:23:25.367" v="2306" actId="478"/>
          <ac:spMkLst>
            <pc:docMk/>
            <pc:sldMk cId="4189495257" sldId="13534"/>
            <ac:spMk id="12" creationId="{246D77C4-B926-4E22-8620-716575282679}"/>
          </ac:spMkLst>
        </pc:spChg>
        <pc:picChg chg="del">
          <ac:chgData name="Amanda del Río Murillo" userId="ef3ae9c1-9254-4a4f-8da0-11578e86a26b" providerId="ADAL" clId="{E8F148A4-D6DE-4012-9BCD-3F0A9BCE7EA8}" dt="2024-05-23T11:23:06.141" v="2290" actId="478"/>
          <ac:picMkLst>
            <pc:docMk/>
            <pc:sldMk cId="4189495257" sldId="13534"/>
            <ac:picMk id="11" creationId="{B0BDBF99-1826-4F2F-BF16-C82EAF5E2A65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6-17T16:10:17.457" v="3021" actId="47"/>
        <pc:sldMkLst>
          <pc:docMk/>
          <pc:sldMk cId="3881652065" sldId="13535"/>
        </pc:sldMkLst>
        <pc:spChg chg="add mod">
          <ac:chgData name="Amanda del Río Murillo" userId="ef3ae9c1-9254-4a4f-8da0-11578e86a26b" providerId="ADAL" clId="{E8F148A4-D6DE-4012-9BCD-3F0A9BCE7EA8}" dt="2024-05-23T11:23:21.736" v="2304"/>
          <ac:spMkLst>
            <pc:docMk/>
            <pc:sldMk cId="3881652065" sldId="13535"/>
            <ac:spMk id="2" creationId="{6D56C812-3F28-3FA0-475E-55835D6DF56C}"/>
          </ac:spMkLst>
        </pc:spChg>
        <pc:picChg chg="del">
          <ac:chgData name="Amanda del Río Murillo" userId="ef3ae9c1-9254-4a4f-8da0-11578e86a26b" providerId="ADAL" clId="{E8F148A4-D6DE-4012-9BCD-3F0A9BCE7EA8}" dt="2024-05-23T11:23:07.021" v="2291" actId="478"/>
          <ac:picMkLst>
            <pc:docMk/>
            <pc:sldMk cId="3881652065" sldId="13535"/>
            <ac:picMk id="11" creationId="{D8B4CFD1-2C86-41EA-BF18-F88B12AEF1E7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6-17T16:10:18.035" v="3022" actId="47"/>
        <pc:sldMkLst>
          <pc:docMk/>
          <pc:sldMk cId="2967701836" sldId="13536"/>
        </pc:sldMkLst>
        <pc:spChg chg="add mod">
          <ac:chgData name="Amanda del Río Murillo" userId="ef3ae9c1-9254-4a4f-8da0-11578e86a26b" providerId="ADAL" clId="{E8F148A4-D6DE-4012-9BCD-3F0A9BCE7EA8}" dt="2024-05-23T11:23:20.905" v="2303"/>
          <ac:spMkLst>
            <pc:docMk/>
            <pc:sldMk cId="2967701836" sldId="13536"/>
            <ac:spMk id="2" creationId="{DCF8E8B3-55A4-62A4-475D-5F632C2CC30B}"/>
          </ac:spMkLst>
        </pc:spChg>
        <pc:picChg chg="del">
          <ac:chgData name="Amanda del Río Murillo" userId="ef3ae9c1-9254-4a4f-8da0-11578e86a26b" providerId="ADAL" clId="{E8F148A4-D6DE-4012-9BCD-3F0A9BCE7EA8}" dt="2024-05-23T11:23:07.949" v="2292" actId="478"/>
          <ac:picMkLst>
            <pc:docMk/>
            <pc:sldMk cId="2967701836" sldId="13536"/>
            <ac:picMk id="13" creationId="{8CA50FA7-F917-4C15-B3F6-CFE1D3DE59CF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6-17T16:10:18.700" v="3023" actId="47"/>
        <pc:sldMkLst>
          <pc:docMk/>
          <pc:sldMk cId="1402399731" sldId="13537"/>
        </pc:sldMkLst>
        <pc:spChg chg="add mod">
          <ac:chgData name="Amanda del Río Murillo" userId="ef3ae9c1-9254-4a4f-8da0-11578e86a26b" providerId="ADAL" clId="{E8F148A4-D6DE-4012-9BCD-3F0A9BCE7EA8}" dt="2024-05-23T11:23:20.104" v="2302"/>
          <ac:spMkLst>
            <pc:docMk/>
            <pc:sldMk cId="1402399731" sldId="13537"/>
            <ac:spMk id="2" creationId="{A5EE27AB-4964-378D-793E-7E8C4E988E8C}"/>
          </ac:spMkLst>
        </pc:spChg>
        <pc:picChg chg="del">
          <ac:chgData name="Amanda del Río Murillo" userId="ef3ae9c1-9254-4a4f-8da0-11578e86a26b" providerId="ADAL" clId="{E8F148A4-D6DE-4012-9BCD-3F0A9BCE7EA8}" dt="2024-05-23T11:23:08.917" v="2293" actId="478"/>
          <ac:picMkLst>
            <pc:docMk/>
            <pc:sldMk cId="1402399731" sldId="13537"/>
            <ac:picMk id="10" creationId="{D2EE527F-358B-4FAA-9364-6831A1247DD2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6-17T16:10:19.416" v="3024" actId="47"/>
        <pc:sldMkLst>
          <pc:docMk/>
          <pc:sldMk cId="899586693" sldId="13538"/>
        </pc:sldMkLst>
        <pc:spChg chg="add mod">
          <ac:chgData name="Amanda del Río Murillo" userId="ef3ae9c1-9254-4a4f-8da0-11578e86a26b" providerId="ADAL" clId="{E8F148A4-D6DE-4012-9BCD-3F0A9BCE7EA8}" dt="2024-05-23T11:23:19.265" v="2301"/>
          <ac:spMkLst>
            <pc:docMk/>
            <pc:sldMk cId="899586693" sldId="13538"/>
            <ac:spMk id="2" creationId="{729A4452-9FD5-065F-5D03-ABE529A3E074}"/>
          </ac:spMkLst>
        </pc:spChg>
        <pc:picChg chg="del">
          <ac:chgData name="Amanda del Río Murillo" userId="ef3ae9c1-9254-4a4f-8da0-11578e86a26b" providerId="ADAL" clId="{E8F148A4-D6DE-4012-9BCD-3F0A9BCE7EA8}" dt="2024-05-23T11:23:09.835" v="2294" actId="478"/>
          <ac:picMkLst>
            <pc:docMk/>
            <pc:sldMk cId="899586693" sldId="13538"/>
            <ac:picMk id="17" creationId="{2075DAE8-EEDC-4614-8B26-813F5D870540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6-17T16:10:19.906" v="3025" actId="47"/>
        <pc:sldMkLst>
          <pc:docMk/>
          <pc:sldMk cId="4159430728" sldId="13539"/>
        </pc:sldMkLst>
        <pc:spChg chg="add mod">
          <ac:chgData name="Amanda del Río Murillo" userId="ef3ae9c1-9254-4a4f-8da0-11578e86a26b" providerId="ADAL" clId="{E8F148A4-D6DE-4012-9BCD-3F0A9BCE7EA8}" dt="2024-05-23T11:23:18.452" v="2300"/>
          <ac:spMkLst>
            <pc:docMk/>
            <pc:sldMk cId="4159430728" sldId="13539"/>
            <ac:spMk id="2" creationId="{8C985F57-62E7-2A24-2631-8DC6A71B81B7}"/>
          </ac:spMkLst>
        </pc:spChg>
        <pc:picChg chg="del">
          <ac:chgData name="Amanda del Río Murillo" userId="ef3ae9c1-9254-4a4f-8da0-11578e86a26b" providerId="ADAL" clId="{E8F148A4-D6DE-4012-9BCD-3F0A9BCE7EA8}" dt="2024-05-23T11:23:10.707" v="2295" actId="478"/>
          <ac:picMkLst>
            <pc:docMk/>
            <pc:sldMk cId="4159430728" sldId="13539"/>
            <ac:picMk id="19" creationId="{B92B1034-187A-4A61-A730-8EF972AF0251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6-17T16:10:20.394" v="3026" actId="47"/>
        <pc:sldMkLst>
          <pc:docMk/>
          <pc:sldMk cId="2002362790" sldId="13540"/>
        </pc:sldMkLst>
        <pc:spChg chg="add mod">
          <ac:chgData name="Amanda del Río Murillo" userId="ef3ae9c1-9254-4a4f-8da0-11578e86a26b" providerId="ADAL" clId="{E8F148A4-D6DE-4012-9BCD-3F0A9BCE7EA8}" dt="2024-05-23T11:23:17.598" v="2299"/>
          <ac:spMkLst>
            <pc:docMk/>
            <pc:sldMk cId="2002362790" sldId="13540"/>
            <ac:spMk id="2" creationId="{3B20A7A8-DE97-9B79-4E23-B3F93A619DE2}"/>
          </ac:spMkLst>
        </pc:spChg>
        <pc:picChg chg="del">
          <ac:chgData name="Amanda del Río Murillo" userId="ef3ae9c1-9254-4a4f-8da0-11578e86a26b" providerId="ADAL" clId="{E8F148A4-D6DE-4012-9BCD-3F0A9BCE7EA8}" dt="2024-05-23T11:23:11.659" v="2296" actId="478"/>
          <ac:picMkLst>
            <pc:docMk/>
            <pc:sldMk cId="2002362790" sldId="13540"/>
            <ac:picMk id="11" creationId="{273272BD-D29C-46DD-BEBD-6775E279AA53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6-17T16:10:21.324" v="3027" actId="47"/>
        <pc:sldMkLst>
          <pc:docMk/>
          <pc:sldMk cId="4157109102" sldId="13541"/>
        </pc:sldMkLst>
        <pc:spChg chg="add mod">
          <ac:chgData name="Amanda del Río Murillo" userId="ef3ae9c1-9254-4a4f-8da0-11578e86a26b" providerId="ADAL" clId="{E8F148A4-D6DE-4012-9BCD-3F0A9BCE7EA8}" dt="2024-05-23T11:23:16.667" v="2298"/>
          <ac:spMkLst>
            <pc:docMk/>
            <pc:sldMk cId="4157109102" sldId="13541"/>
            <ac:spMk id="2" creationId="{A8DEE7C6-1D17-7230-B56D-239A2D889263}"/>
          </ac:spMkLst>
        </pc:spChg>
        <pc:picChg chg="del">
          <ac:chgData name="Amanda del Río Murillo" userId="ef3ae9c1-9254-4a4f-8da0-11578e86a26b" providerId="ADAL" clId="{E8F148A4-D6DE-4012-9BCD-3F0A9BCE7EA8}" dt="2024-05-23T11:23:12.524" v="2297" actId="478"/>
          <ac:picMkLst>
            <pc:docMk/>
            <pc:sldMk cId="4157109102" sldId="13541"/>
            <ac:picMk id="5" creationId="{86C80407-E3EA-4FED-8268-B6456FB9F734}"/>
          </ac:picMkLst>
        </pc:picChg>
      </pc:sldChg>
      <pc:sldChg chg="delSp mod">
        <pc:chgData name="Amanda del Río Murillo" userId="ef3ae9c1-9254-4a4f-8da0-11578e86a26b" providerId="ADAL" clId="{E8F148A4-D6DE-4012-9BCD-3F0A9BCE7EA8}" dt="2024-05-23T05:43:31.875" v="48" actId="478"/>
        <pc:sldMkLst>
          <pc:docMk/>
          <pc:sldMk cId="3764799493" sldId="13542"/>
        </pc:sldMkLst>
        <pc:spChg chg="del">
          <ac:chgData name="Amanda del Río Murillo" userId="ef3ae9c1-9254-4a4f-8da0-11578e86a26b" providerId="ADAL" clId="{E8F148A4-D6DE-4012-9BCD-3F0A9BCE7EA8}" dt="2024-05-23T05:43:31.875" v="48" actId="478"/>
          <ac:spMkLst>
            <pc:docMk/>
            <pc:sldMk cId="3764799493" sldId="13542"/>
            <ac:spMk id="2" creationId="{0BE0F250-BCBC-2EA7-721D-0C3013B8CE8C}"/>
          </ac:spMkLst>
        </pc:spChg>
      </pc:sldChg>
      <pc:sldChg chg="delSp del mod">
        <pc:chgData name="Amanda del Río Murillo" userId="ef3ae9c1-9254-4a4f-8da0-11578e86a26b" providerId="ADAL" clId="{E8F148A4-D6DE-4012-9BCD-3F0A9BCE7EA8}" dt="2024-05-23T10:06:29.378" v="1488" actId="47"/>
        <pc:sldMkLst>
          <pc:docMk/>
          <pc:sldMk cId="577210725" sldId="13543"/>
        </pc:sldMkLst>
        <pc:spChg chg="del">
          <ac:chgData name="Amanda del Río Murillo" userId="ef3ae9c1-9254-4a4f-8da0-11578e86a26b" providerId="ADAL" clId="{E8F148A4-D6DE-4012-9BCD-3F0A9BCE7EA8}" dt="2024-05-23T05:43:15.180" v="38" actId="478"/>
          <ac:spMkLst>
            <pc:docMk/>
            <pc:sldMk cId="577210725" sldId="13543"/>
            <ac:spMk id="6" creationId="{5CF1DE20-0840-A40C-4C3F-5066A5687C90}"/>
          </ac:spMkLst>
        </pc:spChg>
      </pc:sldChg>
      <pc:sldChg chg="delSp modSp del mod">
        <pc:chgData name="Amanda del Río Murillo" userId="ef3ae9c1-9254-4a4f-8da0-11578e86a26b" providerId="ADAL" clId="{E8F148A4-D6DE-4012-9BCD-3F0A9BCE7EA8}" dt="2024-05-23T12:01:55.062" v="2902" actId="47"/>
        <pc:sldMkLst>
          <pc:docMk/>
          <pc:sldMk cId="3569055212" sldId="13544"/>
        </pc:sldMkLst>
        <pc:spChg chg="del">
          <ac:chgData name="Amanda del Río Murillo" userId="ef3ae9c1-9254-4a4f-8da0-11578e86a26b" providerId="ADAL" clId="{E8F148A4-D6DE-4012-9BCD-3F0A9BCE7EA8}" dt="2024-05-23T05:43:12.922" v="36" actId="478"/>
          <ac:spMkLst>
            <pc:docMk/>
            <pc:sldMk cId="3569055212" sldId="13544"/>
            <ac:spMk id="6" creationId="{5CF1DE20-0840-A40C-4C3F-5066A5687C90}"/>
          </ac:spMkLst>
        </pc:spChg>
        <pc:spChg chg="mod">
          <ac:chgData name="Amanda del Río Murillo" userId="ef3ae9c1-9254-4a4f-8da0-11578e86a26b" providerId="ADAL" clId="{E8F148A4-D6DE-4012-9BCD-3F0A9BCE7EA8}" dt="2024-05-23T12:01:49.694" v="2901" actId="20577"/>
          <ac:spMkLst>
            <pc:docMk/>
            <pc:sldMk cId="3569055212" sldId="13544"/>
            <ac:spMk id="7" creationId="{7BA0A44F-C4A1-BAD2-870D-9DC4A606B69A}"/>
          </ac:spMkLst>
        </pc:spChg>
      </pc:sldChg>
      <pc:sldChg chg="delSp del mod">
        <pc:chgData name="Amanda del Río Murillo" userId="ef3ae9c1-9254-4a4f-8da0-11578e86a26b" providerId="ADAL" clId="{E8F148A4-D6DE-4012-9BCD-3F0A9BCE7EA8}" dt="2024-05-23T10:06:43.189" v="1490" actId="47"/>
        <pc:sldMkLst>
          <pc:docMk/>
          <pc:sldMk cId="1123427924" sldId="13545"/>
        </pc:sldMkLst>
        <pc:spChg chg="del">
          <ac:chgData name="Amanda del Río Murillo" userId="ef3ae9c1-9254-4a4f-8da0-11578e86a26b" providerId="ADAL" clId="{E8F148A4-D6DE-4012-9BCD-3F0A9BCE7EA8}" dt="2024-05-23T05:43:20.067" v="41" actId="478"/>
          <ac:spMkLst>
            <pc:docMk/>
            <pc:sldMk cId="1123427924" sldId="13545"/>
            <ac:spMk id="10" creationId="{8CE1585E-9F39-8EBC-88C0-E8DF5536D73B}"/>
          </ac:spMkLst>
        </pc:spChg>
      </pc:sldChg>
      <pc:sldChg chg="addSp delSp mod">
        <pc:chgData name="Amanda del Río Murillo" userId="ef3ae9c1-9254-4a4f-8da0-11578e86a26b" providerId="ADAL" clId="{E8F148A4-D6DE-4012-9BCD-3F0A9BCE7EA8}" dt="2024-05-23T05:43:27.780" v="46" actId="478"/>
        <pc:sldMkLst>
          <pc:docMk/>
          <pc:sldMk cId="2438755620" sldId="13546"/>
        </pc:sldMkLst>
        <pc:spChg chg="del">
          <ac:chgData name="Amanda del Río Murillo" userId="ef3ae9c1-9254-4a4f-8da0-11578e86a26b" providerId="ADAL" clId="{E8F148A4-D6DE-4012-9BCD-3F0A9BCE7EA8}" dt="2024-05-23T05:43:27.780" v="46" actId="478"/>
          <ac:spMkLst>
            <pc:docMk/>
            <pc:sldMk cId="2438755620" sldId="13546"/>
            <ac:spMk id="2" creationId="{6766E78B-D06C-2E5C-DCFD-42CE6ED95737}"/>
          </ac:spMkLst>
        </pc:spChg>
        <pc:picChg chg="add del">
          <ac:chgData name="Amanda del Río Murillo" userId="ef3ae9c1-9254-4a4f-8da0-11578e86a26b" providerId="ADAL" clId="{E8F148A4-D6DE-4012-9BCD-3F0A9BCE7EA8}" dt="2024-05-23T05:43:26.245" v="45" actId="478"/>
          <ac:picMkLst>
            <pc:docMk/>
            <pc:sldMk cId="2438755620" sldId="13546"/>
            <ac:picMk id="7" creationId="{10CB3EB8-E238-D620-EB68-DE0FDA093354}"/>
          </ac:picMkLst>
        </pc:picChg>
      </pc:sldChg>
      <pc:sldChg chg="del">
        <pc:chgData name="Amanda del Río Murillo" userId="ef3ae9c1-9254-4a4f-8da0-11578e86a26b" providerId="ADAL" clId="{E8F148A4-D6DE-4012-9BCD-3F0A9BCE7EA8}" dt="2024-05-23T08:33:06.364" v="883" actId="2696"/>
        <pc:sldMkLst>
          <pc:docMk/>
          <pc:sldMk cId="3274023090" sldId="13548"/>
        </pc:sldMkLst>
      </pc:sldChg>
      <pc:sldChg chg="add">
        <pc:chgData name="Amanda del Río Murillo" userId="ef3ae9c1-9254-4a4f-8da0-11578e86a26b" providerId="ADAL" clId="{E8F148A4-D6DE-4012-9BCD-3F0A9BCE7EA8}" dt="2024-05-23T08:33:17.071" v="884"/>
        <pc:sldMkLst>
          <pc:docMk/>
          <pc:sldMk cId="4217855279" sldId="13548"/>
        </pc:sldMkLst>
      </pc:sldChg>
      <pc:sldChg chg="delSp del mod">
        <pc:chgData name="Amanda del Río Murillo" userId="ef3ae9c1-9254-4a4f-8da0-11578e86a26b" providerId="ADAL" clId="{E8F148A4-D6DE-4012-9BCD-3F0A9BCE7EA8}" dt="2024-05-23T08:33:06.364" v="883" actId="2696"/>
        <pc:sldMkLst>
          <pc:docMk/>
          <pc:sldMk cId="203330522" sldId="13551"/>
        </pc:sldMkLst>
        <pc:spChg chg="del">
          <ac:chgData name="Amanda del Río Murillo" userId="ef3ae9c1-9254-4a4f-8da0-11578e86a26b" providerId="ADAL" clId="{E8F148A4-D6DE-4012-9BCD-3F0A9BCE7EA8}" dt="2024-05-23T05:42:48.428" v="20" actId="478"/>
          <ac:spMkLst>
            <pc:docMk/>
            <pc:sldMk cId="203330522" sldId="13551"/>
            <ac:spMk id="3" creationId="{9E480DB8-6F02-294F-1D99-C0746FD27FFC}"/>
          </ac:spMkLst>
        </pc:spChg>
      </pc:sldChg>
      <pc:sldChg chg="add">
        <pc:chgData name="Amanda del Río Murillo" userId="ef3ae9c1-9254-4a4f-8da0-11578e86a26b" providerId="ADAL" clId="{E8F148A4-D6DE-4012-9BCD-3F0A9BCE7EA8}" dt="2024-05-23T08:33:17.071" v="884"/>
        <pc:sldMkLst>
          <pc:docMk/>
          <pc:sldMk cId="3927618434" sldId="13551"/>
        </pc:sldMkLst>
      </pc:sldChg>
      <pc:sldChg chg="delSp del mod">
        <pc:chgData name="Amanda del Río Murillo" userId="ef3ae9c1-9254-4a4f-8da0-11578e86a26b" providerId="ADAL" clId="{E8F148A4-D6DE-4012-9BCD-3F0A9BCE7EA8}" dt="2024-05-23T08:33:06.364" v="883" actId="2696"/>
        <pc:sldMkLst>
          <pc:docMk/>
          <pc:sldMk cId="1249437884" sldId="13552"/>
        </pc:sldMkLst>
        <pc:spChg chg="del">
          <ac:chgData name="Amanda del Río Murillo" userId="ef3ae9c1-9254-4a4f-8da0-11578e86a26b" providerId="ADAL" clId="{E8F148A4-D6DE-4012-9BCD-3F0A9BCE7EA8}" dt="2024-05-23T05:42:49.467" v="21" actId="478"/>
          <ac:spMkLst>
            <pc:docMk/>
            <pc:sldMk cId="1249437884" sldId="13552"/>
            <ac:spMk id="8" creationId="{BF8E68B8-DCA0-625A-E345-F620FFECAB8C}"/>
          </ac:spMkLst>
        </pc:spChg>
      </pc:sldChg>
      <pc:sldChg chg="add">
        <pc:chgData name="Amanda del Río Murillo" userId="ef3ae9c1-9254-4a4f-8da0-11578e86a26b" providerId="ADAL" clId="{E8F148A4-D6DE-4012-9BCD-3F0A9BCE7EA8}" dt="2024-05-23T08:33:17.071" v="884"/>
        <pc:sldMkLst>
          <pc:docMk/>
          <pc:sldMk cId="4228153196" sldId="13552"/>
        </pc:sldMkLst>
      </pc:sldChg>
      <pc:sldChg chg="delSp mod">
        <pc:chgData name="Amanda del Río Murillo" userId="ef3ae9c1-9254-4a4f-8da0-11578e86a26b" providerId="ADAL" clId="{E8F148A4-D6DE-4012-9BCD-3F0A9BCE7EA8}" dt="2024-05-23T05:42:42.753" v="16" actId="478"/>
        <pc:sldMkLst>
          <pc:docMk/>
          <pc:sldMk cId="3235055769" sldId="13553"/>
        </pc:sldMkLst>
        <pc:spChg chg="del">
          <ac:chgData name="Amanda del Río Murillo" userId="ef3ae9c1-9254-4a4f-8da0-11578e86a26b" providerId="ADAL" clId="{E8F148A4-D6DE-4012-9BCD-3F0A9BCE7EA8}" dt="2024-05-23T05:42:42.753" v="16" actId="478"/>
          <ac:spMkLst>
            <pc:docMk/>
            <pc:sldMk cId="3235055769" sldId="13553"/>
            <ac:spMk id="3" creationId="{E771C1AA-7F05-2669-1B9F-86A207F59465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3:33.530" v="49" actId="478"/>
        <pc:sldMkLst>
          <pc:docMk/>
          <pc:sldMk cId="3242941623" sldId="13554"/>
        </pc:sldMkLst>
        <pc:spChg chg="del">
          <ac:chgData name="Amanda del Río Murillo" userId="ef3ae9c1-9254-4a4f-8da0-11578e86a26b" providerId="ADAL" clId="{E8F148A4-D6DE-4012-9BCD-3F0A9BCE7EA8}" dt="2024-05-23T05:43:33.530" v="49" actId="478"/>
          <ac:spMkLst>
            <pc:docMk/>
            <pc:sldMk cId="3242941623" sldId="13554"/>
            <ac:spMk id="2" creationId="{108840B5-851F-AD7E-21F4-144AF932DA6A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3:30.797" v="47" actId="478"/>
        <pc:sldMkLst>
          <pc:docMk/>
          <pc:sldMk cId="1764135593" sldId="13556"/>
        </pc:sldMkLst>
        <pc:spChg chg="del">
          <ac:chgData name="Amanda del Río Murillo" userId="ef3ae9c1-9254-4a4f-8da0-11578e86a26b" providerId="ADAL" clId="{E8F148A4-D6DE-4012-9BCD-3F0A9BCE7EA8}" dt="2024-05-23T05:43:30.797" v="47" actId="478"/>
          <ac:spMkLst>
            <pc:docMk/>
            <pc:sldMk cId="1764135593" sldId="13556"/>
            <ac:spMk id="2" creationId="{0BE0F250-BCBC-2EA7-721D-0C3013B8CE8C}"/>
          </ac:spMkLst>
        </pc:spChg>
      </pc:sldChg>
      <pc:sldChg chg="add">
        <pc:chgData name="Amanda del Río Murillo" userId="ef3ae9c1-9254-4a4f-8da0-11578e86a26b" providerId="ADAL" clId="{E8F148A4-D6DE-4012-9BCD-3F0A9BCE7EA8}" dt="2024-05-23T08:34:09.455" v="886"/>
        <pc:sldMkLst>
          <pc:docMk/>
          <pc:sldMk cId="148209449" sldId="13557"/>
        </pc:sldMkLst>
      </pc:sldChg>
      <pc:sldChg chg="delSp del mod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190953589" sldId="13557"/>
        </pc:sldMkLst>
        <pc:spChg chg="del">
          <ac:chgData name="Amanda del Río Murillo" userId="ef3ae9c1-9254-4a4f-8da0-11578e86a26b" providerId="ADAL" clId="{E8F148A4-D6DE-4012-9BCD-3F0A9BCE7EA8}" dt="2024-05-23T05:42:53.032" v="23" actId="478"/>
          <ac:spMkLst>
            <pc:docMk/>
            <pc:sldMk cId="190953589" sldId="13557"/>
            <ac:spMk id="5" creationId="{DC6AB7C5-3A0C-67B6-AE30-6B66581159D2}"/>
          </ac:spMkLst>
        </pc:spChg>
      </pc:sldChg>
      <pc:sldChg chg="add">
        <pc:chgData name="Amanda del Río Murillo" userId="ef3ae9c1-9254-4a4f-8da0-11578e86a26b" providerId="ADAL" clId="{E8F148A4-D6DE-4012-9BCD-3F0A9BCE7EA8}" dt="2024-05-23T08:34:09.455" v="886"/>
        <pc:sldMkLst>
          <pc:docMk/>
          <pc:sldMk cId="1972629022" sldId="13558"/>
        </pc:sldMkLst>
      </pc:sldChg>
      <pc:sldChg chg="delSp del mod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3774960975" sldId="13558"/>
        </pc:sldMkLst>
        <pc:spChg chg="del">
          <ac:chgData name="Amanda del Río Murillo" userId="ef3ae9c1-9254-4a4f-8da0-11578e86a26b" providerId="ADAL" clId="{E8F148A4-D6DE-4012-9BCD-3F0A9BCE7EA8}" dt="2024-05-23T05:42:54.156" v="24" actId="478"/>
          <ac:spMkLst>
            <pc:docMk/>
            <pc:sldMk cId="3774960975" sldId="13558"/>
            <ac:spMk id="5" creationId="{DC6AB7C5-3A0C-67B6-AE30-6B66581159D2}"/>
          </ac:spMkLst>
        </pc:spChg>
      </pc:sldChg>
      <pc:sldChg chg="delSp del mod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2267819528" sldId="13559"/>
        </pc:sldMkLst>
        <pc:spChg chg="del">
          <ac:chgData name="Amanda del Río Murillo" userId="ef3ae9c1-9254-4a4f-8da0-11578e86a26b" providerId="ADAL" clId="{E8F148A4-D6DE-4012-9BCD-3F0A9BCE7EA8}" dt="2024-05-23T05:42:56.337" v="26" actId="478"/>
          <ac:spMkLst>
            <pc:docMk/>
            <pc:sldMk cId="2267819528" sldId="13559"/>
            <ac:spMk id="5" creationId="{DC6AB7C5-3A0C-67B6-AE30-6B66581159D2}"/>
          </ac:spMkLst>
        </pc:spChg>
      </pc:sldChg>
      <pc:sldChg chg="add">
        <pc:chgData name="Amanda del Río Murillo" userId="ef3ae9c1-9254-4a4f-8da0-11578e86a26b" providerId="ADAL" clId="{E8F148A4-D6DE-4012-9BCD-3F0A9BCE7EA8}" dt="2024-05-23T08:34:09.455" v="886"/>
        <pc:sldMkLst>
          <pc:docMk/>
          <pc:sldMk cId="4015832819" sldId="13559"/>
        </pc:sldMkLst>
      </pc:sldChg>
      <pc:sldChg chg="delSp mod">
        <pc:chgData name="Amanda del Río Murillo" userId="ef3ae9c1-9254-4a4f-8da0-11578e86a26b" providerId="ADAL" clId="{E8F148A4-D6DE-4012-9BCD-3F0A9BCE7EA8}" dt="2024-05-23T05:44:18.194" v="67" actId="478"/>
        <pc:sldMkLst>
          <pc:docMk/>
          <pc:sldMk cId="3652623881" sldId="13593"/>
        </pc:sldMkLst>
        <pc:spChg chg="del">
          <ac:chgData name="Amanda del Río Murillo" userId="ef3ae9c1-9254-4a4f-8da0-11578e86a26b" providerId="ADAL" clId="{E8F148A4-D6DE-4012-9BCD-3F0A9BCE7EA8}" dt="2024-05-23T05:44:18.194" v="67" actId="478"/>
          <ac:spMkLst>
            <pc:docMk/>
            <pc:sldMk cId="3652623881" sldId="13593"/>
            <ac:spMk id="2" creationId="{FA4CBDDF-4829-4B94-20E8-32F4032EE211}"/>
          </ac:spMkLst>
        </pc:spChg>
      </pc:sldChg>
      <pc:sldChg chg="addSp delSp modSp mod">
        <pc:chgData name="Amanda del Río Murillo" userId="ef3ae9c1-9254-4a4f-8da0-11578e86a26b" providerId="ADAL" clId="{E8F148A4-D6DE-4012-9BCD-3F0A9BCE7EA8}" dt="2024-05-23T11:17:08.695" v="2283" actId="403"/>
        <pc:sldMkLst>
          <pc:docMk/>
          <pc:sldMk cId="774438767" sldId="13596"/>
        </pc:sldMkLst>
        <pc:spChg chg="del">
          <ac:chgData name="Amanda del Río Murillo" userId="ef3ae9c1-9254-4a4f-8da0-11578e86a26b" providerId="ADAL" clId="{E8F148A4-D6DE-4012-9BCD-3F0A9BCE7EA8}" dt="2024-05-23T10:49:46.229" v="1959" actId="478"/>
          <ac:spMkLst>
            <pc:docMk/>
            <pc:sldMk cId="774438767" sldId="13596"/>
            <ac:spMk id="3" creationId="{8985CED3-EF3A-0C0A-9FFC-ABEDE5F751C4}"/>
          </ac:spMkLst>
        </pc:spChg>
        <pc:spChg chg="add mod">
          <ac:chgData name="Amanda del Río Murillo" userId="ef3ae9c1-9254-4a4f-8da0-11578e86a26b" providerId="ADAL" clId="{E8F148A4-D6DE-4012-9BCD-3F0A9BCE7EA8}" dt="2024-05-23T10:49:50.678" v="1960"/>
          <ac:spMkLst>
            <pc:docMk/>
            <pc:sldMk cId="774438767" sldId="13596"/>
            <ac:spMk id="4" creationId="{2833B8FD-444C-E87D-FE01-F153C3601E41}"/>
          </ac:spMkLst>
        </pc:spChg>
        <pc:spChg chg="mod">
          <ac:chgData name="Amanda del Río Murillo" userId="ef3ae9c1-9254-4a4f-8da0-11578e86a26b" providerId="ADAL" clId="{E8F148A4-D6DE-4012-9BCD-3F0A9BCE7EA8}" dt="2024-05-23T11:17:08.695" v="2283" actId="403"/>
          <ac:spMkLst>
            <pc:docMk/>
            <pc:sldMk cId="774438767" sldId="13596"/>
            <ac:spMk id="6" creationId="{650BA447-B99B-E841-9B2D-4B72F1ED07E1}"/>
          </ac:spMkLst>
        </pc:spChg>
      </pc:sldChg>
      <pc:sldChg chg="modSp add del mod">
        <pc:chgData name="Amanda del Río Murillo" userId="ef3ae9c1-9254-4a4f-8da0-11578e86a26b" providerId="ADAL" clId="{E8F148A4-D6DE-4012-9BCD-3F0A9BCE7EA8}" dt="2024-05-23T09:31:05.310" v="1435" actId="2696"/>
        <pc:sldMkLst>
          <pc:docMk/>
          <pc:sldMk cId="533945333" sldId="13598"/>
        </pc:sldMkLst>
        <pc:spChg chg="mod">
          <ac:chgData name="Amanda del Río Murillo" userId="ef3ae9c1-9254-4a4f-8da0-11578e86a26b" providerId="ADAL" clId="{E8F148A4-D6DE-4012-9BCD-3F0A9BCE7EA8}" dt="2024-05-23T09:30:56.920" v="1434" actId="20577"/>
          <ac:spMkLst>
            <pc:docMk/>
            <pc:sldMk cId="533945333" sldId="13598"/>
            <ac:spMk id="7" creationId="{86126E4C-6936-6F4A-C665-133F83555126}"/>
          </ac:spMkLst>
        </pc:spChg>
        <pc:picChg chg="mod">
          <ac:chgData name="Amanda del Río Murillo" userId="ef3ae9c1-9254-4a4f-8da0-11578e86a26b" providerId="ADAL" clId="{E8F148A4-D6DE-4012-9BCD-3F0A9BCE7EA8}" dt="2024-05-23T09:10:01.681" v="1085" actId="1076"/>
          <ac:picMkLst>
            <pc:docMk/>
            <pc:sldMk cId="533945333" sldId="13598"/>
            <ac:picMk id="10" creationId="{C05265E8-188D-F917-94EB-CBBC83E8DEDC}"/>
          </ac:picMkLst>
        </pc:picChg>
      </pc:sldChg>
      <pc:sldChg chg="delSp del mod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704231284" sldId="13598"/>
        </pc:sldMkLst>
        <pc:spChg chg="del">
          <ac:chgData name="Amanda del Río Murillo" userId="ef3ae9c1-9254-4a4f-8da0-11578e86a26b" providerId="ADAL" clId="{E8F148A4-D6DE-4012-9BCD-3F0A9BCE7EA8}" dt="2024-05-23T05:43:02.364" v="29" actId="478"/>
          <ac:spMkLst>
            <pc:docMk/>
            <pc:sldMk cId="704231284" sldId="13598"/>
            <ac:spMk id="6" creationId="{775DC9E6-EDB8-18E0-2920-3FEC909B54D0}"/>
          </ac:spMkLst>
        </pc:spChg>
      </pc:sldChg>
      <pc:sldChg chg="add del">
        <pc:chgData name="Amanda del Río Murillo" userId="ef3ae9c1-9254-4a4f-8da0-11578e86a26b" providerId="ADAL" clId="{E8F148A4-D6DE-4012-9BCD-3F0A9BCE7EA8}" dt="2024-05-23T10:05:21.297" v="1484" actId="2696"/>
        <pc:sldMkLst>
          <pc:docMk/>
          <pc:sldMk cId="777598535" sldId="13598"/>
        </pc:sldMkLst>
      </pc:sldChg>
      <pc:sldChg chg="add del ord">
        <pc:chgData name="Amanda del Río Murillo" userId="ef3ae9c1-9254-4a4f-8da0-11578e86a26b" providerId="ADAL" clId="{E8F148A4-D6DE-4012-9BCD-3F0A9BCE7EA8}" dt="2024-05-23T12:00:04.478" v="2642" actId="2696"/>
        <pc:sldMkLst>
          <pc:docMk/>
          <pc:sldMk cId="3540592970" sldId="13598"/>
        </pc:sldMkLst>
      </pc:sldChg>
      <pc:sldChg chg="add">
        <pc:chgData name="Amanda del Río Murillo" userId="ef3ae9c1-9254-4a4f-8da0-11578e86a26b" providerId="ADAL" clId="{E8F148A4-D6DE-4012-9BCD-3F0A9BCE7EA8}" dt="2024-05-23T12:00:06.989" v="2643"/>
        <pc:sldMkLst>
          <pc:docMk/>
          <pc:sldMk cId="4216398032" sldId="13598"/>
        </pc:sldMkLst>
      </pc:sldChg>
      <pc:sldChg chg="delSp del mod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1698060511" sldId="13599"/>
        </pc:sldMkLst>
        <pc:spChg chg="del">
          <ac:chgData name="Amanda del Río Murillo" userId="ef3ae9c1-9254-4a4f-8da0-11578e86a26b" providerId="ADAL" clId="{E8F148A4-D6DE-4012-9BCD-3F0A9BCE7EA8}" dt="2024-05-23T05:42:55.235" v="25" actId="478"/>
          <ac:spMkLst>
            <pc:docMk/>
            <pc:sldMk cId="1698060511" sldId="13599"/>
            <ac:spMk id="5" creationId="{DC6AB7C5-3A0C-67B6-AE30-6B66581159D2}"/>
          </ac:spMkLst>
        </pc:spChg>
      </pc:sldChg>
      <pc:sldChg chg="add">
        <pc:chgData name="Amanda del Río Murillo" userId="ef3ae9c1-9254-4a4f-8da0-11578e86a26b" providerId="ADAL" clId="{E8F148A4-D6DE-4012-9BCD-3F0A9BCE7EA8}" dt="2024-05-23T08:34:09.455" v="886"/>
        <pc:sldMkLst>
          <pc:docMk/>
          <pc:sldMk cId="4223444669" sldId="13599"/>
        </pc:sldMkLst>
      </pc:sldChg>
      <pc:sldChg chg="add">
        <pc:chgData name="Amanda del Río Murillo" userId="ef3ae9c1-9254-4a4f-8da0-11578e86a26b" providerId="ADAL" clId="{E8F148A4-D6DE-4012-9BCD-3F0A9BCE7EA8}" dt="2024-05-23T08:34:09.455" v="886"/>
        <pc:sldMkLst>
          <pc:docMk/>
          <pc:sldMk cId="2435966931" sldId="13600"/>
        </pc:sldMkLst>
      </pc:sldChg>
      <pc:sldChg chg="delSp del mod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4151602224" sldId="13600"/>
        </pc:sldMkLst>
        <pc:spChg chg="del">
          <ac:chgData name="Amanda del Río Murillo" userId="ef3ae9c1-9254-4a4f-8da0-11578e86a26b" providerId="ADAL" clId="{E8F148A4-D6DE-4012-9BCD-3F0A9BCE7EA8}" dt="2024-05-23T05:42:57.409" v="27" actId="478"/>
          <ac:spMkLst>
            <pc:docMk/>
            <pc:sldMk cId="4151602224" sldId="13600"/>
            <ac:spMk id="5" creationId="{DC6AB7C5-3A0C-67B6-AE30-6B66581159D2}"/>
          </ac:spMkLst>
        </pc:spChg>
      </pc:sldChg>
      <pc:sldChg chg="delSp del mod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2699393577" sldId="13601"/>
        </pc:sldMkLst>
        <pc:spChg chg="del">
          <ac:chgData name="Amanda del Río Murillo" userId="ef3ae9c1-9254-4a4f-8da0-11578e86a26b" providerId="ADAL" clId="{E8F148A4-D6DE-4012-9BCD-3F0A9BCE7EA8}" dt="2024-05-23T05:42:58.450" v="28" actId="478"/>
          <ac:spMkLst>
            <pc:docMk/>
            <pc:sldMk cId="2699393577" sldId="13601"/>
            <ac:spMk id="5" creationId="{DC6AB7C5-3A0C-67B6-AE30-6B66581159D2}"/>
          </ac:spMkLst>
        </pc:spChg>
      </pc:sldChg>
      <pc:sldChg chg="addSp delSp modSp add del mod">
        <pc:chgData name="Amanda del Río Murillo" userId="ef3ae9c1-9254-4a4f-8da0-11578e86a26b" providerId="ADAL" clId="{E8F148A4-D6DE-4012-9BCD-3F0A9BCE7EA8}" dt="2024-05-23T09:22:15.269" v="1169" actId="47"/>
        <pc:sldMkLst>
          <pc:docMk/>
          <pc:sldMk cId="3692404897" sldId="13601"/>
        </pc:sldMkLst>
        <pc:spChg chg="del">
          <ac:chgData name="Amanda del Río Murillo" userId="ef3ae9c1-9254-4a4f-8da0-11578e86a26b" providerId="ADAL" clId="{E8F148A4-D6DE-4012-9BCD-3F0A9BCE7EA8}" dt="2024-05-23T09:08:49.222" v="1070" actId="478"/>
          <ac:spMkLst>
            <pc:docMk/>
            <pc:sldMk cId="3692404897" sldId="13601"/>
            <ac:spMk id="3" creationId="{A132D369-F5B1-13B0-2626-B8B0BA805BA0}"/>
          </ac:spMkLst>
        </pc:spChg>
        <pc:spChg chg="add mod">
          <ac:chgData name="Amanda del Río Murillo" userId="ef3ae9c1-9254-4a4f-8da0-11578e86a26b" providerId="ADAL" clId="{E8F148A4-D6DE-4012-9BCD-3F0A9BCE7EA8}" dt="2024-05-23T09:08:52.999" v="1071" actId="1076"/>
          <ac:spMkLst>
            <pc:docMk/>
            <pc:sldMk cId="3692404897" sldId="13601"/>
            <ac:spMk id="5" creationId="{0095054E-4001-99D4-9C2F-4E66ADF669A9}"/>
          </ac:spMkLst>
        </pc:spChg>
        <pc:spChg chg="add mod">
          <ac:chgData name="Amanda del Río Murillo" userId="ef3ae9c1-9254-4a4f-8da0-11578e86a26b" providerId="ADAL" clId="{E8F148A4-D6DE-4012-9BCD-3F0A9BCE7EA8}" dt="2024-05-23T09:08:55.823" v="1072" actId="21"/>
          <ac:spMkLst>
            <pc:docMk/>
            <pc:sldMk cId="3692404897" sldId="13601"/>
            <ac:spMk id="9" creationId="{F3121717-A739-7BCF-63CC-AFB3E083670D}"/>
          </ac:spMkLst>
        </pc:spChg>
        <pc:picChg chg="del">
          <ac:chgData name="Amanda del Río Murillo" userId="ef3ae9c1-9254-4a4f-8da0-11578e86a26b" providerId="ADAL" clId="{E8F148A4-D6DE-4012-9BCD-3F0A9BCE7EA8}" dt="2024-05-23T09:08:55.823" v="1072" actId="21"/>
          <ac:picMkLst>
            <pc:docMk/>
            <pc:sldMk cId="3692404897" sldId="13601"/>
            <ac:picMk id="8" creationId="{43A63045-7EB4-4FE3-40C3-262EDFEA3F25}"/>
          </ac:picMkLst>
        </pc:picChg>
      </pc:sldChg>
      <pc:sldChg chg="delSp del mod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2302685417" sldId="13602"/>
        </pc:sldMkLst>
        <pc:spChg chg="del">
          <ac:chgData name="Amanda del Río Murillo" userId="ef3ae9c1-9254-4a4f-8da0-11578e86a26b" providerId="ADAL" clId="{E8F148A4-D6DE-4012-9BCD-3F0A9BCE7EA8}" dt="2024-05-23T05:43:03.658" v="30" actId="478"/>
          <ac:spMkLst>
            <pc:docMk/>
            <pc:sldMk cId="2302685417" sldId="13602"/>
            <ac:spMk id="5" creationId="{DC6AB7C5-3A0C-67B6-AE30-6B66581159D2}"/>
          </ac:spMkLst>
        </pc:spChg>
      </pc:sldChg>
      <pc:sldChg chg="modSp add mod ord">
        <pc:chgData name="Amanda del Río Murillo" userId="ef3ae9c1-9254-4a4f-8da0-11578e86a26b" providerId="ADAL" clId="{E8F148A4-D6DE-4012-9BCD-3F0A9BCE7EA8}" dt="2024-05-24T10:24:23.883" v="3017"/>
        <pc:sldMkLst>
          <pc:docMk/>
          <pc:sldMk cId="3753252309" sldId="13602"/>
        </pc:sldMkLst>
        <pc:spChg chg="mod">
          <ac:chgData name="Amanda del Río Murillo" userId="ef3ae9c1-9254-4a4f-8da0-11578e86a26b" providerId="ADAL" clId="{E8F148A4-D6DE-4012-9BCD-3F0A9BCE7EA8}" dt="2024-05-23T09:10:15.641" v="1090" actId="403"/>
          <ac:spMkLst>
            <pc:docMk/>
            <pc:sldMk cId="3753252309" sldId="13602"/>
            <ac:spMk id="3" creationId="{A132D369-F5B1-13B0-2626-B8B0BA805BA0}"/>
          </ac:spMkLst>
        </pc:spChg>
        <pc:picChg chg="mod">
          <ac:chgData name="Amanda del Río Murillo" userId="ef3ae9c1-9254-4a4f-8da0-11578e86a26b" providerId="ADAL" clId="{E8F148A4-D6DE-4012-9BCD-3F0A9BCE7EA8}" dt="2024-05-23T09:10:11.046" v="1087" actId="1076"/>
          <ac:picMkLst>
            <pc:docMk/>
            <pc:sldMk cId="3753252309" sldId="13602"/>
            <ac:picMk id="2" creationId="{8162F9DF-A55D-5488-27E5-8985DCAE99EE}"/>
          </ac:picMkLst>
        </pc:picChg>
      </pc:sldChg>
      <pc:sldChg chg="modSp add mod">
        <pc:chgData name="Amanda del Río Murillo" userId="ef3ae9c1-9254-4a4f-8da0-11578e86a26b" providerId="ADAL" clId="{E8F148A4-D6DE-4012-9BCD-3F0A9BCE7EA8}" dt="2024-05-23T09:12:54.039" v="1106" actId="14100"/>
        <pc:sldMkLst>
          <pc:docMk/>
          <pc:sldMk cId="1288346390" sldId="13603"/>
        </pc:sldMkLst>
        <pc:spChg chg="mod">
          <ac:chgData name="Amanda del Río Murillo" userId="ef3ae9c1-9254-4a4f-8da0-11578e86a26b" providerId="ADAL" clId="{E8F148A4-D6DE-4012-9BCD-3F0A9BCE7EA8}" dt="2024-05-23T09:12:54.039" v="1106" actId="14100"/>
          <ac:spMkLst>
            <pc:docMk/>
            <pc:sldMk cId="1288346390" sldId="13603"/>
            <ac:spMk id="3" creationId="{A132D369-F5B1-13B0-2626-B8B0BA805BA0}"/>
          </ac:spMkLst>
        </pc:spChg>
        <pc:picChg chg="mod">
          <ac:chgData name="Amanda del Río Murillo" userId="ef3ae9c1-9254-4a4f-8da0-11578e86a26b" providerId="ADAL" clId="{E8F148A4-D6DE-4012-9BCD-3F0A9BCE7EA8}" dt="2024-05-23T09:12:47.110" v="1100" actId="1076"/>
          <ac:picMkLst>
            <pc:docMk/>
            <pc:sldMk cId="1288346390" sldId="13603"/>
            <ac:picMk id="8" creationId="{43A63045-7EB4-4FE3-40C3-262EDFEA3F25}"/>
          </ac:picMkLst>
        </pc:picChg>
      </pc:sldChg>
      <pc:sldChg chg="delSp del mod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3758693222" sldId="13603"/>
        </pc:sldMkLst>
        <pc:spChg chg="del">
          <ac:chgData name="Amanda del Río Murillo" userId="ef3ae9c1-9254-4a4f-8da0-11578e86a26b" providerId="ADAL" clId="{E8F148A4-D6DE-4012-9BCD-3F0A9BCE7EA8}" dt="2024-05-23T05:43:04.713" v="31" actId="478"/>
          <ac:spMkLst>
            <pc:docMk/>
            <pc:sldMk cId="3758693222" sldId="13603"/>
            <ac:spMk id="5" creationId="{DC6AB7C5-3A0C-67B6-AE30-6B66581159D2}"/>
          </ac:spMkLst>
        </pc:spChg>
      </pc:sldChg>
      <pc:sldChg chg="modSp add mod">
        <pc:chgData name="Amanda del Río Murillo" userId="ef3ae9c1-9254-4a4f-8da0-11578e86a26b" providerId="ADAL" clId="{E8F148A4-D6DE-4012-9BCD-3F0A9BCE7EA8}" dt="2024-05-23T09:12:42.278" v="1097" actId="1076"/>
        <pc:sldMkLst>
          <pc:docMk/>
          <pc:sldMk cId="1391424219" sldId="13604"/>
        </pc:sldMkLst>
        <pc:spChg chg="mod">
          <ac:chgData name="Amanda del Río Murillo" userId="ef3ae9c1-9254-4a4f-8da0-11578e86a26b" providerId="ADAL" clId="{E8F148A4-D6DE-4012-9BCD-3F0A9BCE7EA8}" dt="2024-05-23T09:12:31.759" v="1095" actId="27636"/>
          <ac:spMkLst>
            <pc:docMk/>
            <pc:sldMk cId="1391424219" sldId="13604"/>
            <ac:spMk id="3" creationId="{A132D369-F5B1-13B0-2626-B8B0BA805BA0}"/>
          </ac:spMkLst>
        </pc:spChg>
        <pc:picChg chg="mod">
          <ac:chgData name="Amanda del Río Murillo" userId="ef3ae9c1-9254-4a4f-8da0-11578e86a26b" providerId="ADAL" clId="{E8F148A4-D6DE-4012-9BCD-3F0A9BCE7EA8}" dt="2024-05-23T09:12:42.278" v="1097" actId="1076"/>
          <ac:picMkLst>
            <pc:docMk/>
            <pc:sldMk cId="1391424219" sldId="13604"/>
            <ac:picMk id="8" creationId="{43A63045-7EB4-4FE3-40C3-262EDFEA3F25}"/>
          </ac:picMkLst>
        </pc:picChg>
      </pc:sldChg>
      <pc:sldChg chg="delSp del mod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2957269544" sldId="13604"/>
        </pc:sldMkLst>
        <pc:spChg chg="del">
          <ac:chgData name="Amanda del Río Murillo" userId="ef3ae9c1-9254-4a4f-8da0-11578e86a26b" providerId="ADAL" clId="{E8F148A4-D6DE-4012-9BCD-3F0A9BCE7EA8}" dt="2024-05-23T05:43:05.819" v="32" actId="478"/>
          <ac:spMkLst>
            <pc:docMk/>
            <pc:sldMk cId="2957269544" sldId="13604"/>
            <ac:spMk id="5" creationId="{DC6AB7C5-3A0C-67B6-AE30-6B66581159D2}"/>
          </ac:spMkLst>
        </pc:spChg>
      </pc:sldChg>
      <pc:sldChg chg="delSp del mod">
        <pc:chgData name="Amanda del Río Murillo" userId="ef3ae9c1-9254-4a4f-8da0-11578e86a26b" providerId="ADAL" clId="{E8F148A4-D6DE-4012-9BCD-3F0A9BCE7EA8}" dt="2024-05-23T08:34:01.888" v="885" actId="2696"/>
        <pc:sldMkLst>
          <pc:docMk/>
          <pc:sldMk cId="259149951" sldId="13605"/>
        </pc:sldMkLst>
        <pc:spChg chg="del">
          <ac:chgData name="Amanda del Río Murillo" userId="ef3ae9c1-9254-4a4f-8da0-11578e86a26b" providerId="ADAL" clId="{E8F148A4-D6DE-4012-9BCD-3F0A9BCE7EA8}" dt="2024-05-23T05:43:06.851" v="33" actId="478"/>
          <ac:spMkLst>
            <pc:docMk/>
            <pc:sldMk cId="259149951" sldId="13605"/>
            <ac:spMk id="5" creationId="{DC6AB7C5-3A0C-67B6-AE30-6B66581159D2}"/>
          </ac:spMkLst>
        </pc:spChg>
      </pc:sldChg>
      <pc:sldChg chg="modSp add mod">
        <pc:chgData name="Amanda del Río Murillo" userId="ef3ae9c1-9254-4a4f-8da0-11578e86a26b" providerId="ADAL" clId="{E8F148A4-D6DE-4012-9BCD-3F0A9BCE7EA8}" dt="2024-05-23T09:13:40.045" v="1124" actId="403"/>
        <pc:sldMkLst>
          <pc:docMk/>
          <pc:sldMk cId="1232219900" sldId="13605"/>
        </pc:sldMkLst>
        <pc:spChg chg="mod">
          <ac:chgData name="Amanda del Río Murillo" userId="ef3ae9c1-9254-4a4f-8da0-11578e86a26b" providerId="ADAL" clId="{E8F148A4-D6DE-4012-9BCD-3F0A9BCE7EA8}" dt="2024-05-23T09:13:40.045" v="1124" actId="403"/>
          <ac:spMkLst>
            <pc:docMk/>
            <pc:sldMk cId="1232219900" sldId="13605"/>
            <ac:spMk id="3" creationId="{A132D369-F5B1-13B0-2626-B8B0BA805BA0}"/>
          </ac:spMkLst>
        </pc:spChg>
        <pc:picChg chg="mod">
          <ac:chgData name="Amanda del Río Murillo" userId="ef3ae9c1-9254-4a4f-8da0-11578e86a26b" providerId="ADAL" clId="{E8F148A4-D6DE-4012-9BCD-3F0A9BCE7EA8}" dt="2024-05-23T09:13:28.462" v="1120" actId="1076"/>
          <ac:picMkLst>
            <pc:docMk/>
            <pc:sldMk cId="1232219900" sldId="13605"/>
            <ac:picMk id="2050" creationId="{5C7025F5-77CB-ACB0-FA73-2E1C37D7ACE7}"/>
          </ac:picMkLst>
        </pc:picChg>
      </pc:sldChg>
      <pc:sldChg chg="delSp modSp add mod ord">
        <pc:chgData name="Amanda del Río Murillo" userId="ef3ae9c1-9254-4a4f-8da0-11578e86a26b" providerId="ADAL" clId="{E8F148A4-D6DE-4012-9BCD-3F0A9BCE7EA8}" dt="2024-05-23T11:59:40.431" v="2635"/>
        <pc:sldMkLst>
          <pc:docMk/>
          <pc:sldMk cId="2859712057" sldId="13606"/>
        </pc:sldMkLst>
        <pc:spChg chg="mod">
          <ac:chgData name="Amanda del Río Murillo" userId="ef3ae9c1-9254-4a4f-8da0-11578e86a26b" providerId="ADAL" clId="{E8F148A4-D6DE-4012-9BCD-3F0A9BCE7EA8}" dt="2024-05-23T11:01:49.863" v="2151" actId="20577"/>
          <ac:spMkLst>
            <pc:docMk/>
            <pc:sldMk cId="2859712057" sldId="13606"/>
            <ac:spMk id="2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11:01:32.214" v="2129" actId="478"/>
          <ac:picMkLst>
            <pc:docMk/>
            <pc:sldMk cId="2859712057" sldId="13606"/>
            <ac:picMk id="6" creationId="{8F834CCA-F7C9-4A7E-ADCF-F1D998A7EFED}"/>
          </ac:picMkLst>
        </pc:picChg>
        <pc:picChg chg="mod">
          <ac:chgData name="Amanda del Río Murillo" userId="ef3ae9c1-9254-4a4f-8da0-11578e86a26b" providerId="ADAL" clId="{E8F148A4-D6DE-4012-9BCD-3F0A9BCE7EA8}" dt="2024-05-23T11:01:43.613" v="2133" actId="1076"/>
          <ac:picMkLst>
            <pc:docMk/>
            <pc:sldMk cId="2859712057" sldId="13606"/>
            <ac:picMk id="8" creationId="{7611FC1A-FF2E-5500-7F08-36FF589634FE}"/>
          </ac:picMkLst>
        </pc:picChg>
      </pc:sldChg>
      <pc:sldChg chg="modSp add mod">
        <pc:chgData name="Amanda del Río Murillo" userId="ef3ae9c1-9254-4a4f-8da0-11578e86a26b" providerId="ADAL" clId="{E8F148A4-D6DE-4012-9BCD-3F0A9BCE7EA8}" dt="2024-05-23T09:24:59.080" v="1192" actId="20577"/>
        <pc:sldMkLst>
          <pc:docMk/>
          <pc:sldMk cId="1616176282" sldId="13607"/>
        </pc:sldMkLst>
        <pc:spChg chg="mod">
          <ac:chgData name="Amanda del Río Murillo" userId="ef3ae9c1-9254-4a4f-8da0-11578e86a26b" providerId="ADAL" clId="{E8F148A4-D6DE-4012-9BCD-3F0A9BCE7EA8}" dt="2024-05-23T09:24:59.080" v="1192" actId="20577"/>
          <ac:spMkLst>
            <pc:docMk/>
            <pc:sldMk cId="1616176282" sldId="13607"/>
            <ac:spMk id="9" creationId="{FABA3B60-7F2D-82E1-90EC-AB6AF68CEC88}"/>
          </ac:spMkLst>
        </pc:spChg>
        <pc:spChg chg="mod">
          <ac:chgData name="Amanda del Río Murillo" userId="ef3ae9c1-9254-4a4f-8da0-11578e86a26b" providerId="ADAL" clId="{E8F148A4-D6DE-4012-9BCD-3F0A9BCE7EA8}" dt="2024-05-23T09:24:45.104" v="1171" actId="14100"/>
          <ac:spMkLst>
            <pc:docMk/>
            <pc:sldMk cId="1616176282" sldId="13607"/>
            <ac:spMk id="10" creationId="{BA1E22F7-FD9C-21A2-44C5-E0B940A9A413}"/>
          </ac:spMkLst>
        </pc:spChg>
      </pc:sldChg>
      <pc:sldChg chg="delSp del mod">
        <pc:chgData name="Amanda del Río Murillo" userId="ef3ae9c1-9254-4a4f-8da0-11578e86a26b" providerId="ADAL" clId="{E8F148A4-D6DE-4012-9BCD-3F0A9BCE7EA8}" dt="2024-05-23T09:22:08.615" v="1168" actId="2696"/>
        <pc:sldMkLst>
          <pc:docMk/>
          <pc:sldMk cId="3622223318" sldId="13607"/>
        </pc:sldMkLst>
        <pc:spChg chg="del">
          <ac:chgData name="Amanda del Río Murillo" userId="ef3ae9c1-9254-4a4f-8da0-11578e86a26b" providerId="ADAL" clId="{E8F148A4-D6DE-4012-9BCD-3F0A9BCE7EA8}" dt="2024-05-23T05:43:40.244" v="51" actId="478"/>
          <ac:spMkLst>
            <pc:docMk/>
            <pc:sldMk cId="3622223318" sldId="13607"/>
            <ac:spMk id="2" creationId="{A7E9819E-F408-7EF4-0971-A243F31422B7}"/>
          </ac:spMkLst>
        </pc:spChg>
      </pc:sldChg>
      <pc:sldChg chg="delSp del mod">
        <pc:chgData name="Amanda del Río Murillo" userId="ef3ae9c1-9254-4a4f-8da0-11578e86a26b" providerId="ADAL" clId="{E8F148A4-D6DE-4012-9BCD-3F0A9BCE7EA8}" dt="2024-05-23T09:22:08.615" v="1168" actId="2696"/>
        <pc:sldMkLst>
          <pc:docMk/>
          <pc:sldMk cId="588972442" sldId="13608"/>
        </pc:sldMkLst>
        <pc:spChg chg="del">
          <ac:chgData name="Amanda del Río Murillo" userId="ef3ae9c1-9254-4a4f-8da0-11578e86a26b" providerId="ADAL" clId="{E8F148A4-D6DE-4012-9BCD-3F0A9BCE7EA8}" dt="2024-05-23T05:43:41.700" v="52" actId="478"/>
          <ac:spMkLst>
            <pc:docMk/>
            <pc:sldMk cId="588972442" sldId="13608"/>
            <ac:spMk id="4" creationId="{6C2521AF-BCEB-3E76-AC22-6126745B3E15}"/>
          </ac:spMkLst>
        </pc:spChg>
      </pc:sldChg>
      <pc:sldChg chg="addSp modSp add mod ord">
        <pc:chgData name="Amanda del Río Murillo" userId="ef3ae9c1-9254-4a4f-8da0-11578e86a26b" providerId="ADAL" clId="{E8F148A4-D6DE-4012-9BCD-3F0A9BCE7EA8}" dt="2024-05-23T09:27:34.986" v="1409" actId="404"/>
        <pc:sldMkLst>
          <pc:docMk/>
          <pc:sldMk cId="2232772967" sldId="13608"/>
        </pc:sldMkLst>
        <pc:spChg chg="add mod">
          <ac:chgData name="Amanda del Río Murillo" userId="ef3ae9c1-9254-4a4f-8da0-11578e86a26b" providerId="ADAL" clId="{E8F148A4-D6DE-4012-9BCD-3F0A9BCE7EA8}" dt="2024-05-23T09:27:34.986" v="1409" actId="404"/>
          <ac:spMkLst>
            <pc:docMk/>
            <pc:sldMk cId="2232772967" sldId="13608"/>
            <ac:spMk id="2" creationId="{9CC908B3-13C3-6D21-6859-3B9A4220CA85}"/>
          </ac:spMkLst>
        </pc:spChg>
        <pc:spChg chg="mod">
          <ac:chgData name="Amanda del Río Murillo" userId="ef3ae9c1-9254-4a4f-8da0-11578e86a26b" providerId="ADAL" clId="{E8F148A4-D6DE-4012-9BCD-3F0A9BCE7EA8}" dt="2024-05-23T09:26:43.354" v="1348" actId="207"/>
          <ac:spMkLst>
            <pc:docMk/>
            <pc:sldMk cId="2232772967" sldId="13608"/>
            <ac:spMk id="24" creationId="{518B5CC2-6272-EA4A-F57D-9C4DF1190501}"/>
          </ac:spMkLst>
        </pc:spChg>
        <pc:grpChg chg="mod">
          <ac:chgData name="Amanda del Río Murillo" userId="ef3ae9c1-9254-4a4f-8da0-11578e86a26b" providerId="ADAL" clId="{E8F148A4-D6DE-4012-9BCD-3F0A9BCE7EA8}" dt="2024-05-23T09:26:02.510" v="1335" actId="1076"/>
          <ac:grpSpMkLst>
            <pc:docMk/>
            <pc:sldMk cId="2232772967" sldId="13608"/>
            <ac:grpSpMk id="16" creationId="{D5012B48-3A28-E0F6-56E3-B363F4B0841C}"/>
          </ac:grpSpMkLst>
        </pc:grpChg>
      </pc:sldChg>
      <pc:sldChg chg="delSp mod">
        <pc:chgData name="Amanda del Río Murillo" userId="ef3ae9c1-9254-4a4f-8da0-11578e86a26b" providerId="ADAL" clId="{E8F148A4-D6DE-4012-9BCD-3F0A9BCE7EA8}" dt="2024-05-23T05:43:43.390" v="53" actId="478"/>
        <pc:sldMkLst>
          <pc:docMk/>
          <pc:sldMk cId="145499572" sldId="13609"/>
        </pc:sldMkLst>
        <pc:spChg chg="del">
          <ac:chgData name="Amanda del Río Murillo" userId="ef3ae9c1-9254-4a4f-8da0-11578e86a26b" providerId="ADAL" clId="{E8F148A4-D6DE-4012-9BCD-3F0A9BCE7EA8}" dt="2024-05-23T05:43:43.390" v="53" actId="478"/>
          <ac:spMkLst>
            <pc:docMk/>
            <pc:sldMk cId="145499572" sldId="13609"/>
            <ac:spMk id="4" creationId="{EC02465D-28E7-7EB1-F29C-D9D519D3AA50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3:45.548" v="54" actId="478"/>
        <pc:sldMkLst>
          <pc:docMk/>
          <pc:sldMk cId="656448784" sldId="13610"/>
        </pc:sldMkLst>
        <pc:spChg chg="del">
          <ac:chgData name="Amanda del Río Murillo" userId="ef3ae9c1-9254-4a4f-8da0-11578e86a26b" providerId="ADAL" clId="{E8F148A4-D6DE-4012-9BCD-3F0A9BCE7EA8}" dt="2024-05-23T05:43:45.548" v="54" actId="478"/>
          <ac:spMkLst>
            <pc:docMk/>
            <pc:sldMk cId="656448784" sldId="13610"/>
            <ac:spMk id="4" creationId="{FF9F93CC-BB9D-5D56-33A1-21C7099C72FF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4:24.107" v="70" actId="478"/>
        <pc:sldMkLst>
          <pc:docMk/>
          <pc:sldMk cId="209236759" sldId="13611"/>
        </pc:sldMkLst>
        <pc:spChg chg="del">
          <ac:chgData name="Amanda del Río Murillo" userId="ef3ae9c1-9254-4a4f-8da0-11578e86a26b" providerId="ADAL" clId="{E8F148A4-D6DE-4012-9BCD-3F0A9BCE7EA8}" dt="2024-05-23T05:44:24.107" v="70" actId="478"/>
          <ac:spMkLst>
            <pc:docMk/>
            <pc:sldMk cId="209236759" sldId="13611"/>
            <ac:spMk id="11" creationId="{2715803E-42BB-1EF4-A41A-3655703C908E}"/>
          </ac:spMkLst>
        </pc:spChg>
      </pc:sldChg>
      <pc:sldChg chg="delSp mod ord">
        <pc:chgData name="Amanda del Río Murillo" userId="ef3ae9c1-9254-4a4f-8da0-11578e86a26b" providerId="ADAL" clId="{E8F148A4-D6DE-4012-9BCD-3F0A9BCE7EA8}" dt="2024-05-23T11:00:40.105" v="2125"/>
        <pc:sldMkLst>
          <pc:docMk/>
          <pc:sldMk cId="874464266" sldId="13612"/>
        </pc:sldMkLst>
        <pc:spChg chg="del">
          <ac:chgData name="Amanda del Río Murillo" userId="ef3ae9c1-9254-4a4f-8da0-11578e86a26b" providerId="ADAL" clId="{E8F148A4-D6DE-4012-9BCD-3F0A9BCE7EA8}" dt="2024-05-23T05:44:13.313" v="65" actId="478"/>
          <ac:spMkLst>
            <pc:docMk/>
            <pc:sldMk cId="874464266" sldId="13612"/>
            <ac:spMk id="7" creationId="{7A9578C3-5C5D-014C-03CA-D10646375AE5}"/>
          </ac:spMkLst>
        </pc:spChg>
      </pc:sldChg>
      <pc:sldChg chg="delSp mod">
        <pc:chgData name="Amanda del Río Murillo" userId="ef3ae9c1-9254-4a4f-8da0-11578e86a26b" providerId="ADAL" clId="{E8F148A4-D6DE-4012-9BCD-3F0A9BCE7EA8}" dt="2024-05-23T05:44:20.564" v="68" actId="478"/>
        <pc:sldMkLst>
          <pc:docMk/>
          <pc:sldMk cId="1435837266" sldId="13613"/>
        </pc:sldMkLst>
        <pc:spChg chg="del">
          <ac:chgData name="Amanda del Río Murillo" userId="ef3ae9c1-9254-4a4f-8da0-11578e86a26b" providerId="ADAL" clId="{E8F148A4-D6DE-4012-9BCD-3F0A9BCE7EA8}" dt="2024-05-23T05:44:20.564" v="68" actId="478"/>
          <ac:spMkLst>
            <pc:docMk/>
            <pc:sldMk cId="1435837266" sldId="13613"/>
            <ac:spMk id="16" creationId="{CA35AFB1-DC85-2782-2573-0416AB08D77D}"/>
          </ac:spMkLst>
        </pc:spChg>
      </pc:sldChg>
      <pc:sldChg chg="delSp modSp mod">
        <pc:chgData name="Amanda del Río Murillo" userId="ef3ae9c1-9254-4a4f-8da0-11578e86a26b" providerId="ADAL" clId="{E8F148A4-D6DE-4012-9BCD-3F0A9BCE7EA8}" dt="2024-05-23T12:03:09.226" v="2957" actId="20577"/>
        <pc:sldMkLst>
          <pc:docMk/>
          <pc:sldMk cId="14971486" sldId="13614"/>
        </pc:sldMkLst>
        <pc:spChg chg="del">
          <ac:chgData name="Amanda del Río Murillo" userId="ef3ae9c1-9254-4a4f-8da0-11578e86a26b" providerId="ADAL" clId="{E8F148A4-D6DE-4012-9BCD-3F0A9BCE7EA8}" dt="2024-05-23T05:43:10.516" v="34" actId="478"/>
          <ac:spMkLst>
            <pc:docMk/>
            <pc:sldMk cId="14971486" sldId="13614"/>
            <ac:spMk id="3" creationId="{9FE0F1CE-606C-C1AC-116D-F42FDFAEE818}"/>
          </ac:spMkLst>
        </pc:spChg>
        <pc:spChg chg="mod">
          <ac:chgData name="Amanda del Río Murillo" userId="ef3ae9c1-9254-4a4f-8da0-11578e86a26b" providerId="ADAL" clId="{E8F148A4-D6DE-4012-9BCD-3F0A9BCE7EA8}" dt="2024-05-23T12:03:09.226" v="2957" actId="20577"/>
          <ac:spMkLst>
            <pc:docMk/>
            <pc:sldMk cId="14971486" sldId="13614"/>
            <ac:spMk id="10" creationId="{2A293C9C-5A1C-42A4-FCF1-646766BDCCE0}"/>
          </ac:spMkLst>
        </pc:spChg>
      </pc:sldChg>
      <pc:sldChg chg="ord">
        <pc:chgData name="Amanda del Río Murillo" userId="ef3ae9c1-9254-4a4f-8da0-11578e86a26b" providerId="ADAL" clId="{E8F148A4-D6DE-4012-9BCD-3F0A9BCE7EA8}" dt="2024-05-23T10:15:12.033" v="1532"/>
        <pc:sldMkLst>
          <pc:docMk/>
          <pc:sldMk cId="2055563768" sldId="13615"/>
        </pc:sldMkLst>
      </pc:sldChg>
      <pc:sldChg chg="addSp delSp modSp new del mod">
        <pc:chgData name="Amanda del Río Murillo" userId="ef3ae9c1-9254-4a4f-8da0-11578e86a26b" providerId="ADAL" clId="{E8F148A4-D6DE-4012-9BCD-3F0A9BCE7EA8}" dt="2024-05-23T11:00:47.743" v="2126" actId="2696"/>
        <pc:sldMkLst>
          <pc:docMk/>
          <pc:sldMk cId="1142764078" sldId="13616"/>
        </pc:sldMkLst>
        <pc:spChg chg="del">
          <ac:chgData name="Amanda del Río Murillo" userId="ef3ae9c1-9254-4a4f-8da0-11578e86a26b" providerId="ADAL" clId="{E8F148A4-D6DE-4012-9BCD-3F0A9BCE7EA8}" dt="2024-05-23T05:44:59.445" v="75" actId="478"/>
          <ac:spMkLst>
            <pc:docMk/>
            <pc:sldMk cId="1142764078" sldId="13616"/>
            <ac:spMk id="2" creationId="{C99C033B-E6D5-8417-1EDD-0255550CDB50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5" creationId="{CF5CFBD9-B0E1-9C03-E4DF-432E32F4E2B7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6" creationId="{2B28E4B5-0434-0A86-7737-668ADE1689EC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8" creationId="{249281C4-2E70-885A-91DA-803377D72D83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9" creationId="{8DEDD98B-1ABA-B95F-56F0-564DB7A22F47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11" creationId="{01718CFD-BA78-5E1C-9D60-429318DD0CAB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12" creationId="{EFF95ECB-F80B-0886-7802-93208BB92729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14" creationId="{BC519867-03ED-26C4-CFCE-CA1B5626FBD6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15" creationId="{CDCE5988-B8EE-37CF-45AD-A9739B7FDE73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17" creationId="{EC39C15B-DDE9-2823-7E34-F2BBF6A55EED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18" creationId="{A2E30F61-4188-894A-2AC3-B53221821C10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20" creationId="{767BAB3A-6636-677D-FDB1-F457103952CD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21" creationId="{3920E704-321E-8434-77E5-BE66A4B5591F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23" creationId="{735090D0-DE97-D996-3783-2D70F798C1A9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24" creationId="{C2840622-FBA6-6466-20D7-BA3165A516D1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26" creationId="{FFC0299D-C6D2-4B0E-3F2B-FD89391D5EDD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27" creationId="{03A39593-06A1-3C28-882D-BA2E2C35ADC1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29" creationId="{6F8D1934-8220-80E3-0F98-A45F6CEB6AE8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30" creationId="{C6085280-0986-2573-9DCA-CD4484E3A55B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32" creationId="{B20E1C6A-C263-6842-9E9F-6D7C7F180786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33" creationId="{797EA89B-1FDD-156F-B19E-9BB4BA6AAA28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35" creationId="{F4E9F683-D5C2-3BDB-0B5E-C913354DE03A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36" creationId="{788E51F2-5EC7-B4E4-07CB-200CC105CE4C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38" creationId="{10A92817-AB79-571C-23FA-967B66448D9A}"/>
          </ac:spMkLst>
        </pc:spChg>
        <pc:spChg chg="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39" creationId="{9B1519A4-705F-3998-82DB-9484199A209D}"/>
          </ac:spMkLst>
        </pc:spChg>
        <pc:spChg chg="add 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40" creationId="{7A387AC2-4E22-0CE0-194F-C09012810B56}"/>
          </ac:spMkLst>
        </pc:spChg>
        <pc:spChg chg="add 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41" creationId="{4FCB9D66-4FDA-7CE4-9AA3-FE44F8519C14}"/>
          </ac:spMkLst>
        </pc:spChg>
        <pc:spChg chg="add 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42" creationId="{BEA69CFF-7D97-D17A-E78E-6BEA10DFFA32}"/>
          </ac:spMkLst>
        </pc:spChg>
        <pc:spChg chg="add mod">
          <ac:chgData name="Amanda del Río Murillo" userId="ef3ae9c1-9254-4a4f-8da0-11578e86a26b" providerId="ADAL" clId="{E8F148A4-D6DE-4012-9BCD-3F0A9BCE7EA8}" dt="2024-05-23T05:44:51.073" v="72"/>
          <ac:spMkLst>
            <pc:docMk/>
            <pc:sldMk cId="1142764078" sldId="13616"/>
            <ac:spMk id="43" creationId="{04065E43-68D0-737F-D4C7-92A30176B343}"/>
          </ac:spMkLst>
        </pc:spChg>
        <pc:grpChg chg="add mod">
          <ac:chgData name="Amanda del Río Murillo" userId="ef3ae9c1-9254-4a4f-8da0-11578e86a26b" providerId="ADAL" clId="{E8F148A4-D6DE-4012-9BCD-3F0A9BCE7EA8}" dt="2024-05-23T05:44:51.073" v="72"/>
          <ac:grpSpMkLst>
            <pc:docMk/>
            <pc:sldMk cId="1142764078" sldId="13616"/>
            <ac:grpSpMk id="4" creationId="{B7312E1E-87BB-1E27-3F72-6FEBEA7A2300}"/>
          </ac:grpSpMkLst>
        </pc:grpChg>
        <pc:grpChg chg="add mod">
          <ac:chgData name="Amanda del Río Murillo" userId="ef3ae9c1-9254-4a4f-8da0-11578e86a26b" providerId="ADAL" clId="{E8F148A4-D6DE-4012-9BCD-3F0A9BCE7EA8}" dt="2024-05-23T05:44:51.073" v="72"/>
          <ac:grpSpMkLst>
            <pc:docMk/>
            <pc:sldMk cId="1142764078" sldId="13616"/>
            <ac:grpSpMk id="7" creationId="{6474A844-D944-88B4-1A05-0EE07D0A7681}"/>
          </ac:grpSpMkLst>
        </pc:grpChg>
        <pc:grpChg chg="add mod">
          <ac:chgData name="Amanda del Río Murillo" userId="ef3ae9c1-9254-4a4f-8da0-11578e86a26b" providerId="ADAL" clId="{E8F148A4-D6DE-4012-9BCD-3F0A9BCE7EA8}" dt="2024-05-23T05:44:51.073" v="72"/>
          <ac:grpSpMkLst>
            <pc:docMk/>
            <pc:sldMk cId="1142764078" sldId="13616"/>
            <ac:grpSpMk id="10" creationId="{2B697ABC-521D-065A-D9F3-0A97953442BE}"/>
          </ac:grpSpMkLst>
        </pc:grpChg>
        <pc:grpChg chg="add mod">
          <ac:chgData name="Amanda del Río Murillo" userId="ef3ae9c1-9254-4a4f-8da0-11578e86a26b" providerId="ADAL" clId="{E8F148A4-D6DE-4012-9BCD-3F0A9BCE7EA8}" dt="2024-05-23T05:44:51.073" v="72"/>
          <ac:grpSpMkLst>
            <pc:docMk/>
            <pc:sldMk cId="1142764078" sldId="13616"/>
            <ac:grpSpMk id="13" creationId="{9CC7E101-8DB9-EA43-8314-EF074E0BEE5B}"/>
          </ac:grpSpMkLst>
        </pc:grpChg>
        <pc:grpChg chg="add mod">
          <ac:chgData name="Amanda del Río Murillo" userId="ef3ae9c1-9254-4a4f-8da0-11578e86a26b" providerId="ADAL" clId="{E8F148A4-D6DE-4012-9BCD-3F0A9BCE7EA8}" dt="2024-05-23T05:44:51.073" v="72"/>
          <ac:grpSpMkLst>
            <pc:docMk/>
            <pc:sldMk cId="1142764078" sldId="13616"/>
            <ac:grpSpMk id="16" creationId="{A9AD3E81-E3DD-C2DA-4BB0-B179D190B353}"/>
          </ac:grpSpMkLst>
        </pc:grpChg>
        <pc:grpChg chg="add mod">
          <ac:chgData name="Amanda del Río Murillo" userId="ef3ae9c1-9254-4a4f-8da0-11578e86a26b" providerId="ADAL" clId="{E8F148A4-D6DE-4012-9BCD-3F0A9BCE7EA8}" dt="2024-05-23T05:44:51.073" v="72"/>
          <ac:grpSpMkLst>
            <pc:docMk/>
            <pc:sldMk cId="1142764078" sldId="13616"/>
            <ac:grpSpMk id="19" creationId="{573EE424-72C7-4F9F-39BB-9DEB155015B2}"/>
          </ac:grpSpMkLst>
        </pc:grpChg>
        <pc:grpChg chg="add mod">
          <ac:chgData name="Amanda del Río Murillo" userId="ef3ae9c1-9254-4a4f-8da0-11578e86a26b" providerId="ADAL" clId="{E8F148A4-D6DE-4012-9BCD-3F0A9BCE7EA8}" dt="2024-05-23T05:44:51.073" v="72"/>
          <ac:grpSpMkLst>
            <pc:docMk/>
            <pc:sldMk cId="1142764078" sldId="13616"/>
            <ac:grpSpMk id="22" creationId="{01E39C5E-0D65-5B4F-0807-15B359E5A720}"/>
          </ac:grpSpMkLst>
        </pc:grpChg>
        <pc:grpChg chg="add mod">
          <ac:chgData name="Amanda del Río Murillo" userId="ef3ae9c1-9254-4a4f-8da0-11578e86a26b" providerId="ADAL" clId="{E8F148A4-D6DE-4012-9BCD-3F0A9BCE7EA8}" dt="2024-05-23T05:44:51.073" v="72"/>
          <ac:grpSpMkLst>
            <pc:docMk/>
            <pc:sldMk cId="1142764078" sldId="13616"/>
            <ac:grpSpMk id="25" creationId="{B686AE40-2380-0ED8-2A0E-9B64650D34A9}"/>
          </ac:grpSpMkLst>
        </pc:grpChg>
        <pc:grpChg chg="add mod">
          <ac:chgData name="Amanda del Río Murillo" userId="ef3ae9c1-9254-4a4f-8da0-11578e86a26b" providerId="ADAL" clId="{E8F148A4-D6DE-4012-9BCD-3F0A9BCE7EA8}" dt="2024-05-23T05:44:51.073" v="72"/>
          <ac:grpSpMkLst>
            <pc:docMk/>
            <pc:sldMk cId="1142764078" sldId="13616"/>
            <ac:grpSpMk id="28" creationId="{0A6145DE-329F-1FFF-02C1-CA8E025FDEA9}"/>
          </ac:grpSpMkLst>
        </pc:grpChg>
        <pc:grpChg chg="add mod">
          <ac:chgData name="Amanda del Río Murillo" userId="ef3ae9c1-9254-4a4f-8da0-11578e86a26b" providerId="ADAL" clId="{E8F148A4-D6DE-4012-9BCD-3F0A9BCE7EA8}" dt="2024-05-23T05:44:51.073" v="72"/>
          <ac:grpSpMkLst>
            <pc:docMk/>
            <pc:sldMk cId="1142764078" sldId="13616"/>
            <ac:grpSpMk id="31" creationId="{7A7E44FC-D657-E7D4-658D-87A5E5BFEE6B}"/>
          </ac:grpSpMkLst>
        </pc:grpChg>
        <pc:grpChg chg="add mod">
          <ac:chgData name="Amanda del Río Murillo" userId="ef3ae9c1-9254-4a4f-8da0-11578e86a26b" providerId="ADAL" clId="{E8F148A4-D6DE-4012-9BCD-3F0A9BCE7EA8}" dt="2024-05-23T05:44:51.073" v="72"/>
          <ac:grpSpMkLst>
            <pc:docMk/>
            <pc:sldMk cId="1142764078" sldId="13616"/>
            <ac:grpSpMk id="34" creationId="{71B83AB1-F999-F30F-9940-C5D67448C1ED}"/>
          </ac:grpSpMkLst>
        </pc:grpChg>
        <pc:grpChg chg="add mod">
          <ac:chgData name="Amanda del Río Murillo" userId="ef3ae9c1-9254-4a4f-8da0-11578e86a26b" providerId="ADAL" clId="{E8F148A4-D6DE-4012-9BCD-3F0A9BCE7EA8}" dt="2024-05-23T05:44:51.073" v="72"/>
          <ac:grpSpMkLst>
            <pc:docMk/>
            <pc:sldMk cId="1142764078" sldId="13616"/>
            <ac:grpSpMk id="37" creationId="{25BF34BD-2512-4631-5362-D3E00588F746}"/>
          </ac:grpSpMkLst>
        </pc:grpChg>
        <pc:picChg chg="add mod">
          <ac:chgData name="Amanda del Río Murillo" userId="ef3ae9c1-9254-4a4f-8da0-11578e86a26b" providerId="ADAL" clId="{E8F148A4-D6DE-4012-9BCD-3F0A9BCE7EA8}" dt="2024-05-23T05:44:57.068" v="74" actId="1076"/>
          <ac:picMkLst>
            <pc:docMk/>
            <pc:sldMk cId="1142764078" sldId="13616"/>
            <ac:picMk id="44" creationId="{08C4FF3E-9E41-0E4E-7FD6-EC55D08F0E92}"/>
          </ac:picMkLst>
        </pc:picChg>
      </pc:sldChg>
      <pc:sldChg chg="add">
        <pc:chgData name="Amanda del Río Murillo" userId="ef3ae9c1-9254-4a4f-8da0-11578e86a26b" providerId="ADAL" clId="{E8F148A4-D6DE-4012-9BCD-3F0A9BCE7EA8}" dt="2024-05-23T11:00:50.159" v="2127"/>
        <pc:sldMkLst>
          <pc:docMk/>
          <pc:sldMk cId="2741155347" sldId="13616"/>
        </pc:sldMkLst>
      </pc:sldChg>
      <pc:sldChg chg="modSp add mod">
        <pc:chgData name="Amanda del Río Murillo" userId="ef3ae9c1-9254-4a4f-8da0-11578e86a26b" providerId="ADAL" clId="{E8F148A4-D6DE-4012-9BCD-3F0A9BCE7EA8}" dt="2024-05-23T11:58:11.761" v="2585" actId="1076"/>
        <pc:sldMkLst>
          <pc:docMk/>
          <pc:sldMk cId="1005283021" sldId="13617"/>
        </pc:sldMkLst>
        <pc:picChg chg="mod">
          <ac:chgData name="Amanda del Río Murillo" userId="ef3ae9c1-9254-4a4f-8da0-11578e86a26b" providerId="ADAL" clId="{E8F148A4-D6DE-4012-9BCD-3F0A9BCE7EA8}" dt="2024-05-23T11:58:11.761" v="2585" actId="1076"/>
          <ac:picMkLst>
            <pc:docMk/>
            <pc:sldMk cId="1005283021" sldId="13617"/>
            <ac:picMk id="5" creationId="{E0B1FEA9-9B22-AE10-11B3-0A893812738D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5-23T09:28:21.506" v="1410" actId="2696"/>
        <pc:sldMkLst>
          <pc:docMk/>
          <pc:sldMk cId="2722354219" sldId="13617"/>
        </pc:sldMkLst>
        <pc:spChg chg="add mod">
          <ac:chgData name="Amanda del Río Murillo" userId="ef3ae9c1-9254-4a4f-8da0-11578e86a26b" providerId="ADAL" clId="{E8F148A4-D6DE-4012-9BCD-3F0A9BCE7EA8}" dt="2024-05-23T09:14:46.089" v="1130"/>
          <ac:spMkLst>
            <pc:docMk/>
            <pc:sldMk cId="2722354219" sldId="13617"/>
            <ac:spMk id="3" creationId="{97FD61E1-FC0A-27AA-8F87-24C535BB139A}"/>
          </ac:spMkLst>
        </pc:spChg>
        <pc:picChg chg="del">
          <ac:chgData name="Amanda del Río Murillo" userId="ef3ae9c1-9254-4a4f-8da0-11578e86a26b" providerId="ADAL" clId="{E8F148A4-D6DE-4012-9BCD-3F0A9BCE7EA8}" dt="2024-05-23T05:46:13.532" v="81" actId="478"/>
          <ac:picMkLst>
            <pc:docMk/>
            <pc:sldMk cId="2722354219" sldId="13617"/>
            <ac:picMk id="2" creationId="{1F0C4205-1646-45D2-983E-5C483423E080}"/>
          </ac:picMkLst>
        </pc:picChg>
        <pc:picChg chg="mod">
          <ac:chgData name="Amanda del Río Murillo" userId="ef3ae9c1-9254-4a4f-8da0-11578e86a26b" providerId="ADAL" clId="{E8F148A4-D6DE-4012-9BCD-3F0A9BCE7EA8}" dt="2024-05-23T08:34:33.280" v="893" actId="1076"/>
          <ac:picMkLst>
            <pc:docMk/>
            <pc:sldMk cId="2722354219" sldId="13617"/>
            <ac:picMk id="5" creationId="{E0B1FEA9-9B22-AE10-11B3-0A893812738D}"/>
          </ac:picMkLst>
        </pc:picChg>
      </pc:sldChg>
      <pc:sldChg chg="add">
        <pc:chgData name="Amanda del Río Murillo" userId="ef3ae9c1-9254-4a4f-8da0-11578e86a26b" providerId="ADAL" clId="{E8F148A4-D6DE-4012-9BCD-3F0A9BCE7EA8}" dt="2024-05-23T09:28:26.556" v="1411"/>
        <pc:sldMkLst>
          <pc:docMk/>
          <pc:sldMk cId="157446461" sldId="13618"/>
        </pc:sldMkLst>
      </pc:sldChg>
      <pc:sldChg chg="addSp delSp modSp add del mod">
        <pc:chgData name="Amanda del Río Murillo" userId="ef3ae9c1-9254-4a4f-8da0-11578e86a26b" providerId="ADAL" clId="{E8F148A4-D6DE-4012-9BCD-3F0A9BCE7EA8}" dt="2024-05-23T09:28:21.506" v="1410" actId="2696"/>
        <pc:sldMkLst>
          <pc:docMk/>
          <pc:sldMk cId="2786537311" sldId="13618"/>
        </pc:sldMkLst>
        <pc:spChg chg="add mod">
          <ac:chgData name="Amanda del Río Murillo" userId="ef3ae9c1-9254-4a4f-8da0-11578e86a26b" providerId="ADAL" clId="{E8F148A4-D6DE-4012-9BCD-3F0A9BCE7EA8}" dt="2024-05-23T09:14:48.332" v="1132"/>
          <ac:spMkLst>
            <pc:docMk/>
            <pc:sldMk cId="2786537311" sldId="13618"/>
            <ac:spMk id="2" creationId="{13FE8270-A2EE-CF34-8AEC-6C4C59F1C780}"/>
          </ac:spMkLst>
        </pc:spChg>
        <pc:picChg chg="del">
          <ac:chgData name="Amanda del Río Murillo" userId="ef3ae9c1-9254-4a4f-8da0-11578e86a26b" providerId="ADAL" clId="{E8F148A4-D6DE-4012-9BCD-3F0A9BCE7EA8}" dt="2024-05-23T05:46:15.683" v="83" actId="478"/>
          <ac:picMkLst>
            <pc:docMk/>
            <pc:sldMk cId="2786537311" sldId="13618"/>
            <ac:picMk id="3" creationId="{191011EF-6D89-4F22-AC59-141EC3C224A4}"/>
          </ac:picMkLst>
        </pc:picChg>
        <pc:picChg chg="mod">
          <ac:chgData name="Amanda del Río Murillo" userId="ef3ae9c1-9254-4a4f-8da0-11578e86a26b" providerId="ADAL" clId="{E8F148A4-D6DE-4012-9BCD-3F0A9BCE7EA8}" dt="2024-05-23T09:15:00.157" v="1135" actId="1076"/>
          <ac:picMkLst>
            <pc:docMk/>
            <pc:sldMk cId="2786537311" sldId="13618"/>
            <ac:picMk id="8" creationId="{635A87CD-8FAA-C01E-3654-8FF603B5CECE}"/>
          </ac:picMkLst>
        </pc:picChg>
        <pc:picChg chg="mod">
          <ac:chgData name="Amanda del Río Murillo" userId="ef3ae9c1-9254-4a4f-8da0-11578e86a26b" providerId="ADAL" clId="{E8F148A4-D6DE-4012-9BCD-3F0A9BCE7EA8}" dt="2024-05-23T09:15:05.896" v="1136" actId="1076"/>
          <ac:picMkLst>
            <pc:docMk/>
            <pc:sldMk cId="2786537311" sldId="13618"/>
            <ac:picMk id="12" creationId="{6AA9ACAD-78EE-8CA0-BD80-3C5A5A3DBD51}"/>
          </ac:picMkLst>
        </pc:picChg>
      </pc:sldChg>
      <pc:sldChg chg="delSp modSp add del mod">
        <pc:chgData name="Amanda del Río Murillo" userId="ef3ae9c1-9254-4a4f-8da0-11578e86a26b" providerId="ADAL" clId="{E8F148A4-D6DE-4012-9BCD-3F0A9BCE7EA8}" dt="2024-05-23T09:28:21.506" v="1410" actId="2696"/>
        <pc:sldMkLst>
          <pc:docMk/>
          <pc:sldMk cId="1809318817" sldId="13619"/>
        </pc:sldMkLst>
        <pc:spChg chg="mod">
          <ac:chgData name="Amanda del Río Murillo" userId="ef3ae9c1-9254-4a4f-8da0-11578e86a26b" providerId="ADAL" clId="{E8F148A4-D6DE-4012-9BCD-3F0A9BCE7EA8}" dt="2024-05-23T09:19:32.928" v="1146" actId="1076"/>
          <ac:spMkLst>
            <pc:docMk/>
            <pc:sldMk cId="1809318817" sldId="13619"/>
            <ac:spMk id="5" creationId="{94254A01-BAE8-1AD0-025D-38C454FBF4D9}"/>
          </ac:spMkLst>
        </pc:spChg>
        <pc:spChg chg="mod">
          <ac:chgData name="Amanda del Río Murillo" userId="ef3ae9c1-9254-4a4f-8da0-11578e86a26b" providerId="ADAL" clId="{E8F148A4-D6DE-4012-9BCD-3F0A9BCE7EA8}" dt="2024-05-23T09:20:21.287" v="1151" actId="27636"/>
          <ac:spMkLst>
            <pc:docMk/>
            <pc:sldMk cId="1809318817" sldId="13619"/>
            <ac:spMk id="7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05:47:09.293" v="94" actId="478"/>
          <ac:picMkLst>
            <pc:docMk/>
            <pc:sldMk cId="1809318817" sldId="13619"/>
            <ac:picMk id="2" creationId="{E6D6C150-C16D-A2A9-8272-3C864E62D1E0}"/>
          </ac:picMkLst>
        </pc:picChg>
      </pc:sldChg>
      <pc:sldChg chg="add">
        <pc:chgData name="Amanda del Río Murillo" userId="ef3ae9c1-9254-4a4f-8da0-11578e86a26b" providerId="ADAL" clId="{E8F148A4-D6DE-4012-9BCD-3F0A9BCE7EA8}" dt="2024-05-23T09:28:26.556" v="1411"/>
        <pc:sldMkLst>
          <pc:docMk/>
          <pc:sldMk cId="2344354387" sldId="13619"/>
        </pc:sldMkLst>
      </pc:sldChg>
      <pc:sldChg chg="add del">
        <pc:chgData name="Amanda del Río Murillo" userId="ef3ae9c1-9254-4a4f-8da0-11578e86a26b" providerId="ADAL" clId="{E8F148A4-D6DE-4012-9BCD-3F0A9BCE7EA8}" dt="2024-05-23T06:06:17.974" v="158"/>
        <pc:sldMkLst>
          <pc:docMk/>
          <pc:sldMk cId="533835437" sldId="13620"/>
        </pc:sldMkLst>
      </pc:sldChg>
      <pc:sldChg chg="addSp delSp modSp add del mod">
        <pc:chgData name="Amanda del Río Murillo" userId="ef3ae9c1-9254-4a4f-8da0-11578e86a26b" providerId="ADAL" clId="{E8F148A4-D6DE-4012-9BCD-3F0A9BCE7EA8}" dt="2024-05-23T08:31:45.808" v="853" actId="2696"/>
        <pc:sldMkLst>
          <pc:docMk/>
          <pc:sldMk cId="3047671755" sldId="13620"/>
        </pc:sldMkLst>
        <pc:spChg chg="mod">
          <ac:chgData name="Amanda del Río Murillo" userId="ef3ae9c1-9254-4a4f-8da0-11578e86a26b" providerId="ADAL" clId="{E8F148A4-D6DE-4012-9BCD-3F0A9BCE7EA8}" dt="2024-05-23T07:59:04.422" v="494" actId="1076"/>
          <ac:spMkLst>
            <pc:docMk/>
            <pc:sldMk cId="3047671755" sldId="13620"/>
            <ac:spMk id="8" creationId="{B6CB61F0-8951-410C-87F5-84C8B877920C}"/>
          </ac:spMkLst>
        </pc:spChg>
        <pc:spChg chg="del">
          <ac:chgData name="Amanda del Río Murillo" userId="ef3ae9c1-9254-4a4f-8da0-11578e86a26b" providerId="ADAL" clId="{E8F148A4-D6DE-4012-9BCD-3F0A9BCE7EA8}" dt="2024-05-23T07:41:22.200" v="418" actId="478"/>
          <ac:spMkLst>
            <pc:docMk/>
            <pc:sldMk cId="3047671755" sldId="13620"/>
            <ac:spMk id="12" creationId="{00000000-0000-0000-0000-000000000000}"/>
          </ac:spMkLst>
        </pc:spChg>
        <pc:picChg chg="add mod">
          <ac:chgData name="Amanda del Río Murillo" userId="ef3ae9c1-9254-4a4f-8da0-11578e86a26b" providerId="ADAL" clId="{E8F148A4-D6DE-4012-9BCD-3F0A9BCE7EA8}" dt="2024-05-23T07:59:05.945" v="495" actId="1076"/>
          <ac:picMkLst>
            <pc:docMk/>
            <pc:sldMk cId="3047671755" sldId="13620"/>
            <ac:picMk id="2" creationId="{A4A34E2E-FCAC-1A04-8DA1-85D65FAB1257}"/>
          </ac:picMkLst>
        </pc:picChg>
        <pc:picChg chg="del">
          <ac:chgData name="Amanda del Río Murillo" userId="ef3ae9c1-9254-4a4f-8da0-11578e86a26b" providerId="ADAL" clId="{E8F148A4-D6DE-4012-9BCD-3F0A9BCE7EA8}" dt="2024-05-23T07:41:20.286" v="417" actId="478"/>
          <ac:picMkLst>
            <pc:docMk/>
            <pc:sldMk cId="3047671755" sldId="13620"/>
            <ac:picMk id="11" creationId="{00000000-0000-0000-0000-000000000000}"/>
          </ac:picMkLst>
        </pc:picChg>
      </pc:sldChg>
      <pc:sldChg chg="add del">
        <pc:chgData name="Amanda del Río Murillo" userId="ef3ae9c1-9254-4a4f-8da0-11578e86a26b" providerId="ADAL" clId="{E8F148A4-D6DE-4012-9BCD-3F0A9BCE7EA8}" dt="2024-05-23T11:57:18.034" v="2583" actId="47"/>
        <pc:sldMkLst>
          <pc:docMk/>
          <pc:sldMk cId="3856409373" sldId="13620"/>
        </pc:sldMkLst>
      </pc:sldChg>
      <pc:sldChg chg="addSp delSp modSp add del mod">
        <pc:chgData name="Amanda del Río Murillo" userId="ef3ae9c1-9254-4a4f-8da0-11578e86a26b" providerId="ADAL" clId="{E8F148A4-D6DE-4012-9BCD-3F0A9BCE7EA8}" dt="2024-05-23T08:46:32.135" v="1069" actId="20577"/>
        <pc:sldMkLst>
          <pc:docMk/>
          <pc:sldMk cId="1746219822" sldId="13621"/>
        </pc:sldMkLst>
        <pc:spChg chg="mod">
          <ac:chgData name="Amanda del Río Murillo" userId="ef3ae9c1-9254-4a4f-8da0-11578e86a26b" providerId="ADAL" clId="{E8F148A4-D6DE-4012-9BCD-3F0A9BCE7EA8}" dt="2024-05-23T08:46:32.135" v="1069" actId="20577"/>
          <ac:spMkLst>
            <pc:docMk/>
            <pc:sldMk cId="1746219822" sldId="13621"/>
            <ac:spMk id="7" creationId="{00000000-0000-0000-0000-000000000000}"/>
          </ac:spMkLst>
        </pc:spChg>
        <pc:picChg chg="add mod">
          <ac:chgData name="Amanda del Río Murillo" userId="ef3ae9c1-9254-4a4f-8da0-11578e86a26b" providerId="ADAL" clId="{E8F148A4-D6DE-4012-9BCD-3F0A9BCE7EA8}" dt="2024-05-23T08:46:07.009" v="1064" actId="1076"/>
          <ac:picMkLst>
            <pc:docMk/>
            <pc:sldMk cId="1746219822" sldId="13621"/>
            <ac:picMk id="2" creationId="{A7A725B3-95EA-A932-91AC-357D7831DE6B}"/>
          </ac:picMkLst>
        </pc:picChg>
        <pc:picChg chg="del">
          <ac:chgData name="Amanda del Río Murillo" userId="ef3ae9c1-9254-4a4f-8da0-11578e86a26b" providerId="ADAL" clId="{E8F148A4-D6DE-4012-9BCD-3F0A9BCE7EA8}" dt="2024-05-23T08:45:59.070" v="1061" actId="478"/>
          <ac:picMkLst>
            <pc:docMk/>
            <pc:sldMk cId="1746219822" sldId="13621"/>
            <ac:picMk id="4" creationId="{1D6D63D6-ADF0-E715-620A-0C46703DA217}"/>
          </ac:picMkLst>
        </pc:picChg>
        <pc:picChg chg="del">
          <ac:chgData name="Amanda del Río Murillo" userId="ef3ae9c1-9254-4a4f-8da0-11578e86a26b" providerId="ADAL" clId="{E8F148A4-D6DE-4012-9BCD-3F0A9BCE7EA8}" dt="2024-05-23T08:46:00.800" v="1062" actId="478"/>
          <ac:picMkLst>
            <pc:docMk/>
            <pc:sldMk cId="1746219822" sldId="13621"/>
            <ac:picMk id="6" creationId="{5947FD0D-9635-593C-351C-C14D147A8A4C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5-23T08:31:45.808" v="853" actId="2696"/>
        <pc:sldMkLst>
          <pc:docMk/>
          <pc:sldMk cId="3939822968" sldId="13621"/>
        </pc:sldMkLst>
        <pc:spChg chg="add mod">
          <ac:chgData name="Amanda del Río Murillo" userId="ef3ae9c1-9254-4a4f-8da0-11578e86a26b" providerId="ADAL" clId="{E8F148A4-D6DE-4012-9BCD-3F0A9BCE7EA8}" dt="2024-05-23T08:30:52.381" v="850"/>
          <ac:spMkLst>
            <pc:docMk/>
            <pc:sldMk cId="3939822968" sldId="13621"/>
            <ac:spMk id="5" creationId="{5694E8CF-9507-2501-D060-80610925497A}"/>
          </ac:spMkLst>
        </pc:spChg>
        <pc:spChg chg="mod">
          <ac:chgData name="Amanda del Río Murillo" userId="ef3ae9c1-9254-4a4f-8da0-11578e86a26b" providerId="ADAL" clId="{E8F148A4-D6DE-4012-9BCD-3F0A9BCE7EA8}" dt="2024-05-23T08:11:07.006" v="593" actId="122"/>
          <ac:spMkLst>
            <pc:docMk/>
            <pc:sldMk cId="3939822968" sldId="13621"/>
            <ac:spMk id="7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08:27:35.129" v="802" actId="14100"/>
          <ac:spMkLst>
            <pc:docMk/>
            <pc:sldMk cId="3939822968" sldId="13621"/>
            <ac:spMk id="8" creationId="{B6CB61F0-8951-410C-87F5-84C8B877920C}"/>
          </ac:spMkLst>
        </pc:spChg>
        <pc:spChg chg="mod">
          <ac:chgData name="Amanda del Río Murillo" userId="ef3ae9c1-9254-4a4f-8da0-11578e86a26b" providerId="ADAL" clId="{E8F148A4-D6DE-4012-9BCD-3F0A9BCE7EA8}" dt="2024-05-23T08:30:12.316" v="849" actId="5793"/>
          <ac:spMkLst>
            <pc:docMk/>
            <pc:sldMk cId="3939822968" sldId="13621"/>
            <ac:spMk id="9" creationId="{00000000-0000-0000-0000-000000000000}"/>
          </ac:spMkLst>
        </pc:spChg>
        <pc:picChg chg="del">
          <ac:chgData name="Amanda del Río Murillo" userId="ef3ae9c1-9254-4a4f-8da0-11578e86a26b" providerId="ADAL" clId="{E8F148A4-D6DE-4012-9BCD-3F0A9BCE7EA8}" dt="2024-05-23T07:58:44.648" v="488" actId="478"/>
          <ac:picMkLst>
            <pc:docMk/>
            <pc:sldMk cId="3939822968" sldId="13621"/>
            <ac:picMk id="2" creationId="{A4A34E2E-FCAC-1A04-8DA1-85D65FAB1257}"/>
          </ac:picMkLst>
        </pc:picChg>
        <pc:picChg chg="add del mod">
          <ac:chgData name="Amanda del Río Murillo" userId="ef3ae9c1-9254-4a4f-8da0-11578e86a26b" providerId="ADAL" clId="{E8F148A4-D6DE-4012-9BCD-3F0A9BCE7EA8}" dt="2024-05-23T08:26:37.334" v="655" actId="478"/>
          <ac:picMkLst>
            <pc:docMk/>
            <pc:sldMk cId="3939822968" sldId="13621"/>
            <ac:picMk id="3" creationId="{BB35457C-7F09-9393-F60F-548496FDFC25}"/>
          </ac:picMkLst>
        </pc:picChg>
        <pc:picChg chg="add mod">
          <ac:chgData name="Amanda del Río Murillo" userId="ef3ae9c1-9254-4a4f-8da0-11578e86a26b" providerId="ADAL" clId="{E8F148A4-D6DE-4012-9BCD-3F0A9BCE7EA8}" dt="2024-05-23T08:26:43.401" v="657" actId="1076"/>
          <ac:picMkLst>
            <pc:docMk/>
            <pc:sldMk cId="3939822968" sldId="13621"/>
            <ac:picMk id="4" creationId="{1D6D63D6-ADF0-E715-620A-0C46703DA217}"/>
          </ac:picMkLst>
        </pc:picChg>
        <pc:picChg chg="add mod">
          <ac:chgData name="Amanda del Río Murillo" userId="ef3ae9c1-9254-4a4f-8da0-11578e86a26b" providerId="ADAL" clId="{E8F148A4-D6DE-4012-9BCD-3F0A9BCE7EA8}" dt="2024-05-23T08:30:59.137" v="852" actId="1076"/>
          <ac:picMkLst>
            <pc:docMk/>
            <pc:sldMk cId="3939822968" sldId="13621"/>
            <ac:picMk id="6" creationId="{5947FD0D-9635-593C-351C-C14D147A8A4C}"/>
          </ac:picMkLst>
        </pc:picChg>
      </pc:sldChg>
      <pc:sldChg chg="add del">
        <pc:chgData name="Amanda del Río Murillo" userId="ef3ae9c1-9254-4a4f-8da0-11578e86a26b" providerId="ADAL" clId="{E8F148A4-D6DE-4012-9BCD-3F0A9BCE7EA8}" dt="2024-05-23T06:06:17.974" v="158"/>
        <pc:sldMkLst>
          <pc:docMk/>
          <pc:sldMk cId="4066014446" sldId="13621"/>
        </pc:sldMkLst>
      </pc:sldChg>
      <pc:sldChg chg="add del">
        <pc:chgData name="Amanda del Río Murillo" userId="ef3ae9c1-9254-4a4f-8da0-11578e86a26b" providerId="ADAL" clId="{E8F148A4-D6DE-4012-9BCD-3F0A9BCE7EA8}" dt="2024-05-23T06:06:17.974" v="158"/>
        <pc:sldMkLst>
          <pc:docMk/>
          <pc:sldMk cId="920231611" sldId="13622"/>
        </pc:sldMkLst>
      </pc:sldChg>
      <pc:sldChg chg="add">
        <pc:chgData name="Amanda del Río Murillo" userId="ef3ae9c1-9254-4a4f-8da0-11578e86a26b" providerId="ADAL" clId="{E8F148A4-D6DE-4012-9BCD-3F0A9BCE7EA8}" dt="2024-05-23T08:31:50.816" v="854"/>
        <pc:sldMkLst>
          <pc:docMk/>
          <pc:sldMk cId="1308365620" sldId="13622"/>
        </pc:sldMkLst>
      </pc:sldChg>
      <pc:sldChg chg="addSp delSp modSp add del mod">
        <pc:chgData name="Amanda del Río Murillo" userId="ef3ae9c1-9254-4a4f-8da0-11578e86a26b" providerId="ADAL" clId="{E8F148A4-D6DE-4012-9BCD-3F0A9BCE7EA8}" dt="2024-05-23T08:31:45.808" v="853" actId="2696"/>
        <pc:sldMkLst>
          <pc:docMk/>
          <pc:sldMk cId="1429805700" sldId="13622"/>
        </pc:sldMkLst>
        <pc:spChg chg="add del mod">
          <ac:chgData name="Amanda del Río Murillo" userId="ef3ae9c1-9254-4a4f-8da0-11578e86a26b" providerId="ADAL" clId="{E8F148A4-D6DE-4012-9BCD-3F0A9BCE7EA8}" dt="2024-05-23T08:07:11.769" v="526" actId="478"/>
          <ac:spMkLst>
            <pc:docMk/>
            <pc:sldMk cId="1429805700" sldId="13622"/>
            <ac:spMk id="3" creationId="{26950DCA-B3C4-E09B-CDD5-82E1467C47BD}"/>
          </ac:spMkLst>
        </pc:spChg>
        <pc:spChg chg="mod">
          <ac:chgData name="Amanda del Río Murillo" userId="ef3ae9c1-9254-4a4f-8da0-11578e86a26b" providerId="ADAL" clId="{E8F148A4-D6DE-4012-9BCD-3F0A9BCE7EA8}" dt="2024-05-23T08:07:05.513" v="524" actId="113"/>
          <ac:spMkLst>
            <pc:docMk/>
            <pc:sldMk cId="1429805700" sldId="13622"/>
            <ac:spMk id="10" creationId="{2A293C9C-5A1C-42A4-FCF1-646766BDCCE0}"/>
          </ac:spMkLst>
        </pc:spChg>
        <pc:picChg chg="add del mod modCrop">
          <ac:chgData name="Amanda del Río Murillo" userId="ef3ae9c1-9254-4a4f-8da0-11578e86a26b" providerId="ADAL" clId="{E8F148A4-D6DE-4012-9BCD-3F0A9BCE7EA8}" dt="2024-05-23T08:07:59.489" v="535" actId="732"/>
          <ac:picMkLst>
            <pc:docMk/>
            <pc:sldMk cId="1429805700" sldId="13622"/>
            <ac:picMk id="7" creationId="{D31E467D-23B1-ACF1-F61B-82446BCB08C2}"/>
          </ac:picMkLst>
        </pc:picChg>
      </pc:sldChg>
      <pc:sldChg chg="addSp delSp modSp new del mod">
        <pc:chgData name="Amanda del Río Murillo" userId="ef3ae9c1-9254-4a4f-8da0-11578e86a26b" providerId="ADAL" clId="{E8F148A4-D6DE-4012-9BCD-3F0A9BCE7EA8}" dt="2024-05-23T08:15:11.460" v="605" actId="2696"/>
        <pc:sldMkLst>
          <pc:docMk/>
          <pc:sldMk cId="68123136" sldId="13623"/>
        </pc:sldMkLst>
        <pc:spChg chg="del">
          <ac:chgData name="Amanda del Río Murillo" userId="ef3ae9c1-9254-4a4f-8da0-11578e86a26b" providerId="ADAL" clId="{E8F148A4-D6DE-4012-9BCD-3F0A9BCE7EA8}" dt="2024-05-23T08:14:18.312" v="596" actId="478"/>
          <ac:spMkLst>
            <pc:docMk/>
            <pc:sldMk cId="68123136" sldId="13623"/>
            <ac:spMk id="2" creationId="{E56F1C33-C20E-CB4E-70AD-DB5537DFA61E}"/>
          </ac:spMkLst>
        </pc:spChg>
        <pc:picChg chg="add mod modCrop">
          <ac:chgData name="Amanda del Río Murillo" userId="ef3ae9c1-9254-4a4f-8da0-11578e86a26b" providerId="ADAL" clId="{E8F148A4-D6DE-4012-9BCD-3F0A9BCE7EA8}" dt="2024-05-23T08:14:59.719" v="604" actId="1076"/>
          <ac:picMkLst>
            <pc:docMk/>
            <pc:sldMk cId="68123136" sldId="13623"/>
            <ac:picMk id="5" creationId="{6A2AE6AB-F3FA-707D-35EA-EA96ECF47EA3}"/>
          </ac:picMkLst>
        </pc:picChg>
      </pc:sldChg>
      <pc:sldChg chg="add del">
        <pc:chgData name="Amanda del Río Murillo" userId="ef3ae9c1-9254-4a4f-8da0-11578e86a26b" providerId="ADAL" clId="{E8F148A4-D6DE-4012-9BCD-3F0A9BCE7EA8}" dt="2024-05-23T06:06:17.974" v="158"/>
        <pc:sldMkLst>
          <pc:docMk/>
          <pc:sldMk cId="917153342" sldId="13623"/>
        </pc:sldMkLst>
      </pc:sldChg>
      <pc:sldChg chg="addSp modSp add mod">
        <pc:chgData name="Amanda del Río Murillo" userId="ef3ae9c1-9254-4a4f-8da0-11578e86a26b" providerId="ADAL" clId="{E8F148A4-D6DE-4012-9BCD-3F0A9BCE7EA8}" dt="2024-05-23T08:15:38.067" v="654" actId="20577"/>
        <pc:sldMkLst>
          <pc:docMk/>
          <pc:sldMk cId="1279519690" sldId="13623"/>
        </pc:sldMkLst>
        <pc:spChg chg="add mod">
          <ac:chgData name="Amanda del Río Murillo" userId="ef3ae9c1-9254-4a4f-8da0-11578e86a26b" providerId="ADAL" clId="{E8F148A4-D6DE-4012-9BCD-3F0A9BCE7EA8}" dt="2024-05-23T08:15:38.067" v="654" actId="20577"/>
          <ac:spMkLst>
            <pc:docMk/>
            <pc:sldMk cId="1279519690" sldId="13623"/>
            <ac:spMk id="2" creationId="{ED587924-1A91-7E90-34B1-42EC78F857DE}"/>
          </ac:spMkLst>
        </pc:spChg>
      </pc:sldChg>
      <pc:sldChg chg="addSp modSp add mod">
        <pc:chgData name="Amanda del Río Murillo" userId="ef3ae9c1-9254-4a4f-8da0-11578e86a26b" providerId="ADAL" clId="{E8F148A4-D6DE-4012-9BCD-3F0A9BCE7EA8}" dt="2024-05-23T10:59:53.644" v="2036" actId="14100"/>
        <pc:sldMkLst>
          <pc:docMk/>
          <pc:sldMk cId="693443312" sldId="13624"/>
        </pc:sldMkLst>
        <pc:spChg chg="mod">
          <ac:chgData name="Amanda del Río Murillo" userId="ef3ae9c1-9254-4a4f-8da0-11578e86a26b" providerId="ADAL" clId="{E8F148A4-D6DE-4012-9BCD-3F0A9BCE7EA8}" dt="2024-05-23T10:59:34.341" v="2027" actId="20577"/>
          <ac:spMkLst>
            <pc:docMk/>
            <pc:sldMk cId="693443312" sldId="13624"/>
            <ac:spMk id="2" creationId="{C742F504-998D-DAC9-5285-634179A53208}"/>
          </ac:spMkLst>
        </pc:spChg>
        <pc:spChg chg="mod">
          <ac:chgData name="Amanda del Río Murillo" userId="ef3ae9c1-9254-4a4f-8da0-11578e86a26b" providerId="ADAL" clId="{E8F148A4-D6DE-4012-9BCD-3F0A9BCE7EA8}" dt="2024-05-23T10:59:42.055" v="2030" actId="14100"/>
          <ac:spMkLst>
            <pc:docMk/>
            <pc:sldMk cId="693443312" sldId="13624"/>
            <ac:spMk id="3" creationId="{839120A2-6BDB-0E2B-87A2-D4DA3871E62B}"/>
          </ac:spMkLst>
        </pc:spChg>
        <pc:picChg chg="add mod">
          <ac:chgData name="Amanda del Río Murillo" userId="ef3ae9c1-9254-4a4f-8da0-11578e86a26b" providerId="ADAL" clId="{E8F148A4-D6DE-4012-9BCD-3F0A9BCE7EA8}" dt="2024-05-23T10:59:53.644" v="2036" actId="14100"/>
          <ac:picMkLst>
            <pc:docMk/>
            <pc:sldMk cId="693443312" sldId="13624"/>
            <ac:picMk id="14338" creationId="{E6DD3517-2D70-DD95-73AA-7C8FC9DC5191}"/>
          </ac:picMkLst>
        </pc:picChg>
      </pc:sldChg>
      <pc:sldChg chg="delSp add del setBg delDesignElem">
        <pc:chgData name="Amanda del Río Murillo" userId="ef3ae9c1-9254-4a4f-8da0-11578e86a26b" providerId="ADAL" clId="{E8F148A4-D6DE-4012-9BCD-3F0A9BCE7EA8}" dt="2024-05-23T09:31:43.969" v="1441" actId="47"/>
        <pc:sldMkLst>
          <pc:docMk/>
          <pc:sldMk cId="3601633035" sldId="13624"/>
        </pc:sldMkLst>
        <pc:spChg chg="del">
          <ac:chgData name="Amanda del Río Murillo" userId="ef3ae9c1-9254-4a4f-8da0-11578e86a26b" providerId="ADAL" clId="{E8F148A4-D6DE-4012-9BCD-3F0A9BCE7EA8}" dt="2024-05-23T09:31:37.856" v="1438"/>
          <ac:spMkLst>
            <pc:docMk/>
            <pc:sldMk cId="3601633035" sldId="13624"/>
            <ac:spMk id="8" creationId="{42A4FC2C-047E-45A5-965D-8E1E3BF09BC6}"/>
          </ac:spMkLst>
        </pc:spChg>
      </pc:sldChg>
      <pc:sldChg chg="delSp add del">
        <pc:chgData name="Amanda del Río Murillo" userId="ef3ae9c1-9254-4a4f-8da0-11578e86a26b" providerId="ADAL" clId="{E8F148A4-D6DE-4012-9BCD-3F0A9BCE7EA8}" dt="2024-05-23T09:37:55.425" v="1473" actId="47"/>
        <pc:sldMkLst>
          <pc:docMk/>
          <pc:sldMk cId="4167321046" sldId="13624"/>
        </pc:sldMkLst>
        <pc:picChg chg="del">
          <ac:chgData name="Amanda del Río Murillo" userId="ef3ae9c1-9254-4a4f-8da0-11578e86a26b" providerId="ADAL" clId="{E8F148A4-D6DE-4012-9BCD-3F0A9BCE7EA8}" dt="2024-05-23T09:36:07.314" v="1458" actId="21"/>
          <ac:picMkLst>
            <pc:docMk/>
            <pc:sldMk cId="4167321046" sldId="13624"/>
            <ac:picMk id="4" creationId="{2B2BCEAE-9E2B-AC61-92EA-4DEFAF76985C}"/>
          </ac:picMkLst>
        </pc:picChg>
        <pc:picChg chg="del">
          <ac:chgData name="Amanda del Río Murillo" userId="ef3ae9c1-9254-4a4f-8da0-11578e86a26b" providerId="ADAL" clId="{E8F148A4-D6DE-4012-9BCD-3F0A9BCE7EA8}" dt="2024-05-23T09:36:07.314" v="1458" actId="21"/>
          <ac:picMkLst>
            <pc:docMk/>
            <pc:sldMk cId="4167321046" sldId="13624"/>
            <ac:picMk id="1026" creationId="{00000000-0000-0000-0000-000000000000}"/>
          </ac:picMkLst>
        </pc:picChg>
      </pc:sldChg>
      <pc:sldChg chg="add del">
        <pc:chgData name="Amanda del Río Murillo" userId="ef3ae9c1-9254-4a4f-8da0-11578e86a26b" providerId="ADAL" clId="{E8F148A4-D6DE-4012-9BCD-3F0A9BCE7EA8}" dt="2024-05-23T09:31:44.545" v="1442" actId="47"/>
        <pc:sldMkLst>
          <pc:docMk/>
          <pc:sldMk cId="1137035598" sldId="13625"/>
        </pc:sldMkLst>
      </pc:sldChg>
      <pc:sldChg chg="addSp delSp modSp add mod">
        <pc:chgData name="Amanda del Río Murillo" userId="ef3ae9c1-9254-4a4f-8da0-11578e86a26b" providerId="ADAL" clId="{E8F148A4-D6DE-4012-9BCD-3F0A9BCE7EA8}" dt="2024-05-23T10:48:38.052" v="1956" actId="1076"/>
        <pc:sldMkLst>
          <pc:docMk/>
          <pc:sldMk cId="3467708491" sldId="13625"/>
        </pc:sldMkLst>
        <pc:spChg chg="del">
          <ac:chgData name="Amanda del Río Murillo" userId="ef3ae9c1-9254-4a4f-8da0-11578e86a26b" providerId="ADAL" clId="{E8F148A4-D6DE-4012-9BCD-3F0A9BCE7EA8}" dt="2024-05-23T10:30:00.350" v="1954" actId="478"/>
          <ac:spMkLst>
            <pc:docMk/>
            <pc:sldMk cId="3467708491" sldId="13625"/>
            <ac:spMk id="3" creationId="{839120A2-6BDB-0E2B-87A2-D4DA3871E62B}"/>
          </ac:spMkLst>
        </pc:spChg>
        <pc:picChg chg="add mod modCrop">
          <ac:chgData name="Amanda del Río Murillo" userId="ef3ae9c1-9254-4a4f-8da0-11578e86a26b" providerId="ADAL" clId="{E8F148A4-D6DE-4012-9BCD-3F0A9BCE7EA8}" dt="2024-05-23T10:48:38.052" v="1956" actId="1076"/>
          <ac:picMkLst>
            <pc:docMk/>
            <pc:sldMk cId="3467708491" sldId="13625"/>
            <ac:picMk id="5" creationId="{523C42B0-E885-11EA-317A-A552B3CE207A}"/>
          </ac:picMkLst>
        </pc:picChg>
        <pc:picChg chg="del">
          <ac:chgData name="Amanda del Río Murillo" userId="ef3ae9c1-9254-4a4f-8da0-11578e86a26b" providerId="ADAL" clId="{E8F148A4-D6DE-4012-9BCD-3F0A9BCE7EA8}" dt="2024-05-23T10:28:42.614" v="1945" actId="478"/>
          <ac:picMkLst>
            <pc:docMk/>
            <pc:sldMk cId="3467708491" sldId="13625"/>
            <ac:picMk id="1026" creationId="{57BFAA41-FAA5-7058-2735-01B8DC2D62AF}"/>
          </ac:picMkLst>
        </pc:picChg>
        <pc:picChg chg="del">
          <ac:chgData name="Amanda del Río Murillo" userId="ef3ae9c1-9254-4a4f-8da0-11578e86a26b" providerId="ADAL" clId="{E8F148A4-D6DE-4012-9BCD-3F0A9BCE7EA8}" dt="2024-05-23T10:28:43.111" v="1946" actId="478"/>
          <ac:picMkLst>
            <pc:docMk/>
            <pc:sldMk cId="3467708491" sldId="13625"/>
            <ac:picMk id="1028" creationId="{8D7960D4-A233-535A-28A5-9304047CA887}"/>
          </ac:picMkLst>
        </pc:picChg>
        <pc:picChg chg="del">
          <ac:chgData name="Amanda del Río Murillo" userId="ef3ae9c1-9254-4a4f-8da0-11578e86a26b" providerId="ADAL" clId="{E8F148A4-D6DE-4012-9BCD-3F0A9BCE7EA8}" dt="2024-05-23T10:28:43.589" v="1947" actId="478"/>
          <ac:picMkLst>
            <pc:docMk/>
            <pc:sldMk cId="3467708491" sldId="13625"/>
            <ac:picMk id="1030" creationId="{5250E1A1-EE04-6BA5-1793-1D645B149365}"/>
          </ac:picMkLst>
        </pc:picChg>
      </pc:sldChg>
      <pc:sldChg chg="addSp delSp modSp add mod">
        <pc:chgData name="Amanda del Río Murillo" userId="ef3ae9c1-9254-4a4f-8da0-11578e86a26b" providerId="ADAL" clId="{E8F148A4-D6DE-4012-9BCD-3F0A9BCE7EA8}" dt="2024-05-23T11:05:05.773" v="2210" actId="14100"/>
        <pc:sldMkLst>
          <pc:docMk/>
          <pc:sldMk cId="2126612669" sldId="13626"/>
        </pc:sldMkLst>
        <pc:spChg chg="add mod">
          <ac:chgData name="Amanda del Río Murillo" userId="ef3ae9c1-9254-4a4f-8da0-11578e86a26b" providerId="ADAL" clId="{E8F148A4-D6DE-4012-9BCD-3F0A9BCE7EA8}" dt="2024-05-23T11:04:17.927" v="2199" actId="207"/>
          <ac:spMkLst>
            <pc:docMk/>
            <pc:sldMk cId="2126612669" sldId="13626"/>
            <ac:spMk id="3" creationId="{13C3E8F8-8BB8-2C37-5767-353514D69E9C}"/>
          </ac:spMkLst>
        </pc:spChg>
        <pc:spChg chg="add del">
          <ac:chgData name="Amanda del Río Murillo" userId="ef3ae9c1-9254-4a4f-8da0-11578e86a26b" providerId="ADAL" clId="{E8F148A4-D6DE-4012-9BCD-3F0A9BCE7EA8}" dt="2024-05-23T11:04:36.606" v="2203" actId="478"/>
          <ac:spMkLst>
            <pc:docMk/>
            <pc:sldMk cId="2126612669" sldId="13626"/>
            <ac:spMk id="5" creationId="{2A74CFC6-A4E9-F527-B89B-EB96AC9A5FD1}"/>
          </ac:spMkLst>
        </pc:spChg>
        <pc:picChg chg="del mod">
          <ac:chgData name="Amanda del Río Murillo" userId="ef3ae9c1-9254-4a4f-8da0-11578e86a26b" providerId="ADAL" clId="{E8F148A4-D6DE-4012-9BCD-3F0A9BCE7EA8}" dt="2024-05-23T11:04:33.101" v="2201" actId="478"/>
          <ac:picMkLst>
            <pc:docMk/>
            <pc:sldMk cId="2126612669" sldId="13626"/>
            <ac:picMk id="2" creationId="{1E2C771C-E7B5-8937-F4AA-1CF534C3571B}"/>
          </ac:picMkLst>
        </pc:picChg>
        <pc:picChg chg="add mod modCrop">
          <ac:chgData name="Amanda del Río Murillo" userId="ef3ae9c1-9254-4a4f-8da0-11578e86a26b" providerId="ADAL" clId="{E8F148A4-D6DE-4012-9BCD-3F0A9BCE7EA8}" dt="2024-05-23T11:05:05.773" v="2210" actId="14100"/>
          <ac:picMkLst>
            <pc:docMk/>
            <pc:sldMk cId="2126612669" sldId="13626"/>
            <ac:picMk id="7" creationId="{4EB5D7CF-AE67-161B-0A8C-A447F2514F0C}"/>
          </ac:picMkLst>
        </pc:picChg>
      </pc:sldChg>
      <pc:sldChg chg="addSp delSp modSp new mod">
        <pc:chgData name="Amanda del Río Murillo" userId="ef3ae9c1-9254-4a4f-8da0-11578e86a26b" providerId="ADAL" clId="{E8F148A4-D6DE-4012-9BCD-3F0A9BCE7EA8}" dt="2024-05-23T11:14:43.469" v="2263" actId="1076"/>
        <pc:sldMkLst>
          <pc:docMk/>
          <pc:sldMk cId="754031647" sldId="13627"/>
        </pc:sldMkLst>
        <pc:spChg chg="del">
          <ac:chgData name="Amanda del Río Murillo" userId="ef3ae9c1-9254-4a4f-8da0-11578e86a26b" providerId="ADAL" clId="{E8F148A4-D6DE-4012-9BCD-3F0A9BCE7EA8}" dt="2024-05-23T11:05:52.110" v="2213" actId="478"/>
          <ac:spMkLst>
            <pc:docMk/>
            <pc:sldMk cId="754031647" sldId="13627"/>
            <ac:spMk id="2" creationId="{8EB19545-9621-8C84-5E3D-9D6C134F5AE6}"/>
          </ac:spMkLst>
        </pc:spChg>
        <pc:spChg chg="add mod">
          <ac:chgData name="Amanda del Río Murillo" userId="ef3ae9c1-9254-4a4f-8da0-11578e86a26b" providerId="ADAL" clId="{E8F148A4-D6DE-4012-9BCD-3F0A9BCE7EA8}" dt="2024-05-23T11:09:06.573" v="2261"/>
          <ac:spMkLst>
            <pc:docMk/>
            <pc:sldMk cId="754031647" sldId="13627"/>
            <ac:spMk id="4" creationId="{CC34DC1C-D2AD-21C3-7966-B31A68740A25}"/>
          </ac:spMkLst>
        </pc:spChg>
        <pc:picChg chg="add mod">
          <ac:chgData name="Amanda del Río Murillo" userId="ef3ae9c1-9254-4a4f-8da0-11578e86a26b" providerId="ADAL" clId="{E8F148A4-D6DE-4012-9BCD-3F0A9BCE7EA8}" dt="2024-05-23T11:14:43.469" v="2263" actId="1076"/>
          <ac:picMkLst>
            <pc:docMk/>
            <pc:sldMk cId="754031647" sldId="13627"/>
            <ac:picMk id="2050" creationId="{1E04E71A-C129-99EA-B22D-89CEDA31C097}"/>
          </ac:picMkLst>
        </pc:picChg>
      </pc:sldChg>
      <pc:sldChg chg="modSp add mod">
        <pc:chgData name="Amanda del Río Murillo" userId="ef3ae9c1-9254-4a4f-8da0-11578e86a26b" providerId="ADAL" clId="{E8F148A4-D6DE-4012-9BCD-3F0A9BCE7EA8}" dt="2024-05-23T11:07:59.726" v="2243" actId="20577"/>
        <pc:sldMkLst>
          <pc:docMk/>
          <pc:sldMk cId="51682115" sldId="13628"/>
        </pc:sldMkLst>
        <pc:spChg chg="mod">
          <ac:chgData name="Amanda del Río Murillo" userId="ef3ae9c1-9254-4a4f-8da0-11578e86a26b" providerId="ADAL" clId="{E8F148A4-D6DE-4012-9BCD-3F0A9BCE7EA8}" dt="2024-05-23T11:07:56.899" v="2240" actId="20577"/>
          <ac:spMkLst>
            <pc:docMk/>
            <pc:sldMk cId="51682115" sldId="13628"/>
            <ac:spMk id="9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11:07:59.726" v="2243" actId="20577"/>
          <ac:spMkLst>
            <pc:docMk/>
            <pc:sldMk cId="51682115" sldId="13628"/>
            <ac:spMk id="10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11:07:25.381" v="2227" actId="1076"/>
          <ac:spMkLst>
            <pc:docMk/>
            <pc:sldMk cId="51682115" sldId="13628"/>
            <ac:spMk id="18" creationId="{62D286AC-28D4-4266-8585-0B0D140C6563}"/>
          </ac:spMkLst>
        </pc:spChg>
        <pc:spChg chg="mod">
          <ac:chgData name="Amanda del Río Murillo" userId="ef3ae9c1-9254-4a4f-8da0-11578e86a26b" providerId="ADAL" clId="{E8F148A4-D6DE-4012-9BCD-3F0A9BCE7EA8}" dt="2024-05-23T11:07:44.468" v="2233" actId="1076"/>
          <ac:spMkLst>
            <pc:docMk/>
            <pc:sldMk cId="51682115" sldId="13628"/>
            <ac:spMk id="23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11:07:46.997" v="2234" actId="14100"/>
          <ac:spMkLst>
            <pc:docMk/>
            <pc:sldMk cId="51682115" sldId="13628"/>
            <ac:spMk id="29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11:07:49.397" v="2235" actId="14100"/>
          <ac:spMkLst>
            <pc:docMk/>
            <pc:sldMk cId="51682115" sldId="13628"/>
            <ac:spMk id="30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11:07:52.023" v="2236" actId="14100"/>
          <ac:spMkLst>
            <pc:docMk/>
            <pc:sldMk cId="51682115" sldId="13628"/>
            <ac:spMk id="31" creationId="{00000000-0000-0000-0000-000000000000}"/>
          </ac:spMkLst>
        </pc:spChg>
      </pc:sldChg>
      <pc:sldChg chg="delSp add del mod">
        <pc:chgData name="Amanda del Río Murillo" userId="ef3ae9c1-9254-4a4f-8da0-11578e86a26b" providerId="ADAL" clId="{E8F148A4-D6DE-4012-9BCD-3F0A9BCE7EA8}" dt="2024-05-23T11:06:57.482" v="2218" actId="2696"/>
        <pc:sldMkLst>
          <pc:docMk/>
          <pc:sldMk cId="2140330337" sldId="13628"/>
        </pc:sldMkLst>
        <pc:picChg chg="del">
          <ac:chgData name="Amanda del Río Murillo" userId="ef3ae9c1-9254-4a4f-8da0-11578e86a26b" providerId="ADAL" clId="{E8F148A4-D6DE-4012-9BCD-3F0A9BCE7EA8}" dt="2024-05-23T11:06:50.653" v="2216" actId="478"/>
          <ac:picMkLst>
            <pc:docMk/>
            <pc:sldMk cId="2140330337" sldId="13628"/>
            <ac:picMk id="17" creationId="{56C81DC2-A93D-4BE6-B8A4-5C2FDEE2B0FB}"/>
          </ac:picMkLst>
        </pc:picChg>
      </pc:sldChg>
      <pc:sldChg chg="modSp add mod">
        <pc:chgData name="Amanda del Río Murillo" userId="ef3ae9c1-9254-4a4f-8da0-11578e86a26b" providerId="ADAL" clId="{E8F148A4-D6DE-4012-9BCD-3F0A9BCE7EA8}" dt="2024-05-23T11:07:39.573" v="2232" actId="1076"/>
        <pc:sldMkLst>
          <pc:docMk/>
          <pc:sldMk cId="2192481910" sldId="13629"/>
        </pc:sldMkLst>
        <pc:spChg chg="mod">
          <ac:chgData name="Amanda del Río Murillo" userId="ef3ae9c1-9254-4a4f-8da0-11578e86a26b" providerId="ADAL" clId="{E8F148A4-D6DE-4012-9BCD-3F0A9BCE7EA8}" dt="2024-05-23T11:07:39.573" v="2232" actId="1076"/>
          <ac:spMkLst>
            <pc:docMk/>
            <pc:sldMk cId="2192481910" sldId="13629"/>
            <ac:spMk id="24" creationId="{00000000-0000-0000-0000-000000000000}"/>
          </ac:spMkLst>
        </pc:spChg>
        <pc:spChg chg="mod">
          <ac:chgData name="Amanda del Río Murillo" userId="ef3ae9c1-9254-4a4f-8da0-11578e86a26b" providerId="ADAL" clId="{E8F148A4-D6DE-4012-9BCD-3F0A9BCE7EA8}" dt="2024-05-23T11:07:32.444" v="2229" actId="1076"/>
          <ac:spMkLst>
            <pc:docMk/>
            <pc:sldMk cId="2192481910" sldId="13629"/>
            <ac:spMk id="32" creationId="{62D286AC-28D4-4266-8585-0B0D140C6563}"/>
          </ac:spMkLst>
        </pc:spChg>
        <pc:picChg chg="mod">
          <ac:chgData name="Amanda del Río Murillo" userId="ef3ae9c1-9254-4a4f-8da0-11578e86a26b" providerId="ADAL" clId="{E8F148A4-D6DE-4012-9BCD-3F0A9BCE7EA8}" dt="2024-05-23T11:07:36.396" v="2231" actId="1076"/>
          <ac:picMkLst>
            <pc:docMk/>
            <pc:sldMk cId="2192481910" sldId="13629"/>
            <ac:picMk id="4" creationId="{00000000-0000-0000-0000-000000000000}"/>
          </ac:picMkLst>
        </pc:picChg>
      </pc:sldChg>
      <pc:sldChg chg="delSp add del mod">
        <pc:chgData name="Amanda del Río Murillo" userId="ef3ae9c1-9254-4a4f-8da0-11578e86a26b" providerId="ADAL" clId="{E8F148A4-D6DE-4012-9BCD-3F0A9BCE7EA8}" dt="2024-05-23T11:06:57.482" v="2218" actId="2696"/>
        <pc:sldMkLst>
          <pc:docMk/>
          <pc:sldMk cId="3670954742" sldId="13629"/>
        </pc:sldMkLst>
        <pc:picChg chg="del">
          <ac:chgData name="Amanda del Río Murillo" userId="ef3ae9c1-9254-4a4f-8da0-11578e86a26b" providerId="ADAL" clId="{E8F148A4-D6DE-4012-9BCD-3F0A9BCE7EA8}" dt="2024-05-23T11:06:51.774" v="2217" actId="478"/>
          <ac:picMkLst>
            <pc:docMk/>
            <pc:sldMk cId="3670954742" sldId="13629"/>
            <ac:picMk id="26" creationId="{56C81DC2-A93D-4BE6-B8A4-5C2FDEE2B0FB}"/>
          </ac:picMkLst>
        </pc:picChg>
      </pc:sldChg>
      <pc:sldChg chg="addSp delSp modSp add mod">
        <pc:chgData name="Amanda del Río Murillo" userId="ef3ae9c1-9254-4a4f-8da0-11578e86a26b" providerId="ADAL" clId="{E8F148A4-D6DE-4012-9BCD-3F0A9BCE7EA8}" dt="2024-05-23T11:23:40.373" v="2314"/>
        <pc:sldMkLst>
          <pc:docMk/>
          <pc:sldMk cId="38461165" sldId="13630"/>
        </pc:sldMkLst>
        <pc:spChg chg="add mod">
          <ac:chgData name="Amanda del Río Murillo" userId="ef3ae9c1-9254-4a4f-8da0-11578e86a26b" providerId="ADAL" clId="{E8F148A4-D6DE-4012-9BCD-3F0A9BCE7EA8}" dt="2024-05-23T11:23:40.373" v="2314"/>
          <ac:spMkLst>
            <pc:docMk/>
            <pc:sldMk cId="38461165" sldId="13630"/>
            <ac:spMk id="2" creationId="{7C85FA5A-3570-BCE3-E392-0F69490644F8}"/>
          </ac:spMkLst>
        </pc:spChg>
        <pc:spChg chg="del">
          <ac:chgData name="Amanda del Río Murillo" userId="ef3ae9c1-9254-4a4f-8da0-11578e86a26b" providerId="ADAL" clId="{E8F148A4-D6DE-4012-9BCD-3F0A9BCE7EA8}" dt="2024-05-23T11:23:40.205" v="2313" actId="478"/>
          <ac:spMkLst>
            <pc:docMk/>
            <pc:sldMk cId="38461165" sldId="13630"/>
            <ac:spMk id="13" creationId="{522185EA-1703-0E4A-9889-70D4C74ADDCD}"/>
          </ac:spMkLst>
        </pc:spChg>
        <pc:picChg chg="del">
          <ac:chgData name="Amanda del Río Murillo" userId="ef3ae9c1-9254-4a4f-8da0-11578e86a26b" providerId="ADAL" clId="{E8F148A4-D6DE-4012-9BCD-3F0A9BCE7EA8}" dt="2024-05-23T11:23:02.630" v="2286" actId="478"/>
          <ac:picMkLst>
            <pc:docMk/>
            <pc:sldMk cId="38461165" sldId="13630"/>
            <ac:picMk id="9" creationId="{29EAEE2A-6D3B-4A76-936A-ECE656BE4D9F}"/>
          </ac:picMkLst>
        </pc:picChg>
      </pc:sldChg>
      <pc:sldChg chg="addSp delSp modSp new mod ord">
        <pc:chgData name="Amanda del Río Murillo" userId="ef3ae9c1-9254-4a4f-8da0-11578e86a26b" providerId="ADAL" clId="{E8F148A4-D6DE-4012-9BCD-3F0A9BCE7EA8}" dt="2024-05-23T11:59:42.447" v="2637"/>
        <pc:sldMkLst>
          <pc:docMk/>
          <pc:sldMk cId="60362899" sldId="13631"/>
        </pc:sldMkLst>
        <pc:spChg chg="del">
          <ac:chgData name="Amanda del Río Murillo" userId="ef3ae9c1-9254-4a4f-8da0-11578e86a26b" providerId="ADAL" clId="{E8F148A4-D6DE-4012-9BCD-3F0A9BCE7EA8}" dt="2024-05-23T11:48:43.389" v="2557" actId="931"/>
          <ac:spMkLst>
            <pc:docMk/>
            <pc:sldMk cId="60362899" sldId="13631"/>
            <ac:spMk id="2" creationId="{02C96A04-8E98-00B4-04FD-66EAE28E977F}"/>
          </ac:spMkLst>
        </pc:spChg>
        <pc:spChg chg="mod">
          <ac:chgData name="Amanda del Río Murillo" userId="ef3ae9c1-9254-4a4f-8da0-11578e86a26b" providerId="ADAL" clId="{E8F148A4-D6DE-4012-9BCD-3F0A9BCE7EA8}" dt="2024-05-23T11:37:01.433" v="2385" actId="27636"/>
          <ac:spMkLst>
            <pc:docMk/>
            <pc:sldMk cId="60362899" sldId="13631"/>
            <ac:spMk id="3" creationId="{BC362F18-3452-8122-4DE6-812E7121F2BB}"/>
          </ac:spMkLst>
        </pc:spChg>
        <pc:spChg chg="mod">
          <ac:chgData name="Amanda del Río Murillo" userId="ef3ae9c1-9254-4a4f-8da0-11578e86a26b" providerId="ADAL" clId="{E8F148A4-D6DE-4012-9BCD-3F0A9BCE7EA8}" dt="2024-05-23T11:35:38.272" v="2334" actId="20577"/>
          <ac:spMkLst>
            <pc:docMk/>
            <pc:sldMk cId="60362899" sldId="13631"/>
            <ac:spMk id="4" creationId="{DCE584EF-DD27-C02B-A0EE-A809BD1C1168}"/>
          </ac:spMkLst>
        </pc:spChg>
        <pc:spChg chg="del">
          <ac:chgData name="Amanda del Río Murillo" userId="ef3ae9c1-9254-4a4f-8da0-11578e86a26b" providerId="ADAL" clId="{E8F148A4-D6DE-4012-9BCD-3F0A9BCE7EA8}" dt="2024-05-23T11:38:11.028" v="2386" actId="478"/>
          <ac:spMkLst>
            <pc:docMk/>
            <pc:sldMk cId="60362899" sldId="13631"/>
            <ac:spMk id="5" creationId="{495812DA-4D9E-4A50-C497-BE9F6BD8D45C}"/>
          </ac:spMkLst>
        </pc:spChg>
        <pc:spChg chg="add del">
          <ac:chgData name="Amanda del Río Murillo" userId="ef3ae9c1-9254-4a4f-8da0-11578e86a26b" providerId="ADAL" clId="{E8F148A4-D6DE-4012-9BCD-3F0A9BCE7EA8}" dt="2024-05-23T11:42:12.959" v="2414" actId="478"/>
          <ac:spMkLst>
            <pc:docMk/>
            <pc:sldMk cId="60362899" sldId="13631"/>
            <ac:spMk id="8" creationId="{655CF2B4-E876-42F3-91D7-1512D975CF16}"/>
          </ac:spMkLst>
        </pc:spChg>
        <pc:picChg chg="add mod">
          <ac:chgData name="Amanda del Río Murillo" userId="ef3ae9c1-9254-4a4f-8da0-11578e86a26b" providerId="ADAL" clId="{E8F148A4-D6DE-4012-9BCD-3F0A9BCE7EA8}" dt="2024-05-23T11:48:44.983" v="2559" actId="962"/>
          <ac:picMkLst>
            <pc:docMk/>
            <pc:sldMk cId="60362899" sldId="13631"/>
            <ac:picMk id="10" creationId="{11D094EB-4C48-DF88-16B3-6B01A18E28BF}"/>
          </ac:picMkLst>
        </pc:picChg>
      </pc:sldChg>
      <pc:sldChg chg="addSp delSp modSp add del mod">
        <pc:chgData name="Amanda del Río Murillo" userId="ef3ae9c1-9254-4a4f-8da0-11578e86a26b" providerId="ADAL" clId="{E8F148A4-D6DE-4012-9BCD-3F0A9BCE7EA8}" dt="2024-05-23T11:48:23.898" v="2556" actId="47"/>
        <pc:sldMkLst>
          <pc:docMk/>
          <pc:sldMk cId="3322919186" sldId="13632"/>
        </pc:sldMkLst>
        <pc:spChg chg="del">
          <ac:chgData name="Amanda del Río Murillo" userId="ef3ae9c1-9254-4a4f-8da0-11578e86a26b" providerId="ADAL" clId="{E8F148A4-D6DE-4012-9BCD-3F0A9BCE7EA8}" dt="2024-05-23T11:38:16.784" v="2389" actId="478"/>
          <ac:spMkLst>
            <pc:docMk/>
            <pc:sldMk cId="3322919186" sldId="13632"/>
            <ac:spMk id="3" creationId="{BC362F18-3452-8122-4DE6-812E7121F2BB}"/>
          </ac:spMkLst>
        </pc:spChg>
        <pc:spChg chg="add mod">
          <ac:chgData name="Amanda del Río Murillo" userId="ef3ae9c1-9254-4a4f-8da0-11578e86a26b" providerId="ADAL" clId="{E8F148A4-D6DE-4012-9BCD-3F0A9BCE7EA8}" dt="2024-05-23T11:38:23.579" v="2392"/>
          <ac:spMkLst>
            <pc:docMk/>
            <pc:sldMk cId="3322919186" sldId="13632"/>
            <ac:spMk id="7" creationId="{E7672D99-7217-ACAF-CB1D-636E61DEA888}"/>
          </ac:spMkLst>
        </pc:spChg>
        <pc:spChg chg="del mod">
          <ac:chgData name="Amanda del Río Murillo" userId="ef3ae9c1-9254-4a4f-8da0-11578e86a26b" providerId="ADAL" clId="{E8F148A4-D6DE-4012-9BCD-3F0A9BCE7EA8}" dt="2024-05-23T11:38:22.455" v="2391" actId="478"/>
          <ac:spMkLst>
            <pc:docMk/>
            <pc:sldMk cId="3322919186" sldId="13632"/>
            <ac:spMk id="8" creationId="{655CF2B4-E876-42F3-91D7-1512D975CF16}"/>
          </ac:spMkLst>
        </pc:spChg>
      </pc:sldChg>
      <pc:sldChg chg="addSp delSp modSp add mod ord">
        <pc:chgData name="Amanda del Río Murillo" userId="ef3ae9c1-9254-4a4f-8da0-11578e86a26b" providerId="ADAL" clId="{E8F148A4-D6DE-4012-9BCD-3F0A9BCE7EA8}" dt="2024-05-23T11:59:45.933" v="2639"/>
        <pc:sldMkLst>
          <pc:docMk/>
          <pc:sldMk cId="2937189487" sldId="13633"/>
        </pc:sldMkLst>
        <pc:spChg chg="del">
          <ac:chgData name="Amanda del Río Murillo" userId="ef3ae9c1-9254-4a4f-8da0-11578e86a26b" providerId="ADAL" clId="{E8F148A4-D6DE-4012-9BCD-3F0A9BCE7EA8}" dt="2024-05-23T11:41:51.818" v="2410" actId="931"/>
          <ac:spMkLst>
            <pc:docMk/>
            <pc:sldMk cId="2937189487" sldId="13633"/>
            <ac:spMk id="2" creationId="{02C96A04-8E98-00B4-04FD-66EAE28E977F}"/>
          </ac:spMkLst>
        </pc:spChg>
        <pc:spChg chg="mod">
          <ac:chgData name="Amanda del Río Murillo" userId="ef3ae9c1-9254-4a4f-8da0-11578e86a26b" providerId="ADAL" clId="{E8F148A4-D6DE-4012-9BCD-3F0A9BCE7EA8}" dt="2024-05-23T11:41:23.748" v="2409" actId="20577"/>
          <ac:spMkLst>
            <pc:docMk/>
            <pc:sldMk cId="2937189487" sldId="13633"/>
            <ac:spMk id="4" creationId="{DCE584EF-DD27-C02B-A0EE-A809BD1C1168}"/>
          </ac:spMkLst>
        </pc:spChg>
        <pc:spChg chg="mod">
          <ac:chgData name="Amanda del Río Murillo" userId="ef3ae9c1-9254-4a4f-8da0-11578e86a26b" providerId="ADAL" clId="{E8F148A4-D6DE-4012-9BCD-3F0A9BCE7EA8}" dt="2024-05-23T11:41:59.929" v="2413" actId="20577"/>
          <ac:spMkLst>
            <pc:docMk/>
            <pc:sldMk cId="2937189487" sldId="13633"/>
            <ac:spMk id="7" creationId="{E7672D99-7217-ACAF-CB1D-636E61DEA888}"/>
          </ac:spMkLst>
        </pc:spChg>
        <pc:picChg chg="add mod">
          <ac:chgData name="Amanda del Río Murillo" userId="ef3ae9c1-9254-4a4f-8da0-11578e86a26b" providerId="ADAL" clId="{E8F148A4-D6DE-4012-9BCD-3F0A9BCE7EA8}" dt="2024-05-23T11:41:53.590" v="2412" actId="962"/>
          <ac:picMkLst>
            <pc:docMk/>
            <pc:sldMk cId="2937189487" sldId="13633"/>
            <ac:picMk id="5" creationId="{D284D2F5-FC32-6577-BE0F-2F4D5C7E81C3}"/>
          </ac:picMkLst>
        </pc:picChg>
      </pc:sldChg>
      <pc:sldChg chg="modSp new mod">
        <pc:chgData name="Amanda del Río Murillo" userId="ef3ae9c1-9254-4a4f-8da0-11578e86a26b" providerId="ADAL" clId="{E8F148A4-D6DE-4012-9BCD-3F0A9BCE7EA8}" dt="2024-05-23T12:01:36.889" v="2900" actId="20577"/>
        <pc:sldMkLst>
          <pc:docMk/>
          <pc:sldMk cId="2954792830" sldId="13634"/>
        </pc:sldMkLst>
        <pc:spChg chg="mod">
          <ac:chgData name="Amanda del Río Murillo" userId="ef3ae9c1-9254-4a4f-8da0-11578e86a26b" providerId="ADAL" clId="{E8F148A4-D6DE-4012-9BCD-3F0A9BCE7EA8}" dt="2024-05-23T12:00:23.979" v="2655" actId="20577"/>
          <ac:spMkLst>
            <pc:docMk/>
            <pc:sldMk cId="2954792830" sldId="13634"/>
            <ac:spMk id="4" creationId="{203BC7D7-0295-2101-F69E-319625CA3A70}"/>
          </ac:spMkLst>
        </pc:spChg>
        <pc:spChg chg="mod">
          <ac:chgData name="Amanda del Río Murillo" userId="ef3ae9c1-9254-4a4f-8da0-11578e86a26b" providerId="ADAL" clId="{E8F148A4-D6DE-4012-9BCD-3F0A9BCE7EA8}" dt="2024-05-23T12:01:36.889" v="2900" actId="20577"/>
          <ac:spMkLst>
            <pc:docMk/>
            <pc:sldMk cId="2954792830" sldId="13634"/>
            <ac:spMk id="5" creationId="{3E6EFBD9-3382-EB86-E990-DE7A674EB9E9}"/>
          </ac:spMkLst>
        </pc:spChg>
        <pc:spChg chg="mod">
          <ac:chgData name="Amanda del Río Murillo" userId="ef3ae9c1-9254-4a4f-8da0-11578e86a26b" providerId="ADAL" clId="{E8F148A4-D6DE-4012-9BCD-3F0A9BCE7EA8}" dt="2024-05-23T12:01:03.621" v="2796"/>
          <ac:spMkLst>
            <pc:docMk/>
            <pc:sldMk cId="2954792830" sldId="13634"/>
            <ac:spMk id="6" creationId="{F4C77711-0733-A4B3-E7B7-A3A049441B1A}"/>
          </ac:spMkLst>
        </pc:spChg>
      </pc:sldChg>
      <pc:sldChg chg="delSp add del mod">
        <pc:chgData name="Amanda del Río Murillo" userId="ef3ae9c1-9254-4a4f-8da0-11578e86a26b" providerId="ADAL" clId="{E8F148A4-D6DE-4012-9BCD-3F0A9BCE7EA8}" dt="2024-05-23T12:06:43.576" v="3004" actId="47"/>
        <pc:sldMkLst>
          <pc:docMk/>
          <pc:sldMk cId="1510985542" sldId="13635"/>
        </pc:sldMkLst>
        <pc:picChg chg="del">
          <ac:chgData name="Amanda del Río Murillo" userId="ef3ae9c1-9254-4a4f-8da0-11578e86a26b" providerId="ADAL" clId="{E8F148A4-D6DE-4012-9BCD-3F0A9BCE7EA8}" dt="2024-05-23T12:06:26.866" v="2996" actId="21"/>
          <ac:picMkLst>
            <pc:docMk/>
            <pc:sldMk cId="1510985542" sldId="13635"/>
            <ac:picMk id="5" creationId="{BEAC8778-97D5-5218-6262-17F8407704B5}"/>
          </ac:picMkLst>
        </pc:picChg>
      </pc:sldChg>
      <pc:sldChg chg="modSp new mod">
        <pc:chgData name="Amanda del Río Murillo" userId="ef3ae9c1-9254-4a4f-8da0-11578e86a26b" providerId="ADAL" clId="{E8F148A4-D6DE-4012-9BCD-3F0A9BCE7EA8}" dt="2024-06-18T06:56:55.079" v="3058" actId="20577"/>
        <pc:sldMkLst>
          <pc:docMk/>
          <pc:sldMk cId="2404222805" sldId="13639"/>
        </pc:sldMkLst>
        <pc:spChg chg="mod">
          <ac:chgData name="Amanda del Río Murillo" userId="ef3ae9c1-9254-4a4f-8da0-11578e86a26b" providerId="ADAL" clId="{E8F148A4-D6DE-4012-9BCD-3F0A9BCE7EA8}" dt="2024-06-18T06:56:55.079" v="3058" actId="20577"/>
          <ac:spMkLst>
            <pc:docMk/>
            <pc:sldMk cId="2404222805" sldId="13639"/>
            <ac:spMk id="2" creationId="{4152C6AA-FCC2-D408-ED44-E590331053B4}"/>
          </ac:spMkLst>
        </pc:spChg>
      </pc:sldChg>
      <pc:sldChg chg="modSp new del mod">
        <pc:chgData name="Amanda del Río Murillo" userId="ef3ae9c1-9254-4a4f-8da0-11578e86a26b" providerId="ADAL" clId="{E8F148A4-D6DE-4012-9BCD-3F0A9BCE7EA8}" dt="2024-06-18T06:57:37.447" v="3117" actId="47"/>
        <pc:sldMkLst>
          <pc:docMk/>
          <pc:sldMk cId="2727249991" sldId="13640"/>
        </pc:sldMkLst>
        <pc:spChg chg="mod">
          <ac:chgData name="Amanda del Río Murillo" userId="ef3ae9c1-9254-4a4f-8da0-11578e86a26b" providerId="ADAL" clId="{E8F148A4-D6DE-4012-9BCD-3F0A9BCE7EA8}" dt="2024-06-18T06:57:09.612" v="3068" actId="20577"/>
          <ac:spMkLst>
            <pc:docMk/>
            <pc:sldMk cId="2727249991" sldId="13640"/>
            <ac:spMk id="4" creationId="{1AD766C0-41C6-4316-B49F-BA95E616A4BE}"/>
          </ac:spMkLst>
        </pc:spChg>
        <pc:spChg chg="mod">
          <ac:chgData name="Amanda del Río Murillo" userId="ef3ae9c1-9254-4a4f-8da0-11578e86a26b" providerId="ADAL" clId="{E8F148A4-D6DE-4012-9BCD-3F0A9BCE7EA8}" dt="2024-06-18T06:57:22.051" v="3116" actId="20577"/>
          <ac:spMkLst>
            <pc:docMk/>
            <pc:sldMk cId="2727249991" sldId="13640"/>
            <ac:spMk id="5" creationId="{0B6D3F5F-5743-5138-8C0B-8BCB5F51473D}"/>
          </ac:spMkLst>
        </pc:spChg>
      </pc:sldChg>
      <pc:sldMasterChg chg="delSldLayout">
        <pc:chgData name="Amanda del Río Murillo" userId="ef3ae9c1-9254-4a4f-8da0-11578e86a26b" providerId="ADAL" clId="{E8F148A4-D6DE-4012-9BCD-3F0A9BCE7EA8}" dt="2024-05-23T12:06:43.576" v="3004" actId="47"/>
        <pc:sldMasterMkLst>
          <pc:docMk/>
          <pc:sldMasterMk cId="3182807929" sldId="2147483660"/>
        </pc:sldMasterMkLst>
        <pc:sldLayoutChg chg="del">
          <pc:chgData name="Amanda del Río Murillo" userId="ef3ae9c1-9254-4a4f-8da0-11578e86a26b" providerId="ADAL" clId="{E8F148A4-D6DE-4012-9BCD-3F0A9BCE7EA8}" dt="2024-05-23T09:28:21.506" v="1410" actId="2696"/>
          <pc:sldLayoutMkLst>
            <pc:docMk/>
            <pc:sldMasterMk cId="3182807929" sldId="2147483660"/>
            <pc:sldLayoutMk cId="2629486349" sldId="2147483688"/>
          </pc:sldLayoutMkLst>
        </pc:sldLayoutChg>
        <pc:sldLayoutChg chg="del">
          <pc:chgData name="Amanda del Río Murillo" userId="ef3ae9c1-9254-4a4f-8da0-11578e86a26b" providerId="ADAL" clId="{E8F148A4-D6DE-4012-9BCD-3F0A9BCE7EA8}" dt="2024-05-23T10:05:21.297" v="1484" actId="2696"/>
          <pc:sldLayoutMkLst>
            <pc:docMk/>
            <pc:sldMasterMk cId="3182807929" sldId="2147483660"/>
            <pc:sldLayoutMk cId="3958054079" sldId="2147483689"/>
          </pc:sldLayoutMkLst>
        </pc:sldLayoutChg>
        <pc:sldLayoutChg chg="del">
          <pc:chgData name="Amanda del Río Murillo" userId="ef3ae9c1-9254-4a4f-8da0-11578e86a26b" providerId="ADAL" clId="{E8F148A4-D6DE-4012-9BCD-3F0A9BCE7EA8}" dt="2024-05-23T12:06:43.576" v="3004" actId="47"/>
          <pc:sldLayoutMkLst>
            <pc:docMk/>
            <pc:sldMasterMk cId="3182807929" sldId="2147483660"/>
            <pc:sldLayoutMk cId="1405954582" sldId="2147483690"/>
          </pc:sldLayoutMkLst>
        </pc:sldLayoutChg>
      </pc:sldMasterChg>
    </pc:docChg>
  </pc:docChgLst>
  <pc:docChgLst>
    <pc:chgData name="Ernesto Aguirre" userId="S::eaguirre@fundacionglobalnature.org::72ae77f6-8bb7-4949-ba82-51129fce9af7" providerId="AD" clId="Web-{6DD0574F-CBA1-4E6C-9BD3-5F08A3FC8F5E}"/>
    <pc:docChg chg="modSld">
      <pc:chgData name="Ernesto Aguirre" userId="S::eaguirre@fundacionglobalnature.org::72ae77f6-8bb7-4949-ba82-51129fce9af7" providerId="AD" clId="Web-{6DD0574F-CBA1-4E6C-9BD3-5F08A3FC8F5E}" dt="2024-11-20T20:36:38.968" v="39" actId="1076"/>
      <pc:docMkLst>
        <pc:docMk/>
      </pc:docMkLst>
      <pc:sldChg chg="addSp delSp modSp">
        <pc:chgData name="Ernesto Aguirre" userId="S::eaguirre@fundacionglobalnature.org::72ae77f6-8bb7-4949-ba82-51129fce9af7" providerId="AD" clId="Web-{6DD0574F-CBA1-4E6C-9BD3-5F08A3FC8F5E}" dt="2024-11-20T20:36:38.968" v="39" actId="1076"/>
        <pc:sldMkLst>
          <pc:docMk/>
          <pc:sldMk cId="10551203" sldId="271"/>
        </pc:sldMkLst>
        <pc:spChg chg="mod">
          <ac:chgData name="Ernesto Aguirre" userId="S::eaguirre@fundacionglobalnature.org::72ae77f6-8bb7-4949-ba82-51129fce9af7" providerId="AD" clId="Web-{6DD0574F-CBA1-4E6C-9BD3-5F08A3FC8F5E}" dt="2024-11-20T20:36:09.045" v="35" actId="14100"/>
          <ac:spMkLst>
            <pc:docMk/>
            <pc:sldMk cId="10551203" sldId="271"/>
            <ac:spMk id="2" creationId="{B39C490D-FB0E-701C-6573-69CC0CB23BD4}"/>
          </ac:spMkLst>
        </pc:spChg>
        <pc:spChg chg="add mod">
          <ac:chgData name="Ernesto Aguirre" userId="S::eaguirre@fundacionglobalnature.org::72ae77f6-8bb7-4949-ba82-51129fce9af7" providerId="AD" clId="Web-{6DD0574F-CBA1-4E6C-9BD3-5F08A3FC8F5E}" dt="2024-11-20T20:36:38.968" v="39" actId="1076"/>
          <ac:spMkLst>
            <pc:docMk/>
            <pc:sldMk cId="10551203" sldId="271"/>
            <ac:spMk id="11" creationId="{3F2EE8D9-CDF1-B142-E231-A1F18D2F16AB}"/>
          </ac:spMkLst>
        </pc:spChg>
        <pc:picChg chg="add del mod">
          <ac:chgData name="Ernesto Aguirre" userId="S::eaguirre@fundacionglobalnature.org::72ae77f6-8bb7-4949-ba82-51129fce9af7" providerId="AD" clId="Web-{6DD0574F-CBA1-4E6C-9BD3-5F08A3FC8F5E}" dt="2024-11-20T20:34:06.978" v="9"/>
          <ac:picMkLst>
            <pc:docMk/>
            <pc:sldMk cId="10551203" sldId="271"/>
            <ac:picMk id="3" creationId="{159C4918-0AF1-C516-8A5D-E8E08BB8C96C}"/>
          </ac:picMkLst>
        </pc:picChg>
        <pc:picChg chg="add del mod">
          <ac:chgData name="Ernesto Aguirre" userId="S::eaguirre@fundacionglobalnature.org::72ae77f6-8bb7-4949-ba82-51129fce9af7" providerId="AD" clId="Web-{6DD0574F-CBA1-4E6C-9BD3-5F08A3FC8F5E}" dt="2024-11-20T20:34:33.198" v="15"/>
          <ac:picMkLst>
            <pc:docMk/>
            <pc:sldMk cId="10551203" sldId="271"/>
            <ac:picMk id="9" creationId="{6D95B22E-39B3-FD3B-B628-D7B0511B15E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EC1AB80-7A30-3F70-CCB4-BEB88F50929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57BE2EE-1BD4-21EF-ABA1-3AE27399DC2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2F950-A531-4C16-9A6E-CE6DEC8D4099}" type="datetimeFigureOut">
              <a:rPr lang="es-ES" smtClean="0"/>
              <a:t>29/11/2024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0D983B9-0D13-7DA3-4413-72F635A9F7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3864DC9-D622-0035-B195-B8F5944C4A1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23865-4342-432A-B0C4-A5411BA377E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679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5B376-6A41-0843-BCD9-699D78C97AA0}" type="datetimeFigureOut">
              <a:rPr lang="es-ES" smtClean="0"/>
              <a:t>29/11/2024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F93FD-3504-5E48-BB86-6E61D9121A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28956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F93FD-3504-5E48-BB86-6E61D9121A52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05168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>
          <a:extLst>
            <a:ext uri="{FF2B5EF4-FFF2-40B4-BE49-F238E27FC236}">
              <a16:creationId xmlns:a16="http://schemas.microsoft.com/office/drawing/2014/main" id="{DB2F2EF7-EA9B-3DDE-1C48-48BA9A872F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88d262a240_0_25:notes">
            <a:extLst>
              <a:ext uri="{FF2B5EF4-FFF2-40B4-BE49-F238E27FC236}">
                <a16:creationId xmlns:a16="http://schemas.microsoft.com/office/drawing/2014/main" id="{AE89CAAA-185A-14B5-387A-E8E9D1F2199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88d262a240_0_25:notes">
            <a:extLst>
              <a:ext uri="{FF2B5EF4-FFF2-40B4-BE49-F238E27FC236}">
                <a16:creationId xmlns:a16="http://schemas.microsoft.com/office/drawing/2014/main" id="{7FB3970E-90CC-A525-22E5-DEC13A75FD6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500" b="1">
              <a:solidFill>
                <a:srgbClr val="1E1E1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endParaRPr sz="1500" b="1">
              <a:solidFill>
                <a:srgbClr val="1E1E1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g188d262a240_0_25:notes">
            <a:extLst>
              <a:ext uri="{FF2B5EF4-FFF2-40B4-BE49-F238E27FC236}">
                <a16:creationId xmlns:a16="http://schemas.microsoft.com/office/drawing/2014/main" id="{59428580-4CA6-1A77-C15F-C5F37A2385A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88249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>
          <a:extLst>
            <a:ext uri="{FF2B5EF4-FFF2-40B4-BE49-F238E27FC236}">
              <a16:creationId xmlns:a16="http://schemas.microsoft.com/office/drawing/2014/main" id="{DEF9CF5F-AF5E-BE6C-08AB-745BCCFB3D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88d262a240_0_25:notes">
            <a:extLst>
              <a:ext uri="{FF2B5EF4-FFF2-40B4-BE49-F238E27FC236}">
                <a16:creationId xmlns:a16="http://schemas.microsoft.com/office/drawing/2014/main" id="{AC798E16-88AC-46CD-53CF-2958CD77287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88d262a240_0_25:notes">
            <a:extLst>
              <a:ext uri="{FF2B5EF4-FFF2-40B4-BE49-F238E27FC236}">
                <a16:creationId xmlns:a16="http://schemas.microsoft.com/office/drawing/2014/main" id="{0DD8DD10-4105-8378-BB55-EE1F0A503EB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500" b="1">
              <a:solidFill>
                <a:srgbClr val="1E1E1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endParaRPr sz="1500" b="1">
              <a:solidFill>
                <a:srgbClr val="1E1E1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g188d262a240_0_25:notes">
            <a:extLst>
              <a:ext uri="{FF2B5EF4-FFF2-40B4-BE49-F238E27FC236}">
                <a16:creationId xmlns:a16="http://schemas.microsoft.com/office/drawing/2014/main" id="{4E57740C-85FB-77C0-A333-46348A1260B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2614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88d262a24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88d262a240_0_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500" b="1">
              <a:solidFill>
                <a:srgbClr val="1E1E1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endParaRPr sz="1500" b="1">
              <a:solidFill>
                <a:srgbClr val="1E1E1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g188d262a240_0_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35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470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>
          <a:extLst>
            <a:ext uri="{FF2B5EF4-FFF2-40B4-BE49-F238E27FC236}">
              <a16:creationId xmlns:a16="http://schemas.microsoft.com/office/drawing/2014/main" id="{2A3B0500-5476-9EDB-CC38-A12EF31748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88d262a240_0_25:notes">
            <a:extLst>
              <a:ext uri="{FF2B5EF4-FFF2-40B4-BE49-F238E27FC236}">
                <a16:creationId xmlns:a16="http://schemas.microsoft.com/office/drawing/2014/main" id="{AE3AF750-B48E-F21C-5B17-440B7F7AC08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88d262a240_0_25:notes">
            <a:extLst>
              <a:ext uri="{FF2B5EF4-FFF2-40B4-BE49-F238E27FC236}">
                <a16:creationId xmlns:a16="http://schemas.microsoft.com/office/drawing/2014/main" id="{C94F886A-9CE4-291C-7026-EAF055B0783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500" b="1">
              <a:solidFill>
                <a:srgbClr val="1E1E1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endParaRPr sz="1500" b="1">
              <a:solidFill>
                <a:srgbClr val="1E1E1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g188d262a240_0_25:notes">
            <a:extLst>
              <a:ext uri="{FF2B5EF4-FFF2-40B4-BE49-F238E27FC236}">
                <a16:creationId xmlns:a16="http://schemas.microsoft.com/office/drawing/2014/main" id="{4E1CAD6B-4C56-7E64-B592-A4AA7C2B3B1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38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41912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F93FD-3504-5E48-BB86-6E61D9121A52}" type="slidenum">
              <a:rPr lang="es-ES" smtClean="0"/>
              <a:t>43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71259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F93FD-3504-5E48-BB86-6E61D9121A52}" type="slidenum">
              <a:rPr lang="es-ES" smtClean="0"/>
              <a:t>46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32908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F93FD-3504-5E48-BB86-6E61D9121A52}" type="slidenum">
              <a:rPr lang="es-ES" smtClean="0"/>
              <a:t>47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47390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>
          <a:extLst>
            <a:ext uri="{FF2B5EF4-FFF2-40B4-BE49-F238E27FC236}">
              <a16:creationId xmlns:a16="http://schemas.microsoft.com/office/drawing/2014/main" id="{717A0F9E-0341-B377-3227-E60D1FCB2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188d262a240_0_25:notes">
            <a:extLst>
              <a:ext uri="{FF2B5EF4-FFF2-40B4-BE49-F238E27FC236}">
                <a16:creationId xmlns:a16="http://schemas.microsoft.com/office/drawing/2014/main" id="{0AFA1B9A-726D-0D69-94A4-4B05DB2D28F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188d262a240_0_25:notes">
            <a:extLst>
              <a:ext uri="{FF2B5EF4-FFF2-40B4-BE49-F238E27FC236}">
                <a16:creationId xmlns:a16="http://schemas.microsoft.com/office/drawing/2014/main" id="{724EA2BC-4B72-3AC6-A7A6-ED4A755C9C4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500" b="1">
              <a:solidFill>
                <a:srgbClr val="1E1E1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None/>
            </a:pPr>
            <a:endParaRPr sz="1500" b="1">
              <a:solidFill>
                <a:srgbClr val="1E1E1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g188d262a240_0_25:notes">
            <a:extLst>
              <a:ext uri="{FF2B5EF4-FFF2-40B4-BE49-F238E27FC236}">
                <a16:creationId xmlns:a16="http://schemas.microsoft.com/office/drawing/2014/main" id="{E05C8796-2247-478E-8DE4-A074F92286A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s-ES"/>
              <a:t>57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1132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F93FD-3504-5E48-BB86-6E61D9121A52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1375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 dirty="0"/>
              <a:t>Puntos Clave para Diseñar Mensajes Basados en la Economía</a:t>
            </a:r>
          </a:p>
          <a:p>
            <a:pPr>
              <a:buFont typeface="+mj-lt"/>
              <a:buAutoNum type="arabicPeriod"/>
            </a:pPr>
            <a:r>
              <a:rPr lang="es-ES" b="1" dirty="0"/>
              <a:t>Relacionar la Biodiversidad con el Beneficio Económico Local</a:t>
            </a:r>
            <a:endParaRPr lang="es-ES" dirty="0"/>
          </a:p>
          <a:p>
            <a:pPr marL="742950" lvl="1" indent="-285750">
              <a:buFont typeface="+mj-lt"/>
              <a:buAutoNum type="arabicPeriod"/>
            </a:pPr>
            <a:r>
              <a:rPr lang="es-ES" dirty="0"/>
              <a:t>Comunicar el impacto positivo que los ecosistemas saludables tienen en la economía de la región.</a:t>
            </a:r>
          </a:p>
          <a:p>
            <a:pPr marL="742950" lvl="1" indent="-285750">
              <a:buFont typeface="+mj-lt"/>
              <a:buAutoNum type="arabicPeriod"/>
            </a:pPr>
            <a:r>
              <a:rPr lang="es-ES" dirty="0"/>
              <a:t>Ejemplo: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 dirty="0"/>
              <a:t>“Los humedales de Castilla-La Mancha no solo son un tesoro natural, también generan millones de euros al año en ingresos por turismo sostenible y regulan el agua para la agricultura.”</a:t>
            </a:r>
          </a:p>
          <a:p>
            <a:pPr>
              <a:buFont typeface="+mj-lt"/>
              <a:buAutoNum type="arabicPeriod"/>
            </a:pPr>
            <a:r>
              <a:rPr lang="es-ES" b="1" dirty="0"/>
              <a:t>Destacar los Servicios Ecosistémicos Esenciales</a:t>
            </a:r>
            <a:endParaRPr lang="es-ES" dirty="0"/>
          </a:p>
          <a:p>
            <a:pPr marL="742950" lvl="1" indent="-285750">
              <a:buFont typeface="+mj-lt"/>
              <a:buAutoNum type="arabicPeriod"/>
            </a:pPr>
            <a:r>
              <a:rPr lang="es-ES" dirty="0"/>
              <a:t>Los servicios que nos brinda la biodiversidad son indispensables para nuestra vida cotidiana y actividades económicas: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 b="1" dirty="0"/>
              <a:t>Polinización</a:t>
            </a:r>
            <a:r>
              <a:rPr lang="es-ES" dirty="0"/>
              <a:t>: Clave para los cultivos locales.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 b="1" dirty="0"/>
              <a:t>Suelos saludables</a:t>
            </a:r>
            <a:r>
              <a:rPr lang="es-ES" dirty="0"/>
              <a:t>: Fundamentales para el rendimiento agrícola.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 b="1" dirty="0"/>
              <a:t>Control de plagas natural</a:t>
            </a:r>
            <a:r>
              <a:rPr lang="es-ES" dirty="0"/>
              <a:t>: Reduce la necesidad de pesticidas.</a:t>
            </a:r>
          </a:p>
          <a:p>
            <a:pPr marL="742950" lvl="1" indent="-285750">
              <a:buFont typeface="+mj-lt"/>
              <a:buAutoNum type="arabicPeriod"/>
            </a:pPr>
            <a:r>
              <a:rPr lang="es-ES" dirty="0"/>
              <a:t>Ejemplo práctico: “El 75% de los cultivos que comemos dependen de los polinizadores. Cuidar nuestras abejas es cuidar nuestra economía.”</a:t>
            </a:r>
          </a:p>
          <a:p>
            <a:pPr>
              <a:buFont typeface="+mj-lt"/>
              <a:buAutoNum type="arabicPeriod"/>
            </a:pPr>
            <a:r>
              <a:rPr lang="es-ES" b="1" dirty="0"/>
              <a:t>Evidencias Económicas de Largo Alcance</a:t>
            </a:r>
            <a:endParaRPr lang="es-ES" dirty="0"/>
          </a:p>
          <a:p>
            <a:pPr marL="742950" lvl="1" indent="-285750">
              <a:buFont typeface="+mj-lt"/>
              <a:buAutoNum type="arabicPeriod"/>
            </a:pPr>
            <a:r>
              <a:rPr lang="es-ES" dirty="0"/>
              <a:t>Incluir datos que resalten cómo la biodiversidad beneficia a sectores amplios como el farmacéutico o energético: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 dirty="0"/>
              <a:t>“El 50% de los medicamentos en el mercado global tienen su origen en plantas y organismos naturales.”</a:t>
            </a:r>
          </a:p>
          <a:p>
            <a:pPr>
              <a:buFont typeface="+mj-lt"/>
              <a:buAutoNum type="arabicPeriod"/>
            </a:pPr>
            <a:r>
              <a:rPr lang="es-ES" b="1" dirty="0"/>
              <a:t>Persuadir con el Ahorro y la Sostenibilidad</a:t>
            </a:r>
            <a:endParaRPr lang="es-ES" dirty="0"/>
          </a:p>
          <a:p>
            <a:pPr marL="742950" lvl="1" indent="-285750">
              <a:buFont typeface="+mj-lt"/>
              <a:buAutoNum type="arabicPeriod"/>
            </a:pPr>
            <a:r>
              <a:rPr lang="es-ES" dirty="0"/>
              <a:t>Proyectos de conservación y voluntariado no solo protegen la biodiversidad, también pueden reducir costes a largo plazo: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 dirty="0"/>
              <a:t>Inversiones en reforestación que previenen la erosión del suelo.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 dirty="0"/>
              <a:t>Conservación de humedales que disminuyen la necesidad de infraestructuras costosas para el control de inundaciones.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F93FD-3504-5E48-BB86-6E61D9121A52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8896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/>
              <a:t>Puntos Clave para Diseñar Mensajes de Acción Efectivos</a:t>
            </a:r>
          </a:p>
          <a:p>
            <a:pPr>
              <a:buFont typeface="+mj-lt"/>
              <a:buAutoNum type="arabicPeriod"/>
            </a:pPr>
            <a:r>
              <a:rPr lang="es-ES" b="1"/>
              <a:t>Ser Directos y Claros</a:t>
            </a:r>
            <a:endParaRPr lang="es-ES"/>
          </a:p>
          <a:p>
            <a:pPr marL="742950" lvl="1" indent="-285750">
              <a:buFont typeface="+mj-lt"/>
              <a:buAutoNum type="arabicPeriod"/>
            </a:pPr>
            <a:r>
              <a:rPr lang="es-ES"/>
              <a:t>Los mensajes deben explicar exactamente qué se espera que haga la persona y por qué es importante.</a:t>
            </a:r>
          </a:p>
          <a:p>
            <a:pPr marL="742950" lvl="1" indent="-285750">
              <a:buFont typeface="+mj-lt"/>
              <a:buAutoNum type="arabicPeriod"/>
            </a:pPr>
            <a:r>
              <a:rPr lang="es-ES"/>
              <a:t>Ejemplo: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/>
              <a:t>“Planta un árbol este sábado en el Parque de la Sierra. Ayúdanos a restaurar nuestros bosques.”</a:t>
            </a:r>
          </a:p>
          <a:p>
            <a:pPr>
              <a:buFont typeface="+mj-lt"/>
              <a:buAutoNum type="arabicPeriod"/>
            </a:pPr>
            <a:r>
              <a:rPr lang="es-ES" b="1"/>
              <a:t>Ofrecer Acciones Realizables y Específicas</a:t>
            </a:r>
            <a:endParaRPr lang="es-ES"/>
          </a:p>
          <a:p>
            <a:pPr marL="742950" lvl="1" indent="-285750">
              <a:buFont typeface="+mj-lt"/>
              <a:buAutoNum type="arabicPeriod"/>
            </a:pPr>
            <a:r>
              <a:rPr lang="es-ES"/>
              <a:t>Las acciones propuestas deben ser prácticas, accesibles y de impacto tangible.</a:t>
            </a:r>
          </a:p>
          <a:p>
            <a:pPr marL="742950" lvl="1" indent="-285750">
              <a:buFont typeface="+mj-lt"/>
              <a:buAutoNum type="arabicPeriod"/>
            </a:pPr>
            <a:r>
              <a:rPr lang="es-ES"/>
              <a:t>Ejemplo: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/>
              <a:t>Construir un hotel para insectos con materiales reciclados.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/>
              <a:t>Participar en una jornada de limpieza de ríos o senderos.</a:t>
            </a:r>
          </a:p>
          <a:p>
            <a:pPr>
              <a:buFont typeface="+mj-lt"/>
              <a:buAutoNum type="arabicPeriod"/>
            </a:pPr>
            <a:r>
              <a:rPr lang="es-ES" b="1"/>
              <a:t>Crear un Sentido de Urgencia</a:t>
            </a:r>
            <a:endParaRPr lang="es-ES"/>
          </a:p>
          <a:p>
            <a:pPr marL="742950" lvl="1" indent="-285750">
              <a:buFont typeface="+mj-lt"/>
              <a:buAutoNum type="arabicPeriod"/>
            </a:pPr>
            <a:r>
              <a:rPr lang="es-ES"/>
              <a:t>Añadir un componente temporal para motivar la participación inmediata.</a:t>
            </a:r>
          </a:p>
          <a:p>
            <a:pPr marL="742950" lvl="1" indent="-285750">
              <a:buFont typeface="+mj-lt"/>
              <a:buAutoNum type="arabicPeriod"/>
            </a:pPr>
            <a:r>
              <a:rPr lang="es-ES"/>
              <a:t>Ejemplo: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/>
              <a:t>“¡Haz tu inscripción antes del 15 de diciembre y únete a nuestra campaña de reforestación!”</a:t>
            </a:r>
          </a:p>
          <a:p>
            <a:pPr>
              <a:buFont typeface="+mj-lt"/>
              <a:buAutoNum type="arabicPeriod"/>
            </a:pPr>
            <a:r>
              <a:rPr lang="es-ES" b="1"/>
              <a:t>Mostrar el Impacto de la Acción</a:t>
            </a:r>
            <a:endParaRPr lang="es-ES"/>
          </a:p>
          <a:p>
            <a:pPr marL="742950" lvl="1" indent="-285750">
              <a:buFont typeface="+mj-lt"/>
              <a:buAutoNum type="arabicPeriod"/>
            </a:pPr>
            <a:r>
              <a:rPr lang="es-ES"/>
              <a:t>Explicar cómo las pequeñas acciones individuales contribuyen al objetivo general de conservación.</a:t>
            </a:r>
          </a:p>
          <a:p>
            <a:pPr marL="742950" lvl="1" indent="-285750">
              <a:buFont typeface="+mj-lt"/>
              <a:buAutoNum type="arabicPeriod"/>
            </a:pPr>
            <a:r>
              <a:rPr lang="es-ES"/>
              <a:t>Ejemplo: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/>
              <a:t>“Un árbol plantado hoy puede capturar 20 kg de CO2 al año. Ayúdanos a plantar 500 este mes.”</a:t>
            </a:r>
          </a:p>
          <a:p>
            <a:pPr>
              <a:buFont typeface="+mj-lt"/>
              <a:buAutoNum type="arabicPeriod"/>
            </a:pPr>
            <a:r>
              <a:rPr lang="es-ES" b="1"/>
              <a:t>Incluir Canales de Participación Directos</a:t>
            </a:r>
            <a:endParaRPr lang="es-ES"/>
          </a:p>
          <a:p>
            <a:pPr marL="742950" lvl="1" indent="-285750">
              <a:buFont typeface="+mj-lt"/>
              <a:buAutoNum type="arabicPeriod"/>
            </a:pPr>
            <a:r>
              <a:rPr lang="es-ES"/>
              <a:t>Proporcionar formas fáciles para que la audiencia se inscriba, participe o contribuya: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/>
              <a:t>Formularios en línea.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/>
              <a:t>Contactos telefónicos o puntos de información en el ayuntamiento.</a:t>
            </a:r>
          </a:p>
          <a:p>
            <a:pPr marL="1143000" lvl="2" indent="-228600">
              <a:buFont typeface="+mj-lt"/>
              <a:buAutoNum type="arabicPeriod"/>
            </a:pPr>
            <a:r>
              <a:rPr lang="es-ES"/>
              <a:t>Instrucciones claras para acciones desde casa (ejemplo: construir un hábitat para abejas).</a:t>
            </a:r>
          </a:p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F93FD-3504-5E48-BB86-6E61D9121A52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5605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F93FD-3504-5E48-BB86-6E61D9121A52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1121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F93FD-3504-5E48-BB86-6E61D9121A52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244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/>
              <a:t>La segmentación es clave para diseñar estrategias de comunicación efectivas. Conocer a tu audiencia implica entender quiénes son, qué les interesa y cómo prefieren recibir la información. Esto permite personalizar los mensajes, aumentar la relevancia de la comunicación y mejorar la respuesta del público.1. Quiénes son: Identificar a la Audiencia (Demografía: Edad, género, ubicación, ocupación). Ejemplo: En un ayuntamiento, los públicos pueden ser jóvenes estudiantes, familias con hijos, adultos mayores, entre otros. Intereses y prioridades:¿Qué les motiva? ¿Qué temas les preocupan? ¿Cuáles son sus valores? Ejemplo: Los jóvenes pueden interesarse por actividades culturales o tecnológicas, mientras que los adultos mayores pueden priorizar el acceso a servicios y eventos locales. Grupos específicos: Identificar nichos dentro de la comunidad: asociaciones locales, negocios, colectivos culturales, etc.</a:t>
            </a:r>
          </a:p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F93FD-3504-5E48-BB86-6E61D9121A52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25729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BBA738-ED5E-9F86-4E1B-5FE4A0042C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4C763501-B651-1B04-2BCA-9BF6655343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DEA278FC-7C34-F475-C850-3B52A51E2B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/>
              <a:t>La segmentación es clave para diseñar estrategias de comunicación efectivas. Conocer a tu audiencia implica entender quiénes son, qué les interesa y cómo prefieren recibir la información. Esto permite personalizar los mensajes, aumentar la relevancia de la comunicación y mejorar la respuesta del público.1. Quiénes son: Identificar a la Audiencia (Demografía: Edad, género, ubicación, ocupación). Ejemplo: En un ayuntamiento, los públicos pueden ser jóvenes estudiantes, familias con hijos, adultos mayores, entre otros. Intereses y prioridades:¿Qué les motiva? ¿Qué temas les preocupan? ¿Cuáles son sus valores? Ejemplo: Los jóvenes pueden interesarse por actividades culturales o tecnológicas, mientras que los adultos mayores pueden priorizar el acceso a servicios y eventos locales. Grupos específicos: Identificar nichos dentro de la comunidad: asociaciones locales, negocios, colectivos culturales, etc.</a:t>
            </a:r>
          </a:p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154F50B-8DD1-9864-E734-D129EFE7CD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F93FD-3504-5E48-BB86-6E61D9121A52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2704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3F93FD-3504-5E48-BB86-6E61D9121A52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5747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8C4B284-003E-A0BB-531F-108399DF1B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27103" y="610307"/>
            <a:ext cx="1728746" cy="320721"/>
          </a:xfrm>
          <a:prstGeom prst="rect">
            <a:avLst/>
          </a:prstGeom>
        </p:spPr>
      </p:pic>
      <p:sp>
        <p:nvSpPr>
          <p:cNvPr id="7" name="Título 6" descr="Título. Título del informe editable, puede ocupar hasta 4 filas de texto. Em quaernam idessim usamusa sequo doluptur rest, am, iunti venecta et quaes doluptae. Hic to to cum fugit et ulparum et&#10;">
            <a:extLst>
              <a:ext uri="{FF2B5EF4-FFF2-40B4-BE49-F238E27FC236}">
                <a16:creationId xmlns:a16="http://schemas.microsoft.com/office/drawing/2014/main" id="{A672B589-D941-F778-DB8F-C70746878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0835" y="559840"/>
            <a:ext cx="6263953" cy="1130849"/>
          </a:xfrm>
        </p:spPr>
        <p:txBody>
          <a:bodyPr anchor="t">
            <a:normAutofit/>
          </a:bodyPr>
          <a:lstStyle>
            <a:lvl1pPr>
              <a:defRPr lang="es-ES" sz="1600" dirty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475A4DC7-B394-2662-3849-EECA39A7B030}"/>
              </a:ext>
            </a:extLst>
          </p:cNvPr>
          <p:cNvSpPr/>
          <p:nvPr userDrawn="1"/>
        </p:nvSpPr>
        <p:spPr>
          <a:xfrm>
            <a:off x="7411820" y="2073743"/>
            <a:ext cx="3464360" cy="3463600"/>
          </a:xfrm>
          <a:prstGeom prst="ellipse">
            <a:avLst/>
          </a:prstGeom>
          <a:solidFill>
            <a:srgbClr val="9FC6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_tradnl"/>
          </a:p>
        </p:txBody>
      </p:sp>
      <p:sp>
        <p:nvSpPr>
          <p:cNvPr id="11" name="Marcador de texto 10" descr="Título opcional (se puede suprimir)">
            <a:extLst>
              <a:ext uri="{FF2B5EF4-FFF2-40B4-BE49-F238E27FC236}">
                <a16:creationId xmlns:a16="http://schemas.microsoft.com/office/drawing/2014/main" id="{DFB33690-426C-FB0F-F66E-C6A69DEFCA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31975" y="6102104"/>
            <a:ext cx="5480049" cy="392112"/>
          </a:xfrm>
        </p:spPr>
        <p:txBody>
          <a:bodyPr>
            <a:normAutofit/>
          </a:bodyPr>
          <a:lstStyle>
            <a:lvl1pPr marL="0" indent="0" algn="ctr">
              <a:buNone/>
              <a:defRPr sz="1200" b="1">
                <a:latin typeface="+mn-lt"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posición de imagen 13">
            <a:extLst>
              <a:ext uri="{FF2B5EF4-FFF2-40B4-BE49-F238E27FC236}">
                <a16:creationId xmlns:a16="http://schemas.microsoft.com/office/drawing/2014/main" id="{6F20E933-D7EF-12B1-1E6A-E6B4D6B633F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29825" y="2030890"/>
            <a:ext cx="3464360" cy="3467321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ES"/>
              <a:t>Haga clic en el icono para agregar una imagen</a:t>
            </a:r>
          </a:p>
        </p:txBody>
      </p:sp>
    </p:spTree>
    <p:extLst>
      <p:ext uri="{BB962C8B-B14F-4D97-AF65-F5344CB8AC3E}">
        <p14:creationId xmlns:p14="http://schemas.microsoft.com/office/powerpoint/2010/main" val="1569520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s-ES"/>
              <a:t>Fundación Global Nature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8A7AFFB-8229-D11D-E29C-E0E0DB1A9C8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115050" y="6360072"/>
            <a:ext cx="2493607" cy="365125"/>
          </a:xfrm>
        </p:spPr>
        <p:txBody>
          <a:bodyPr/>
          <a:lstStyle>
            <a:lvl1pPr>
              <a:defRPr lang="es-ES" sz="900" b="0" i="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CAC3362-6BC2-8246-932B-F6B14D82BB9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0703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 importan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43F35DFB-95A9-3621-17A7-AF33C9158F3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s-ES"/>
              <a:t>Fundación Global Nature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8A7AFFB-8229-D11D-E29C-E0E0DB1A9C8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115050" y="6360072"/>
            <a:ext cx="2493607" cy="365125"/>
          </a:xfrm>
        </p:spPr>
        <p:txBody>
          <a:bodyPr/>
          <a:lstStyle>
            <a:lvl1pPr>
              <a:defRPr lang="es-ES" sz="900" b="0" i="0" kern="1200" smtClean="0">
                <a:solidFill>
                  <a:schemeClr val="bg1"/>
                </a:solidFill>
                <a:latin typeface="PP Neue Machina Plain Ultrabold" pitchFamily="2" charset="0"/>
                <a:ea typeface="+mn-ea"/>
                <a:cs typeface="+mn-cs"/>
              </a:defRPr>
            </a:lvl1pPr>
          </a:lstStyle>
          <a:p>
            <a:fld id="{9CAC3362-6BC2-8246-932B-F6B14D82BB9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6118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ar con dos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s-ES"/>
              <a:t>Fundación Global Nature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8A7AFFB-8229-D11D-E29C-E0E0DB1A9C8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115050" y="6360072"/>
            <a:ext cx="2493607" cy="365125"/>
          </a:xfrm>
        </p:spPr>
        <p:txBody>
          <a:bodyPr/>
          <a:lstStyle>
            <a:lvl1pPr>
              <a:defRPr lang="es-ES" sz="900" b="0" i="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CAC3362-6BC2-8246-932B-F6B14D82BB9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Elipse 1">
            <a:extLst>
              <a:ext uri="{FF2B5EF4-FFF2-40B4-BE49-F238E27FC236}">
                <a16:creationId xmlns:a16="http://schemas.microsoft.com/office/drawing/2014/main" id="{8C0C8E4D-03CC-3CCA-8BAC-D6DCF6CE34B7}"/>
              </a:ext>
            </a:extLst>
          </p:cNvPr>
          <p:cNvSpPr/>
          <p:nvPr userDrawn="1"/>
        </p:nvSpPr>
        <p:spPr>
          <a:xfrm>
            <a:off x="746832" y="1828800"/>
            <a:ext cx="3680451" cy="367354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_tradnl"/>
          </a:p>
        </p:txBody>
      </p:sp>
      <p:sp>
        <p:nvSpPr>
          <p:cNvPr id="4" name="Elipse 3">
            <a:extLst>
              <a:ext uri="{FF2B5EF4-FFF2-40B4-BE49-F238E27FC236}">
                <a16:creationId xmlns:a16="http://schemas.microsoft.com/office/drawing/2014/main" id="{B2D6EDD8-9F09-96CB-A462-4671FFE79B10}"/>
              </a:ext>
            </a:extLst>
          </p:cNvPr>
          <p:cNvSpPr/>
          <p:nvPr userDrawn="1"/>
        </p:nvSpPr>
        <p:spPr>
          <a:xfrm>
            <a:off x="4740668" y="1828800"/>
            <a:ext cx="3680451" cy="367354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_tradnl"/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5994FC32-F64F-88A1-197F-4F706FA10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26141"/>
            <a:ext cx="7886700" cy="814470"/>
          </a:xfrm>
        </p:spPr>
        <p:txBody>
          <a:bodyPr anchor="t">
            <a:normAutofit/>
          </a:bodyPr>
          <a:lstStyle>
            <a:lvl1pPr algn="ctr">
              <a:defRPr lang="es-ES" sz="28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7" name="Marcador de texto 17">
            <a:extLst>
              <a:ext uri="{FF2B5EF4-FFF2-40B4-BE49-F238E27FC236}">
                <a16:creationId xmlns:a16="http://schemas.microsoft.com/office/drawing/2014/main" id="{9252E354-3D67-2ED4-5CDB-11D4C378DBD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332848" y="2630403"/>
            <a:ext cx="2508418" cy="207034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s-ES" sz="1600" b="1" kern="1200" dirty="0" smtClean="0">
                <a:solidFill>
                  <a:schemeClr val="bg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indent="0" algn="ctr">
              <a:lnSpc>
                <a:spcPct val="100000"/>
              </a:lnSpc>
              <a:buNone/>
              <a:defRPr lang="es-ES" sz="1600" b="1" kern="1200" dirty="0" smtClean="0">
                <a:solidFill>
                  <a:schemeClr val="bg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914400" indent="0">
              <a:buNone/>
              <a:defRPr lang="es-ES" sz="2000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3pPr>
            <a:lvl4pPr marL="1371600" indent="0">
              <a:buNone/>
              <a:defRPr lang="es-ES" sz="2000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4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Marcador de texto 17">
            <a:extLst>
              <a:ext uri="{FF2B5EF4-FFF2-40B4-BE49-F238E27FC236}">
                <a16:creationId xmlns:a16="http://schemas.microsoft.com/office/drawing/2014/main" id="{762FC1DE-D895-5349-2731-A00D0A79C8C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326684" y="2630403"/>
            <a:ext cx="2508418" cy="2070340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lang="es-ES" sz="1600" b="1" kern="1200" dirty="0" smtClean="0">
                <a:solidFill>
                  <a:schemeClr val="bg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indent="0" algn="ctr">
              <a:lnSpc>
                <a:spcPct val="100000"/>
              </a:lnSpc>
              <a:buNone/>
              <a:defRPr lang="es-ES" sz="1600" b="1" kern="1200" dirty="0" smtClean="0">
                <a:solidFill>
                  <a:schemeClr val="bg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914400" indent="0">
              <a:buNone/>
              <a:defRPr lang="es-ES" sz="2000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3pPr>
            <a:lvl4pPr marL="1371600" indent="0">
              <a:buNone/>
              <a:defRPr lang="es-ES" sz="2000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4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8386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D1CBD9F6-5A4C-FB19-73B2-9E0225585711}"/>
              </a:ext>
            </a:extLst>
          </p:cNvPr>
          <p:cNvSpPr/>
          <p:nvPr userDrawn="1"/>
        </p:nvSpPr>
        <p:spPr>
          <a:xfrm>
            <a:off x="-34578" y="-32657"/>
            <a:ext cx="9213156" cy="69233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DEB06D7-BF90-581A-A82E-FE56BCB6D8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3528739" y="3235451"/>
            <a:ext cx="2086522" cy="38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7020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oque latera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B4EAA8BE-98AA-5347-8B1B-B5AB49A193A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LIDERAZGO EN SOSTENIBILIDAD Y RSC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149B2F35-FBE3-234B-A7C8-33ECF594CF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49B03B-0EBE-4F40-9B76-6985B4591F68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1D8642C-206A-D944-A8F5-2CC2736D2BFF}"/>
              </a:ext>
            </a:extLst>
          </p:cNvPr>
          <p:cNvSpPr/>
          <p:nvPr userDrawn="1"/>
        </p:nvSpPr>
        <p:spPr>
          <a:xfrm>
            <a:off x="0" y="0"/>
            <a:ext cx="3315294" cy="6858000"/>
          </a:xfrm>
          <a:prstGeom prst="rect">
            <a:avLst/>
          </a:prstGeom>
          <a:solidFill>
            <a:srgbClr val="E3E0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1748531-3534-E14B-B7E0-3A83B317379E}"/>
              </a:ext>
            </a:extLst>
          </p:cNvPr>
          <p:cNvSpPr>
            <a:spLocks noGrp="1"/>
          </p:cNvSpPr>
          <p:nvPr>
            <p:ph type="body" idx="12"/>
          </p:nvPr>
        </p:nvSpPr>
        <p:spPr>
          <a:xfrm>
            <a:off x="474653" y="4688542"/>
            <a:ext cx="2534614" cy="1779732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spc="0" baseline="0">
                <a:solidFill>
                  <a:srgbClr val="002D85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74653" y="2800054"/>
            <a:ext cx="2534614" cy="2036405"/>
          </a:xfr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None/>
              <a:defRPr sz="1800" b="1" spc="50" baseline="0">
                <a:solidFill>
                  <a:srgbClr val="002D85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4653" y="813619"/>
            <a:ext cx="2534614" cy="1986435"/>
          </a:xfrm>
        </p:spPr>
        <p:txBody>
          <a:bodyPr anchor="t">
            <a:noAutofit/>
          </a:bodyPr>
          <a:lstStyle>
            <a:lvl1pPr algn="l">
              <a:defRPr sz="2800">
                <a:solidFill>
                  <a:srgbClr val="002D85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14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3FC105-9EDB-1482-7B5E-AA973DCF7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E4096B3-9F64-A6EB-C7E3-85C93053AF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ADE9D29-BB3C-7AD1-4F5B-A6A4BACA3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3F2E1-155F-4E60-8996-342F51B87570}" type="datetimeFigureOut">
              <a:rPr lang="es-ES" smtClean="0"/>
              <a:t>29/11/2024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8185E0-31BC-F0C1-4E66-513EDC9E3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76D39AA-2699-3720-3EB3-C26E33B15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DAFC-2A27-4A94-A600-91FEBB97C07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6991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en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D1CBD9F6-5A4C-FB19-73B2-9E0225585711}"/>
              </a:ext>
            </a:extLst>
          </p:cNvPr>
          <p:cNvSpPr/>
          <p:nvPr userDrawn="1"/>
        </p:nvSpPr>
        <p:spPr>
          <a:xfrm>
            <a:off x="-34578" y="-32657"/>
            <a:ext cx="9213156" cy="6923314"/>
          </a:xfrm>
          <a:prstGeom prst="rect">
            <a:avLst/>
          </a:prstGeom>
          <a:solidFill>
            <a:srgbClr val="9FC63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F185A75-2EDB-D318-3D41-2C0030F64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30424"/>
            <a:ext cx="7886700" cy="4637315"/>
          </a:xfrm>
        </p:spPr>
        <p:txBody>
          <a:bodyPr anchor="ctr">
            <a:noAutofit/>
          </a:bodyPr>
          <a:lstStyle>
            <a:lvl1pPr>
              <a:defRPr lang="es-ES" sz="4000" b="1" kern="1200" dirty="0" smtClean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F03B053-D55B-17B9-C71D-4DA88913F8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Fundación Global Nature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E9ACF09-D488-3E9D-C996-11A09432B1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15050" y="6360072"/>
            <a:ext cx="24936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9CAC3362-6BC2-8246-932B-F6B14D82BB9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4363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1B1B4725-AC01-DB96-E341-C5A1F42AAD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5949" y="1822660"/>
            <a:ext cx="7336771" cy="428484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200"/>
              </a:spcBef>
              <a:buNone/>
              <a:defRPr lang="es-ES" sz="1600" kern="1200" dirty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Fundación Global Nature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Marcador de texto 15">
            <a:extLst>
              <a:ext uri="{FF2B5EF4-FFF2-40B4-BE49-F238E27FC236}">
                <a16:creationId xmlns:a16="http://schemas.microsoft.com/office/drawing/2014/main" id="{BE4FDF06-87BF-2AEA-9131-D96F51E6730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5950" y="619125"/>
            <a:ext cx="7337425" cy="1082675"/>
          </a:xfrm>
        </p:spPr>
        <p:txBody>
          <a:bodyPr>
            <a:normAutofit/>
          </a:bodyPr>
          <a:lstStyle>
            <a:lvl1pPr marL="0" indent="0">
              <a:buNone/>
              <a:defRPr lang="es-ES" sz="28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lvl2pPr>
              <a:defRPr lang="es-ES" sz="2800" b="1" kern="1200" dirty="0" smtClean="0">
                <a:solidFill>
                  <a:srgbClr val="EEAC00"/>
                </a:solidFill>
                <a:effectLst/>
                <a:latin typeface="PP Neue Machina Plain Ultrabold" pitchFamily="2" charset="77"/>
                <a:ea typeface="+mj-ea"/>
                <a:cs typeface="+mj-cs"/>
              </a:defRPr>
            </a:lvl2pPr>
            <a:lvl3pPr>
              <a:defRPr lang="es-ES" sz="2800" b="1" kern="1200" dirty="0" smtClean="0">
                <a:solidFill>
                  <a:srgbClr val="EEAC00"/>
                </a:solidFill>
                <a:effectLst/>
                <a:latin typeface="PP Neue Machina Plain Ultrabold" pitchFamily="2" charset="77"/>
                <a:ea typeface="+mj-ea"/>
                <a:cs typeface="+mj-cs"/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59852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ircular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posición de imagen 13">
            <a:extLst>
              <a:ext uri="{FF2B5EF4-FFF2-40B4-BE49-F238E27FC236}">
                <a16:creationId xmlns:a16="http://schemas.microsoft.com/office/drawing/2014/main" id="{F099BFC8-720C-0C06-61D6-B28C7691AE4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54256" y="1783766"/>
            <a:ext cx="3464360" cy="3467321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20" name="Marcador de texto 19">
            <a:extLst>
              <a:ext uri="{FF2B5EF4-FFF2-40B4-BE49-F238E27FC236}">
                <a16:creationId xmlns:a16="http://schemas.microsoft.com/office/drawing/2014/main" id="{EF842BE2-C5AF-E8DA-D450-8666280F937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37088" y="1757786"/>
            <a:ext cx="3316287" cy="3616325"/>
          </a:xfrm>
        </p:spPr>
        <p:txBody>
          <a:bodyPr anchor="ctr">
            <a:normAutofit/>
          </a:bodyPr>
          <a:lstStyle>
            <a:lvl1pPr marL="0" indent="0">
              <a:lnSpc>
                <a:spcPct val="100000"/>
              </a:lnSpc>
              <a:buFont typeface="Arial" panose="020B0604020202020204" pitchFamily="34" charset="0"/>
              <a:buNone/>
              <a:defRPr lang="es-ES" sz="16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lang="es-ES" sz="18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914400" indent="0">
              <a:lnSpc>
                <a:spcPct val="100000"/>
              </a:lnSpc>
              <a:buNone/>
              <a:defRPr lang="es-ES" sz="18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1371600" indent="0">
              <a:lnSpc>
                <a:spcPct val="100000"/>
              </a:lnSpc>
              <a:buNone/>
              <a:defRPr lang="es-ES" sz="18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828800" indent="0">
              <a:lnSpc>
                <a:spcPct val="100000"/>
              </a:lnSpc>
              <a:buNone/>
              <a:defRPr lang="es-ES" sz="18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328E6BDD-93B0-66AD-FB46-A02CFDC8DAA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5950" y="619125"/>
            <a:ext cx="7337425" cy="1082675"/>
          </a:xfrm>
        </p:spPr>
        <p:txBody>
          <a:bodyPr>
            <a:normAutofit/>
          </a:bodyPr>
          <a:lstStyle>
            <a:lvl1pPr marL="0" indent="0">
              <a:buNone/>
              <a:defRPr lang="es-ES" sz="2800" b="1" kern="1200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lvl2pPr>
              <a:defRPr lang="es-ES" sz="2800" b="1" kern="1200" dirty="0" smtClean="0">
                <a:solidFill>
                  <a:srgbClr val="EEAC00"/>
                </a:solidFill>
                <a:effectLst/>
                <a:latin typeface="PP Neue Machina Plain Ultrabold" pitchFamily="2" charset="77"/>
                <a:ea typeface="+mj-ea"/>
                <a:cs typeface="+mj-cs"/>
              </a:defRPr>
            </a:lvl2pPr>
            <a:lvl3pPr>
              <a:defRPr lang="es-ES" sz="2800" b="1" kern="1200" dirty="0" smtClean="0">
                <a:solidFill>
                  <a:srgbClr val="EEAC00"/>
                </a:solidFill>
                <a:effectLst/>
                <a:latin typeface="PP Neue Machina Plain Ultrabold" pitchFamily="2" charset="77"/>
                <a:ea typeface="+mj-ea"/>
                <a:cs typeface="+mj-cs"/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7666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nceptos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arcador de texto 17">
            <a:extLst>
              <a:ext uri="{FF2B5EF4-FFF2-40B4-BE49-F238E27FC236}">
                <a16:creationId xmlns:a16="http://schemas.microsoft.com/office/drawing/2014/main" id="{B04A7CBE-BBD4-9CF4-21D0-4BF4EE4854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33563" y="1881188"/>
            <a:ext cx="5213350" cy="106203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lang="es-ES" sz="16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lang="es-ES" sz="16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914400" indent="0">
              <a:buNone/>
              <a:defRPr lang="es-ES" sz="2000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3pPr>
            <a:lvl4pPr marL="1371600" indent="0">
              <a:buNone/>
              <a:defRPr lang="es-ES" sz="2000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4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16" name="Marcador de texto 15">
            <a:extLst>
              <a:ext uri="{FF2B5EF4-FFF2-40B4-BE49-F238E27FC236}">
                <a16:creationId xmlns:a16="http://schemas.microsoft.com/office/drawing/2014/main" id="{07830C60-F661-C8F1-4E55-FFC3D5311D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5950" y="619125"/>
            <a:ext cx="7345363" cy="1033463"/>
          </a:xfrm>
        </p:spPr>
        <p:txBody>
          <a:bodyPr>
            <a:normAutofit/>
          </a:bodyPr>
          <a:lstStyle>
            <a:lvl1pPr marL="0" indent="0">
              <a:buNone/>
              <a:defRPr lang="es-ES" sz="28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6FB81490-8962-08A8-3C64-300A7DDBB1F5}"/>
              </a:ext>
            </a:extLst>
          </p:cNvPr>
          <p:cNvSpPr/>
          <p:nvPr userDrawn="1"/>
        </p:nvSpPr>
        <p:spPr>
          <a:xfrm>
            <a:off x="1287815" y="1914735"/>
            <a:ext cx="338455" cy="3378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_tradnl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CF6E2DE5-E2C0-D38B-71B6-75D8A6400E81}"/>
              </a:ext>
            </a:extLst>
          </p:cNvPr>
          <p:cNvSpPr/>
          <p:nvPr userDrawn="1"/>
        </p:nvSpPr>
        <p:spPr>
          <a:xfrm>
            <a:off x="1295499" y="3267125"/>
            <a:ext cx="338455" cy="3378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_tradnl"/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C97085AC-5E40-487A-2529-FA5E7E582AF9}"/>
              </a:ext>
            </a:extLst>
          </p:cNvPr>
          <p:cNvSpPr/>
          <p:nvPr userDrawn="1"/>
        </p:nvSpPr>
        <p:spPr>
          <a:xfrm>
            <a:off x="1295499" y="4619515"/>
            <a:ext cx="338455" cy="3378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ES_tradnl"/>
          </a:p>
        </p:txBody>
      </p:sp>
      <p:sp>
        <p:nvSpPr>
          <p:cNvPr id="19" name="Marcador de texto 17">
            <a:extLst>
              <a:ext uri="{FF2B5EF4-FFF2-40B4-BE49-F238E27FC236}">
                <a16:creationId xmlns:a16="http://schemas.microsoft.com/office/drawing/2014/main" id="{37C74225-91F2-8134-62E8-32EF61AB9E9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33563" y="3267125"/>
            <a:ext cx="5213350" cy="106203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lang="es-ES" sz="16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lang="es-ES" sz="16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914400" indent="0">
              <a:buNone/>
              <a:defRPr lang="es-ES" sz="2000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3pPr>
            <a:lvl4pPr marL="1371600" indent="0">
              <a:buNone/>
              <a:defRPr lang="es-ES" sz="2000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4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0" name="Marcador de texto 17">
            <a:extLst>
              <a:ext uri="{FF2B5EF4-FFF2-40B4-BE49-F238E27FC236}">
                <a16:creationId xmlns:a16="http://schemas.microsoft.com/office/drawing/2014/main" id="{478071B4-4450-B48D-4B8F-16D56F36958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33563" y="4594806"/>
            <a:ext cx="5213350" cy="106203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lang="es-ES" sz="16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indent="0">
              <a:lnSpc>
                <a:spcPct val="100000"/>
              </a:lnSpc>
              <a:buNone/>
              <a:defRPr lang="es-ES" sz="16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914400" indent="0">
              <a:buNone/>
              <a:defRPr lang="es-ES" sz="2000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3pPr>
            <a:lvl4pPr marL="1371600" indent="0">
              <a:buNone/>
              <a:defRPr lang="es-ES" sz="2000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4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</p:spTree>
    <p:extLst>
      <p:ext uri="{BB962C8B-B14F-4D97-AF65-F5344CB8AC3E}">
        <p14:creationId xmlns:p14="http://schemas.microsoft.com/office/powerpoint/2010/main" val="2171811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s conceptos con fotograf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texto 24">
            <a:extLst>
              <a:ext uri="{FF2B5EF4-FFF2-40B4-BE49-F238E27FC236}">
                <a16:creationId xmlns:a16="http://schemas.microsoft.com/office/drawing/2014/main" id="{04605B20-67F2-F94B-C812-EBD68F6D683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54075" y="3865929"/>
            <a:ext cx="2057400" cy="1410413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lang="es-ES" sz="1600" kern="1200" dirty="0" smtClean="0">
                <a:solidFill>
                  <a:srgbClr val="21212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>
              <a:defRPr lang="es-ES" sz="1400" kern="1200" dirty="0" smtClean="0">
                <a:solidFill>
                  <a:srgbClr val="212121"/>
                </a:solidFill>
                <a:latin typeface="PP Neue Machina Plain Ultrabold" pitchFamily="2" charset="77"/>
                <a:ea typeface="+mn-ea"/>
                <a:cs typeface="+mn-cs"/>
              </a:defRPr>
            </a:lvl2pPr>
            <a:lvl3pPr>
              <a:defRPr lang="es-ES" sz="1400" kern="1200" dirty="0" smtClean="0">
                <a:solidFill>
                  <a:srgbClr val="212121"/>
                </a:solidFill>
                <a:latin typeface="PP Neue Machina Plain Ultrabold" pitchFamily="2" charset="77"/>
                <a:ea typeface="+mn-ea"/>
                <a:cs typeface="+mn-cs"/>
              </a:defRPr>
            </a:lvl3pPr>
            <a:lvl4pPr>
              <a:defRPr lang="es-ES" sz="1400" kern="1200" dirty="0" smtClean="0">
                <a:solidFill>
                  <a:srgbClr val="212121"/>
                </a:solidFill>
                <a:latin typeface="PP Neue Machina Plain Ultrabold" pitchFamily="2" charset="77"/>
                <a:ea typeface="+mn-ea"/>
                <a:cs typeface="+mn-cs"/>
              </a:defRPr>
            </a:lvl4pPr>
            <a:lvl5pPr>
              <a:defRPr lang="es-ES" sz="1400" kern="1200" dirty="0">
                <a:solidFill>
                  <a:srgbClr val="212121"/>
                </a:solidFill>
                <a:latin typeface="PP Neue Machina Plain Ultrabold" pitchFamily="2" charset="77"/>
                <a:ea typeface="+mn-ea"/>
                <a:cs typeface="+mn-cs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1" name="Marcador de posición de imagen 13">
            <a:extLst>
              <a:ext uri="{FF2B5EF4-FFF2-40B4-BE49-F238E27FC236}">
                <a16:creationId xmlns:a16="http://schemas.microsoft.com/office/drawing/2014/main" id="{93BF5360-18AF-7A18-3BF1-8A3706CFBA2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52842" y="1912594"/>
            <a:ext cx="1658531" cy="1659949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/>
            </a:lvl1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22" name="Marcador de posición de imagen 13">
            <a:extLst>
              <a:ext uri="{FF2B5EF4-FFF2-40B4-BE49-F238E27FC236}">
                <a16:creationId xmlns:a16="http://schemas.microsoft.com/office/drawing/2014/main" id="{77915F35-55A8-D125-957A-545BF028E8D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42734" y="1895140"/>
            <a:ext cx="1658531" cy="1659949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/>
            </a:lvl1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23" name="Marcador de posición de imagen 13">
            <a:extLst>
              <a:ext uri="{FF2B5EF4-FFF2-40B4-BE49-F238E27FC236}">
                <a16:creationId xmlns:a16="http://schemas.microsoft.com/office/drawing/2014/main" id="{B2CD443B-5D4C-C9F7-576E-8A8DE65E377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432626" y="1895139"/>
            <a:ext cx="1658531" cy="1659949"/>
          </a:xfrm>
          <a:prstGeom prst="ellipse">
            <a:avLst/>
          </a:prstGeom>
        </p:spPr>
        <p:txBody>
          <a:bodyPr>
            <a:noAutofit/>
          </a:bodyPr>
          <a:lstStyle>
            <a:lvl1pPr marL="0" indent="0">
              <a:buNone/>
              <a:defRPr sz="1200"/>
            </a:lvl1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20" name="Marcador de texto 15">
            <a:extLst>
              <a:ext uri="{FF2B5EF4-FFF2-40B4-BE49-F238E27FC236}">
                <a16:creationId xmlns:a16="http://schemas.microsoft.com/office/drawing/2014/main" id="{5F3BF8AC-E300-F196-382D-F3775C55FD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5950" y="619126"/>
            <a:ext cx="7345363" cy="751936"/>
          </a:xfrm>
        </p:spPr>
        <p:txBody>
          <a:bodyPr>
            <a:noAutofit/>
          </a:bodyPr>
          <a:lstStyle>
            <a:lvl1pPr marL="0" indent="0">
              <a:buNone/>
              <a:defRPr lang="es-ES" sz="28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‹Nº›</a:t>
            </a:fld>
            <a:endParaRPr lang="es-ES"/>
          </a:p>
        </p:txBody>
      </p:sp>
      <p:sp>
        <p:nvSpPr>
          <p:cNvPr id="27" name="Marcador de texto 24">
            <a:extLst>
              <a:ext uri="{FF2B5EF4-FFF2-40B4-BE49-F238E27FC236}">
                <a16:creationId xmlns:a16="http://schemas.microsoft.com/office/drawing/2014/main" id="{9ABDB78B-E171-E302-A053-175B69873BC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597275" y="3865929"/>
            <a:ext cx="2057400" cy="1410413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lang="es-ES" sz="1600" kern="1200" dirty="0" smtClean="0">
                <a:solidFill>
                  <a:srgbClr val="21212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>
              <a:defRPr lang="es-ES" sz="1400" kern="1200" dirty="0" smtClean="0">
                <a:solidFill>
                  <a:srgbClr val="212121"/>
                </a:solidFill>
                <a:latin typeface="PP Neue Machina Plain Ultrabold" pitchFamily="2" charset="77"/>
                <a:ea typeface="+mn-ea"/>
                <a:cs typeface="+mn-cs"/>
              </a:defRPr>
            </a:lvl2pPr>
            <a:lvl3pPr>
              <a:defRPr lang="es-ES" sz="1400" kern="1200" dirty="0" smtClean="0">
                <a:solidFill>
                  <a:srgbClr val="212121"/>
                </a:solidFill>
                <a:latin typeface="PP Neue Machina Plain Ultrabold" pitchFamily="2" charset="77"/>
                <a:ea typeface="+mn-ea"/>
                <a:cs typeface="+mn-cs"/>
              </a:defRPr>
            </a:lvl3pPr>
            <a:lvl4pPr>
              <a:defRPr lang="es-ES" sz="1400" kern="1200" dirty="0" smtClean="0">
                <a:solidFill>
                  <a:srgbClr val="212121"/>
                </a:solidFill>
                <a:latin typeface="PP Neue Machina Plain Ultrabold" pitchFamily="2" charset="77"/>
                <a:ea typeface="+mn-ea"/>
                <a:cs typeface="+mn-cs"/>
              </a:defRPr>
            </a:lvl4pPr>
            <a:lvl5pPr>
              <a:defRPr lang="es-ES" sz="1400" kern="1200" dirty="0">
                <a:solidFill>
                  <a:srgbClr val="212121"/>
                </a:solidFill>
                <a:latin typeface="PP Neue Machina Plain Ultrabold" pitchFamily="2" charset="77"/>
                <a:ea typeface="+mn-ea"/>
                <a:cs typeface="+mn-cs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8" name="Marcador de texto 24">
            <a:extLst>
              <a:ext uri="{FF2B5EF4-FFF2-40B4-BE49-F238E27FC236}">
                <a16:creationId xmlns:a16="http://schemas.microsoft.com/office/drawing/2014/main" id="{E09FB5AB-ACBE-11CB-A003-8E99DD5209D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75158" y="3865929"/>
            <a:ext cx="2057400" cy="1410413"/>
          </a:xfrm>
        </p:spPr>
        <p:txBody>
          <a:bodyPr>
            <a:noAutofit/>
          </a:bodyPr>
          <a:lstStyle>
            <a:lvl1pPr marL="0" indent="0" algn="ctr">
              <a:lnSpc>
                <a:spcPct val="100000"/>
              </a:lnSpc>
              <a:buNone/>
              <a:defRPr lang="es-ES" sz="1600" kern="1200" dirty="0" smtClean="0">
                <a:solidFill>
                  <a:srgbClr val="21212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>
              <a:defRPr lang="es-ES" sz="1400" kern="1200" dirty="0" smtClean="0">
                <a:solidFill>
                  <a:srgbClr val="212121"/>
                </a:solidFill>
                <a:latin typeface="PP Neue Machina Plain Ultrabold" pitchFamily="2" charset="77"/>
                <a:ea typeface="+mn-ea"/>
                <a:cs typeface="+mn-cs"/>
              </a:defRPr>
            </a:lvl2pPr>
            <a:lvl3pPr>
              <a:defRPr lang="es-ES" sz="1400" kern="1200" dirty="0" smtClean="0">
                <a:solidFill>
                  <a:srgbClr val="212121"/>
                </a:solidFill>
                <a:latin typeface="PP Neue Machina Plain Ultrabold" pitchFamily="2" charset="77"/>
                <a:ea typeface="+mn-ea"/>
                <a:cs typeface="+mn-cs"/>
              </a:defRPr>
            </a:lvl3pPr>
            <a:lvl4pPr>
              <a:defRPr lang="es-ES" sz="1400" kern="1200" dirty="0" smtClean="0">
                <a:solidFill>
                  <a:srgbClr val="212121"/>
                </a:solidFill>
                <a:latin typeface="PP Neue Machina Plain Ultrabold" pitchFamily="2" charset="77"/>
                <a:ea typeface="+mn-ea"/>
                <a:cs typeface="+mn-cs"/>
              </a:defRPr>
            </a:lvl4pPr>
            <a:lvl5pPr>
              <a:defRPr lang="es-ES" sz="1400" kern="1200" dirty="0">
                <a:solidFill>
                  <a:srgbClr val="212121"/>
                </a:solidFill>
                <a:latin typeface="PP Neue Machina Plain Ultrabold" pitchFamily="2" charset="77"/>
                <a:ea typeface="+mn-ea"/>
                <a:cs typeface="+mn-cs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50751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grafía arri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84181719-3827-02DB-AA10-95BC556C474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63663" y="4003675"/>
            <a:ext cx="6416675" cy="1627188"/>
          </a:xfrm>
        </p:spPr>
        <p:txBody>
          <a:bodyPr>
            <a:normAutofit/>
          </a:bodyPr>
          <a:lstStyle>
            <a:lvl1pPr marL="0" indent="0" algn="ctr">
              <a:buNone/>
              <a:defRPr lang="es-ES" sz="2000" b="1" kern="1200" dirty="0" smtClean="0">
                <a:solidFill>
                  <a:srgbClr val="212121"/>
                </a:solidFill>
                <a:effectLst/>
                <a:latin typeface="+mn-lt"/>
                <a:ea typeface="+mn-ea"/>
                <a:cs typeface="+mn-cs"/>
              </a:defRPr>
            </a:lvl1pPr>
            <a:lvl2pPr>
              <a:defRPr lang="es-ES" sz="2000" b="1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2pPr>
            <a:lvl3pPr>
              <a:defRPr lang="es-ES" sz="2000" b="1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3pPr>
            <a:lvl4pPr>
              <a:defRPr lang="es-ES" sz="2000" b="1" kern="1200" dirty="0" smtClean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4pPr>
            <a:lvl5pPr>
              <a:defRPr lang="es-ES" sz="2000" b="1" kern="1200" dirty="0">
                <a:solidFill>
                  <a:srgbClr val="212121"/>
                </a:solidFill>
                <a:effectLst/>
                <a:latin typeface="PP Neue Machina Plain Ultrabold" pitchFamily="2" charset="77"/>
                <a:ea typeface="+mn-ea"/>
                <a:cs typeface="+mn-cs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5035C207-DCDD-4DF0-A64B-9F985C1352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9144001" cy="3303588"/>
          </a:xfrm>
        </p:spPr>
        <p:txBody>
          <a:bodyPr/>
          <a:lstStyle>
            <a:lvl1pPr marL="0" indent="0">
              <a:buNone/>
              <a:defRPr>
                <a:latin typeface="+mj-lt"/>
              </a:defRPr>
            </a:lvl1pPr>
          </a:lstStyle>
          <a:p>
            <a:r>
              <a:rPr lang="es-ES"/>
              <a:t>Haga clic en el icono para agregar una imagen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9843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CADAA0A-BE5A-6733-C332-7DD958196A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D0D3DCD-2AA3-28C2-CBC9-491585E69A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Título 4">
            <a:extLst>
              <a:ext uri="{FF2B5EF4-FFF2-40B4-BE49-F238E27FC236}">
                <a16:creationId xmlns:a16="http://schemas.microsoft.com/office/drawing/2014/main" id="{A310698D-550C-3F7C-4FB2-A5098B2F3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21103"/>
            <a:ext cx="7886700" cy="940280"/>
          </a:xfrm>
        </p:spPr>
        <p:txBody>
          <a:bodyPr anchor="t">
            <a:normAutofit/>
          </a:bodyPr>
          <a:lstStyle>
            <a:lvl1pPr>
              <a:defRPr lang="es-ES" sz="28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392673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tip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s-ES"/>
              <a:t>Fundación Global Nature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8A7AFFB-8229-D11D-E29C-E0E0DB1A9C8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6115050" y="6360072"/>
            <a:ext cx="2493607" cy="365125"/>
          </a:xfrm>
        </p:spPr>
        <p:txBody>
          <a:bodyPr/>
          <a:lstStyle>
            <a:lvl1pPr>
              <a:defRPr lang="es-ES" sz="900" b="0" i="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CAC3362-6BC2-8246-932B-F6B14D82BB9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Marcador de texto 7">
            <a:extLst>
              <a:ext uri="{FF2B5EF4-FFF2-40B4-BE49-F238E27FC236}">
                <a16:creationId xmlns:a16="http://schemas.microsoft.com/office/drawing/2014/main" id="{3673314C-D204-A6C9-CAEC-3A8E6FDC028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787298" y="4437282"/>
            <a:ext cx="5919787" cy="1135063"/>
          </a:xfrm>
        </p:spPr>
        <p:txBody>
          <a:bodyPr>
            <a:no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100"/>
            </a:lvl2pPr>
            <a:lvl3pPr marL="914400" indent="0">
              <a:buNone/>
              <a:defRPr sz="14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AE85AE5C-7126-A166-8029-5A22048E2A65}"/>
              </a:ext>
            </a:extLst>
          </p:cNvPr>
          <p:cNvCxnSpPr>
            <a:cxnSpLocks/>
          </p:cNvCxnSpPr>
          <p:nvPr userDrawn="1"/>
        </p:nvCxnSpPr>
        <p:spPr>
          <a:xfrm>
            <a:off x="1787298" y="1265381"/>
            <a:ext cx="5919787" cy="0"/>
          </a:xfrm>
          <a:prstGeom prst="line">
            <a:avLst/>
          </a:prstGeom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5E9B52C0-224F-3FDC-92A2-1BD8823A83BC}"/>
              </a:ext>
            </a:extLst>
          </p:cNvPr>
          <p:cNvCxnSpPr>
            <a:cxnSpLocks/>
          </p:cNvCxnSpPr>
          <p:nvPr userDrawn="1"/>
        </p:nvCxnSpPr>
        <p:spPr>
          <a:xfrm>
            <a:off x="1787298" y="2387597"/>
            <a:ext cx="5919787" cy="0"/>
          </a:xfrm>
          <a:prstGeom prst="line">
            <a:avLst/>
          </a:prstGeom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4711A4A-D525-7834-1F06-0A678C23439D}"/>
              </a:ext>
            </a:extLst>
          </p:cNvPr>
          <p:cNvSpPr txBox="1"/>
          <p:nvPr userDrawn="1"/>
        </p:nvSpPr>
        <p:spPr>
          <a:xfrm>
            <a:off x="1796534" y="1275806"/>
            <a:ext cx="4752047" cy="31414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 fontScale="97500"/>
          </a:bodyPr>
          <a:lstStyle/>
          <a:p>
            <a:pPr algn="l">
              <a:lnSpc>
                <a:spcPct val="100000"/>
              </a:lnSpc>
            </a:pPr>
            <a:r>
              <a:rPr lang="es-ES" sz="12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Organiza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1132D72-4C08-4FAE-D1BB-62713FEC2246}"/>
              </a:ext>
            </a:extLst>
          </p:cNvPr>
          <p:cNvSpPr txBox="1"/>
          <p:nvPr userDrawn="1"/>
        </p:nvSpPr>
        <p:spPr>
          <a:xfrm>
            <a:off x="1787298" y="2391346"/>
            <a:ext cx="4752047" cy="31414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 fontScale="97500"/>
          </a:bodyPr>
          <a:lstStyle/>
          <a:p>
            <a:pPr algn="l">
              <a:lnSpc>
                <a:spcPct val="100000"/>
              </a:lnSpc>
            </a:pPr>
            <a:r>
              <a:rPr lang="es-ES" sz="12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rPr>
              <a:t>Con el apoyo de</a:t>
            </a:r>
          </a:p>
        </p:txBody>
      </p:sp>
    </p:spTree>
    <p:extLst>
      <p:ext uri="{BB962C8B-B14F-4D97-AF65-F5344CB8AC3E}">
        <p14:creationId xmlns:p14="http://schemas.microsoft.com/office/powerpoint/2010/main" val="2978053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650" y="6356351"/>
            <a:ext cx="548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s-ES"/>
              <a:t>Fundación Global Nature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15050" y="6360072"/>
            <a:ext cx="24936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9CAC3362-6BC2-8246-932B-F6B14D82BB9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807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4" r:id="rId2"/>
    <p:sldLayoutId id="2147483666" r:id="rId3"/>
    <p:sldLayoutId id="2147483668" r:id="rId4"/>
    <p:sldLayoutId id="2147483669" r:id="rId5"/>
    <p:sldLayoutId id="2147483670" r:id="rId6"/>
    <p:sldLayoutId id="2147483667" r:id="rId7"/>
    <p:sldLayoutId id="2147483673" r:id="rId8"/>
    <p:sldLayoutId id="2147483663" r:id="rId9"/>
    <p:sldLayoutId id="2147483678" r:id="rId10"/>
    <p:sldLayoutId id="2147483676" r:id="rId11"/>
    <p:sldLayoutId id="2147483677" r:id="rId12"/>
    <p:sldLayoutId id="2147483675" r:id="rId13"/>
    <p:sldLayoutId id="2147483683" r:id="rId14"/>
    <p:sldLayoutId id="2147483684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800" b="1" kern="1200" dirty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teco.gob.es/content/dam/miteco/es/ceneam/articulos-de-opinion/1996-teresa-franquesa_tcm30-163547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aytoconsuegra.es/wp-content/uploads/2024/07/Politica-y-Guia-para-Gestion-de-RRSS.-REV.01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diversidadvirtual.org/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bird.org/home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cruzrojamadrid.org/sala_de_prensa/noticias/del_efecto_mariposa__al_efecto_de_voluntariado_madrid_2013?utm_medium=referral&amp;utm_source=idealist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www.miteco.gob.es/es/ceneam/recursos/materiales/educacion---comunicacion-ambiental--guia-de-buenas-practicas-par.html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observatorioagrario.co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fundacionglobalnature.org/wp-content/uploads/2022/06/LIBRO-ESCARABAJO-CON-SANGRE.pdf" TargetMode="External"/><Relationship Id="rId2" Type="http://schemas.openxmlformats.org/officeDocument/2006/relationships/hyperlink" Target="https://www.youtube.com/watch?v=RDlIZmhL6DQ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reconecta.es/" TargetMode="External"/><Relationship Id="rId1" Type="http://schemas.openxmlformats.org/officeDocument/2006/relationships/slideLayout" Target="../slideLayouts/slideLayout1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hyperlink" Target="https://fundacionglobalnature.org/huertosdebiodiversidad/" TargetMode="External"/><Relationship Id="rId1" Type="http://schemas.openxmlformats.org/officeDocument/2006/relationships/slideLayout" Target="../slideLayouts/slideLayout1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hyperlink" Target="https://www.google.com/intl/es_es/grants/" TargetMode="External"/><Relationship Id="rId1" Type="http://schemas.openxmlformats.org/officeDocument/2006/relationships/slideLayout" Target="../slideLayouts/slideLayout1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s://www.voluntariadocaixabank.org/w/comunicacion-efectiva" TargetMode="Externa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teco.gob.es/content/dam/miteco/es/ceneam/articulos-de-opinion/1996-teresa-franquesa_tcm30-163547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9C490D-FB0E-701C-6573-69CC0CB23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5787" y="427814"/>
            <a:ext cx="6319708" cy="656274"/>
          </a:xfrm>
        </p:spPr>
        <p:txBody>
          <a:bodyPr>
            <a:normAutofit/>
          </a:bodyPr>
          <a:lstStyle/>
          <a:p>
            <a:pPr algn="ctr"/>
            <a:r>
              <a:rPr lang="es-ES" sz="1400">
                <a:solidFill>
                  <a:schemeClr val="accent6"/>
                </a:solidFill>
                <a:latin typeface="PP Neue Machina Plain Ultrabold"/>
                <a:cs typeface="Poppins"/>
              </a:rPr>
              <a:t>Taller de formación: fundamentos del voluntariado ambiental dirigido a municipios de Castilla-La Mancha</a:t>
            </a:r>
            <a:endParaRPr lang="en-US">
              <a:solidFill>
                <a:schemeClr val="accent6"/>
              </a:solidFill>
              <a:latin typeface="PP Neue Machina Plain Ultrabold"/>
            </a:endParaRPr>
          </a:p>
        </p:txBody>
      </p:sp>
      <p:pic>
        <p:nvPicPr>
          <p:cNvPr id="6" name="Marcador de posición de imagen 5" descr="Un pájaro parado en un cuerpo de agua&#10;&#10;Descripción generada automáticamente">
            <a:extLst>
              <a:ext uri="{FF2B5EF4-FFF2-40B4-BE49-F238E27FC236}">
                <a16:creationId xmlns:a16="http://schemas.microsoft.com/office/drawing/2014/main" id="{70EA75DF-ABDE-EABA-C8F2-3803A5A7068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6694" r="16694"/>
          <a:stretch>
            <a:fillRect/>
          </a:stretch>
        </p:blipFill>
        <p:spPr/>
      </p:pic>
      <p:sp>
        <p:nvSpPr>
          <p:cNvPr id="4" name="Freeform 16">
            <a:extLst>
              <a:ext uri="{FF2B5EF4-FFF2-40B4-BE49-F238E27FC236}">
                <a16:creationId xmlns:a16="http://schemas.microsoft.com/office/drawing/2014/main" id="{B6F13A96-1420-4780-2A66-2632AA26BC16}"/>
              </a:ext>
            </a:extLst>
          </p:cNvPr>
          <p:cNvSpPr/>
          <p:nvPr/>
        </p:nvSpPr>
        <p:spPr>
          <a:xfrm>
            <a:off x="1207367" y="6049371"/>
            <a:ext cx="667879" cy="429496"/>
          </a:xfrm>
          <a:custGeom>
            <a:avLst/>
            <a:gdLst/>
            <a:ahLst/>
            <a:cxnLst/>
            <a:rect l="l" t="t" r="r" b="b"/>
            <a:pathLst>
              <a:path w="751364" h="483183">
                <a:moveTo>
                  <a:pt x="0" y="0"/>
                </a:moveTo>
                <a:lnTo>
                  <a:pt x="751364" y="0"/>
                </a:lnTo>
                <a:lnTo>
                  <a:pt x="751364" y="483183"/>
                </a:lnTo>
                <a:lnTo>
                  <a:pt x="0" y="48318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ES" sz="1600"/>
          </a:p>
        </p:txBody>
      </p:sp>
      <p:sp>
        <p:nvSpPr>
          <p:cNvPr id="5" name="Freeform 17">
            <a:extLst>
              <a:ext uri="{FF2B5EF4-FFF2-40B4-BE49-F238E27FC236}">
                <a16:creationId xmlns:a16="http://schemas.microsoft.com/office/drawing/2014/main" id="{6BE1DF50-E6C8-1327-5DE6-7E00F8F9C0C4}"/>
              </a:ext>
            </a:extLst>
          </p:cNvPr>
          <p:cNvSpPr/>
          <p:nvPr/>
        </p:nvSpPr>
        <p:spPr>
          <a:xfrm>
            <a:off x="374329" y="6071970"/>
            <a:ext cx="678161" cy="406897"/>
          </a:xfrm>
          <a:custGeom>
            <a:avLst/>
            <a:gdLst/>
            <a:ahLst/>
            <a:cxnLst/>
            <a:rect l="l" t="t" r="r" b="b"/>
            <a:pathLst>
              <a:path w="762931" h="457759">
                <a:moveTo>
                  <a:pt x="0" y="0"/>
                </a:moveTo>
                <a:lnTo>
                  <a:pt x="762931" y="0"/>
                </a:lnTo>
                <a:lnTo>
                  <a:pt x="762931" y="457759"/>
                </a:lnTo>
                <a:lnTo>
                  <a:pt x="0" y="45775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s-ES" sz="1600"/>
          </a:p>
        </p:txBody>
      </p:sp>
      <p:sp>
        <p:nvSpPr>
          <p:cNvPr id="7" name="Freeform 18">
            <a:extLst>
              <a:ext uri="{FF2B5EF4-FFF2-40B4-BE49-F238E27FC236}">
                <a16:creationId xmlns:a16="http://schemas.microsoft.com/office/drawing/2014/main" id="{35C31AD8-AA2E-1CCE-1C28-0FBA27E79927}"/>
              </a:ext>
            </a:extLst>
          </p:cNvPr>
          <p:cNvSpPr/>
          <p:nvPr/>
        </p:nvSpPr>
        <p:spPr>
          <a:xfrm>
            <a:off x="2030124" y="5989214"/>
            <a:ext cx="799701" cy="534801"/>
          </a:xfrm>
          <a:custGeom>
            <a:avLst/>
            <a:gdLst/>
            <a:ahLst/>
            <a:cxnLst/>
            <a:rect l="l" t="t" r="r" b="b"/>
            <a:pathLst>
              <a:path w="899664" h="601651">
                <a:moveTo>
                  <a:pt x="0" y="0"/>
                </a:moveTo>
                <a:lnTo>
                  <a:pt x="899664" y="0"/>
                </a:lnTo>
                <a:lnTo>
                  <a:pt x="899664" y="601650"/>
                </a:lnTo>
                <a:lnTo>
                  <a:pt x="0" y="601650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endParaRPr lang="es-ES" sz="1600"/>
          </a:p>
        </p:txBody>
      </p:sp>
      <p:sp>
        <p:nvSpPr>
          <p:cNvPr id="8" name="TextBox 26">
            <a:extLst>
              <a:ext uri="{FF2B5EF4-FFF2-40B4-BE49-F238E27FC236}">
                <a16:creationId xmlns:a16="http://schemas.microsoft.com/office/drawing/2014/main" id="{B0AD9F11-0A05-21F8-5E06-1D2512398F30}"/>
              </a:ext>
            </a:extLst>
          </p:cNvPr>
          <p:cNvSpPr txBox="1"/>
          <p:nvPr/>
        </p:nvSpPr>
        <p:spPr>
          <a:xfrm>
            <a:off x="399729" y="5803818"/>
            <a:ext cx="1568550" cy="1197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45"/>
              </a:lnSpc>
              <a:spcBef>
                <a:spcPct val="0"/>
              </a:spcBef>
            </a:pPr>
            <a:r>
              <a:rPr lang="en-US" sz="926" err="1">
                <a:solidFill>
                  <a:srgbClr val="737373"/>
                </a:solidFill>
                <a:latin typeface="Poppins"/>
                <a:ea typeface="Poppins"/>
                <a:cs typeface="Poppins"/>
                <a:sym typeface="Poppins"/>
              </a:rPr>
              <a:t>Promueve</a:t>
            </a:r>
            <a:r>
              <a:rPr lang="en-US" sz="926">
                <a:solidFill>
                  <a:srgbClr val="737373"/>
                </a:solidFill>
                <a:latin typeface="Poppins"/>
                <a:ea typeface="Poppins"/>
                <a:cs typeface="Poppins"/>
                <a:sym typeface="Poppins"/>
              </a:rPr>
              <a:t> y </a:t>
            </a:r>
            <a:r>
              <a:rPr lang="en-US" sz="926" err="1">
                <a:solidFill>
                  <a:srgbClr val="737373"/>
                </a:solidFill>
                <a:latin typeface="Poppins"/>
                <a:ea typeface="Poppins"/>
                <a:cs typeface="Poppins"/>
                <a:sym typeface="Poppins"/>
              </a:rPr>
              <a:t>organiza</a:t>
            </a:r>
            <a:r>
              <a:rPr lang="en-US" sz="926">
                <a:solidFill>
                  <a:srgbClr val="737373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3F2EE8D9-CDF1-B142-E231-A1F18D2F16AB}"/>
              </a:ext>
            </a:extLst>
          </p:cNvPr>
          <p:cNvSpPr txBox="1">
            <a:spLocks/>
          </p:cNvSpPr>
          <p:nvPr/>
        </p:nvSpPr>
        <p:spPr>
          <a:xfrm>
            <a:off x="2429974" y="1117839"/>
            <a:ext cx="4997369" cy="8792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16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/>
              <a:t>Técnicas de Comunicación y Sensibilización </a:t>
            </a:r>
          </a:p>
        </p:txBody>
      </p:sp>
    </p:spTree>
    <p:extLst>
      <p:ext uri="{BB962C8B-B14F-4D97-AF65-F5344CB8AC3E}">
        <p14:creationId xmlns:p14="http://schemas.microsoft.com/office/powerpoint/2010/main" val="10551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4724D91D-E9C2-4CA7-E4E0-5BCB6192C70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09297" y="1472139"/>
            <a:ext cx="7156124" cy="4655391"/>
          </a:xfrm>
        </p:spPr>
        <p:txBody>
          <a:bodyPr>
            <a:normAutofit/>
          </a:bodyPr>
          <a:lstStyle/>
          <a:p>
            <a:r>
              <a:rPr lang="es-ES" sz="1400"/>
              <a:t>Destacar logros y éxitos.  Ejemplo: </a:t>
            </a:r>
            <a:r>
              <a:rPr lang="es-ES" sz="1400" i="1"/>
              <a:t>“Gracias a la reforestación local, hemos recuperado hectáreas de bosque que son hogar de especies clave.”</a:t>
            </a:r>
          </a:p>
          <a:p>
            <a:r>
              <a:rPr lang="es-ES" sz="1400"/>
              <a:t>Resaltar lo positivo de nuestra </a:t>
            </a:r>
            <a:r>
              <a:rPr lang="es-ES" sz="1800" b="1"/>
              <a:t>biodiversidad local </a:t>
            </a:r>
          </a:p>
          <a:p>
            <a:r>
              <a:rPr lang="es-ES" sz="1800" b="1"/>
              <a:t>Beneficios para nuestra comunidad:  </a:t>
            </a:r>
            <a:r>
              <a:rPr lang="es-ES" sz="1400"/>
              <a:t>agua limpia, aire puro y bienestar, el patrimonio natural llevado a la identidad local.</a:t>
            </a:r>
          </a:p>
          <a:p>
            <a:r>
              <a:rPr lang="es-ES" sz="1800" b="1"/>
              <a:t>Llamadas a la acción: </a:t>
            </a:r>
            <a:r>
              <a:rPr lang="es-ES" sz="1400" i="1"/>
              <a:t>“Participa en nuestra campaña de reforestación y ayúdanos a proteger los bosques para las generaciones futuras.”</a:t>
            </a:r>
          </a:p>
          <a:p>
            <a:r>
              <a:rPr lang="es-ES" sz="1800" b="1"/>
              <a:t>Historias locales y nuestros grandes éxitos</a:t>
            </a:r>
            <a:r>
              <a:rPr lang="es-ES" sz="1800"/>
              <a:t> </a:t>
            </a:r>
          </a:p>
          <a:p>
            <a:r>
              <a:rPr lang="es-ES" sz="1800" b="1">
                <a:solidFill>
                  <a:srgbClr val="9FC63B"/>
                </a:solidFill>
              </a:rPr>
              <a:t>La recuperación de especies autóctonas, o el impacto positivo de voluntariados anteriores puede inspirar mayor participación y orgullo local.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6FFA765-55A3-7A9B-03F6-13C907C3C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4822659-EC3E-3333-BF8D-3A5D3CC40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10</a:t>
            </a:fld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0B689E4-C2A1-BEDB-6486-866FB105F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/>
              <a:t>Evitar la Fatiga de la Extinción</a:t>
            </a:r>
          </a:p>
        </p:txBody>
      </p:sp>
    </p:spTree>
    <p:extLst>
      <p:ext uri="{BB962C8B-B14F-4D97-AF65-F5344CB8AC3E}">
        <p14:creationId xmlns:p14="http://schemas.microsoft.com/office/powerpoint/2010/main" val="33493692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0987E-A8F4-7ADE-0948-D4DE49282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05FE639-B543-2EB5-51EE-EE681B0FC5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5950" y="1822660"/>
            <a:ext cx="4570884" cy="4284842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/>
              <a:t>Conectar con </a:t>
            </a:r>
            <a:r>
              <a:rPr lang="es-ES" sz="1400" b="1"/>
              <a:t>emociones positivas </a:t>
            </a:r>
            <a:r>
              <a:rPr lang="es-ES" sz="1400"/>
              <a:t>(asombro y admiración) genera un vínculo más fuerte con el mensaje ambiental.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/>
              <a:t>El valor del </a:t>
            </a:r>
            <a:r>
              <a:rPr lang="es-ES" sz="1400" b="1"/>
              <a:t>orgullo local</a:t>
            </a:r>
            <a:r>
              <a:rPr lang="es-ES" sz="1400"/>
              <a:t>: mostrar paisajes, flora y fauna específicos de la región ayuda a las personas a sentirse parte de algo especial y digno de proteger.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/>
              <a:t>Imágenes e historias </a:t>
            </a:r>
            <a:r>
              <a:rPr lang="es-ES" sz="1400"/>
              <a:t>que inspiran asombro (fotografías, videos, ilustraciones) son una herramienta clave para redes sociales, eventos y campañas.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/>
              <a:t>Activar la </a:t>
            </a:r>
            <a:r>
              <a:rPr lang="es-ES" sz="1400" b="1"/>
              <a:t>imaginación</a:t>
            </a:r>
            <a:r>
              <a:rPr lang="es-ES" sz="1400"/>
              <a:t>: involucrar a los ciudadanos en actividades donde puedan experimentar el asombro directamente. Caminatas guiadas para observar la fauna local. Charlas al aire libre que expliquen la historia de los ecosistemas locales.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AE5A343-4EDD-43F2-198A-2D346C279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F3FE521-E23F-A31A-DBB2-75759B14D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11</a:t>
            </a:fld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3B056B3-F64E-92D3-648B-63C2637A4F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5950" y="619125"/>
            <a:ext cx="3504105" cy="1082675"/>
          </a:xfrm>
        </p:spPr>
        <p:txBody>
          <a:bodyPr>
            <a:normAutofit/>
          </a:bodyPr>
          <a:lstStyle/>
          <a:p>
            <a:r>
              <a:rPr lang="es-ES"/>
              <a:t>Afecto</a:t>
            </a:r>
          </a:p>
        </p:txBody>
      </p:sp>
      <p:pic>
        <p:nvPicPr>
          <p:cNvPr id="8" name="Imagen 7" descr="Ave parado en un cuerpo de agua&#10;&#10;Descripción generada automáticamente">
            <a:extLst>
              <a:ext uri="{FF2B5EF4-FFF2-40B4-BE49-F238E27FC236}">
                <a16:creationId xmlns:a16="http://schemas.microsoft.com/office/drawing/2014/main" id="{8D4FEFE0-99CF-CC7A-E95E-C29E27B5A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834" y="645679"/>
            <a:ext cx="3723256" cy="558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417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DB91C64-D6DE-DF65-89E7-7B4872F6F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785FADC-5B6A-70C7-6BA9-F7E1959D9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12</a:t>
            </a:fld>
            <a:endParaRPr lang="es-ES"/>
          </a:p>
        </p:txBody>
      </p:sp>
      <p:grpSp>
        <p:nvGrpSpPr>
          <p:cNvPr id="8" name="Group 13">
            <a:extLst>
              <a:ext uri="{FF2B5EF4-FFF2-40B4-BE49-F238E27FC236}">
                <a16:creationId xmlns:a16="http://schemas.microsoft.com/office/drawing/2014/main" id="{9879F7DE-88FF-5E30-D8DC-DBF0E3F01A97}"/>
              </a:ext>
            </a:extLst>
          </p:cNvPr>
          <p:cNvGrpSpPr/>
          <p:nvPr/>
        </p:nvGrpSpPr>
        <p:grpSpPr>
          <a:xfrm>
            <a:off x="368167" y="2221994"/>
            <a:ext cx="3449090" cy="3000895"/>
            <a:chOff x="0" y="0"/>
            <a:chExt cx="6127013" cy="4001193"/>
          </a:xfrm>
        </p:grpSpPr>
        <p:sp>
          <p:nvSpPr>
            <p:cNvPr id="9" name="TextBox 14">
              <a:extLst>
                <a:ext uri="{FF2B5EF4-FFF2-40B4-BE49-F238E27FC236}">
                  <a16:creationId xmlns:a16="http://schemas.microsoft.com/office/drawing/2014/main" id="{C2AF76EE-B545-E774-805A-C94314E9C34D}"/>
                </a:ext>
              </a:extLst>
            </p:cNvPr>
            <p:cNvSpPr txBox="1"/>
            <p:nvPr/>
          </p:nvSpPr>
          <p:spPr>
            <a:xfrm>
              <a:off x="0" y="66675"/>
              <a:ext cx="6100581" cy="236281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648"/>
                </a:lnSpc>
              </a:pPr>
              <a:r>
                <a:rPr lang="en-US" sz="11972" b="1">
                  <a:solidFill>
                    <a:srgbClr val="000000"/>
                  </a:solidFill>
                  <a:latin typeface="Oswald Bold"/>
                  <a:ea typeface="Oswald Bold"/>
                  <a:cs typeface="Oswald Bold"/>
                  <a:sym typeface="Oswald Bold"/>
                </a:rPr>
                <a:t>54%</a:t>
              </a:r>
            </a:p>
          </p:txBody>
        </p:sp>
        <p:sp>
          <p:nvSpPr>
            <p:cNvPr id="10" name="TextBox 15">
              <a:extLst>
                <a:ext uri="{FF2B5EF4-FFF2-40B4-BE49-F238E27FC236}">
                  <a16:creationId xmlns:a16="http://schemas.microsoft.com/office/drawing/2014/main" id="{1E34F146-C423-95D3-5FE7-414F2D502A14}"/>
                </a:ext>
              </a:extLst>
            </p:cNvPr>
            <p:cNvSpPr txBox="1"/>
            <p:nvPr/>
          </p:nvSpPr>
          <p:spPr>
            <a:xfrm>
              <a:off x="0" y="2485809"/>
              <a:ext cx="6127013" cy="15153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20"/>
                </a:lnSpc>
              </a:pPr>
              <a:r>
                <a:rPr lang="en-US" sz="2474" b="1" spc="116">
                  <a:solidFill>
                    <a:srgbClr val="000000"/>
                  </a:solidFill>
                  <a:latin typeface="Lato Heavy Bold"/>
                  <a:ea typeface="Lato Heavy Bold"/>
                  <a:cs typeface="Lato Heavy Bold"/>
                  <a:sym typeface="Lato Heavy Bold"/>
                </a:rPr>
                <a:t>DE LAS ESPECIES QUE HABITAN EN EUROPA ESTÁN EN ESPAÑA</a:t>
              </a:r>
            </a:p>
          </p:txBody>
        </p:sp>
      </p:grpSp>
      <p:grpSp>
        <p:nvGrpSpPr>
          <p:cNvPr id="11" name="Group 16">
            <a:extLst>
              <a:ext uri="{FF2B5EF4-FFF2-40B4-BE49-F238E27FC236}">
                <a16:creationId xmlns:a16="http://schemas.microsoft.com/office/drawing/2014/main" id="{2C89857A-CD3E-884A-73D4-E74FF6F5D4EB}"/>
              </a:ext>
            </a:extLst>
          </p:cNvPr>
          <p:cNvGrpSpPr/>
          <p:nvPr/>
        </p:nvGrpSpPr>
        <p:grpSpPr>
          <a:xfrm>
            <a:off x="4853080" y="2117489"/>
            <a:ext cx="3449091" cy="3363845"/>
            <a:chOff x="0" y="0"/>
            <a:chExt cx="6127013" cy="4485127"/>
          </a:xfrm>
        </p:grpSpPr>
        <p:sp>
          <p:nvSpPr>
            <p:cNvPr id="12" name="TextBox 17">
              <a:extLst>
                <a:ext uri="{FF2B5EF4-FFF2-40B4-BE49-F238E27FC236}">
                  <a16:creationId xmlns:a16="http://schemas.microsoft.com/office/drawing/2014/main" id="{76DB4631-755E-63AF-3E2F-E3EAC91699FE}"/>
                </a:ext>
              </a:extLst>
            </p:cNvPr>
            <p:cNvSpPr txBox="1"/>
            <p:nvPr/>
          </p:nvSpPr>
          <p:spPr>
            <a:xfrm>
              <a:off x="0" y="66675"/>
              <a:ext cx="6100581" cy="236281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648"/>
                </a:lnSpc>
              </a:pPr>
              <a:r>
                <a:rPr lang="en-US" sz="11972" b="1">
                  <a:solidFill>
                    <a:srgbClr val="000000"/>
                  </a:solidFill>
                  <a:latin typeface="Oswald Bold"/>
                  <a:ea typeface="Oswald Bold"/>
                  <a:cs typeface="Oswald Bold"/>
                  <a:sym typeface="Oswald Bold"/>
                </a:rPr>
                <a:t>27%</a:t>
              </a:r>
            </a:p>
          </p:txBody>
        </p:sp>
        <p:sp>
          <p:nvSpPr>
            <p:cNvPr id="13" name="TextBox 18">
              <a:extLst>
                <a:ext uri="{FF2B5EF4-FFF2-40B4-BE49-F238E27FC236}">
                  <a16:creationId xmlns:a16="http://schemas.microsoft.com/office/drawing/2014/main" id="{EAE4212A-CCED-C730-9EBF-DD6058AC9834}"/>
                </a:ext>
              </a:extLst>
            </p:cNvPr>
            <p:cNvSpPr txBox="1"/>
            <p:nvPr/>
          </p:nvSpPr>
          <p:spPr>
            <a:xfrm>
              <a:off x="0" y="2485809"/>
              <a:ext cx="6127013" cy="199931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920"/>
                </a:lnSpc>
              </a:pPr>
              <a:r>
                <a:rPr lang="en-US" sz="2474" b="1" spc="116">
                  <a:solidFill>
                    <a:srgbClr val="000000"/>
                  </a:solidFill>
                  <a:latin typeface="Lato Heavy Bold"/>
                  <a:ea typeface="Lato Heavy Bold"/>
                  <a:cs typeface="Lato Heavy Bold"/>
                  <a:sym typeface="Lato Heavy Bold"/>
                </a:rPr>
                <a:t>DE LA SUPERFICIE DE ESPAÑA ESTÁ PROTEGIDA, Y LA UE HA FIJADO UN 30% COMO OBJETIVO EN 2030 </a:t>
              </a:r>
            </a:p>
          </p:txBody>
        </p:sp>
      </p:grpSp>
      <p:sp>
        <p:nvSpPr>
          <p:cNvPr id="15" name="Marcador de texto 14">
            <a:extLst>
              <a:ext uri="{FF2B5EF4-FFF2-40B4-BE49-F238E27FC236}">
                <a16:creationId xmlns:a16="http://schemas.microsoft.com/office/drawing/2014/main" id="{88E9C869-7C06-9136-776E-CB56EAFB9F9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/>
              <a:t>Datos (racional) </a:t>
            </a:r>
          </a:p>
        </p:txBody>
      </p:sp>
    </p:spTree>
    <p:extLst>
      <p:ext uri="{BB962C8B-B14F-4D97-AF65-F5344CB8AC3E}">
        <p14:creationId xmlns:p14="http://schemas.microsoft.com/office/powerpoint/2010/main" val="2341744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2A6918-CF89-D71E-5F4F-06544E58D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71555"/>
            <a:ext cx="7886700" cy="4637315"/>
          </a:xfrm>
        </p:spPr>
        <p:txBody>
          <a:bodyPr/>
          <a:lstStyle/>
          <a:p>
            <a:r>
              <a:rPr lang="es-ES" i="1"/>
              <a:t> “ Hacer conservación es contar buenas historias. Si la historia es buena, es más poderosa que la realidad, y acaba convirtiéndose en ella”. </a:t>
            </a:r>
            <a:br>
              <a:rPr lang="es-ES"/>
            </a:br>
            <a:br>
              <a:rPr lang="es-ES"/>
            </a:br>
            <a:r>
              <a:rPr lang="es-ES" sz="3200"/>
              <a:t>—Sofía </a:t>
            </a:r>
            <a:r>
              <a:rPr lang="es-ES" sz="3200" err="1"/>
              <a:t>Heinonen</a:t>
            </a:r>
            <a:r>
              <a:rPr lang="es-ES" sz="3200"/>
              <a:t>, gestora de áreas protegidas, Argentina</a:t>
            </a:r>
            <a:br>
              <a:rPr lang="es-ES"/>
            </a:br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94A3CDB-F25F-E850-CCA4-F04C01C210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71A57D1-60EF-3BB8-B970-F0A8B4AA79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4814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D17059-26BD-012C-D105-283530CC6C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009F16E-021F-A468-0D75-246E855D9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9EA557F-0F0D-B329-0220-443C2F422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14</a:t>
            </a:fld>
            <a:endParaRPr lang="es-ES"/>
          </a:p>
        </p:txBody>
      </p:sp>
      <p:pic>
        <p:nvPicPr>
          <p:cNvPr id="5124" name="Picture 4" descr="Ideas for Getting Your Kids into Nature - Child Mind Institute">
            <a:extLst>
              <a:ext uri="{FF2B5EF4-FFF2-40B4-BE49-F238E27FC236}">
                <a16:creationId xmlns:a16="http://schemas.microsoft.com/office/drawing/2014/main" id="{AD371FC6-EE44-868C-C1D2-FBC547616F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1950"/>
            <a:ext cx="9144000" cy="450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056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47A885-99FC-F7D2-922E-4C82D03DD6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C01210-7278-14BA-9666-7EE9D8F63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/>
              <a:t>Enfoque económico: c</a:t>
            </a:r>
            <a:r>
              <a:rPr lang="es-ES" sz="3200" b="1"/>
              <a:t>aptar apoyos políticos y comprometer al sector empresarial</a:t>
            </a:r>
            <a:r>
              <a:rPr lang="es-ES" sz="3200"/>
              <a:t>. </a:t>
            </a:r>
            <a:br>
              <a:rPr lang="es-ES" sz="3200"/>
            </a:br>
            <a:br>
              <a:rPr lang="es-ES" sz="3200"/>
            </a:br>
            <a:endParaRPr lang="es-ES" sz="320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00B070D-1346-2881-BE3B-5CB150172D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6B7D37-4137-911F-792B-38F96E1588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15</a:t>
            </a:fld>
            <a:endParaRPr lang="es-ES"/>
          </a:p>
        </p:txBody>
      </p:sp>
      <p:pic>
        <p:nvPicPr>
          <p:cNvPr id="5" name="Picture 5" descr="Acción - Iconos gratis de interfaz">
            <a:extLst>
              <a:ext uri="{FF2B5EF4-FFF2-40B4-BE49-F238E27FC236}">
                <a16:creationId xmlns:a16="http://schemas.microsoft.com/office/drawing/2014/main" id="{F65F8BD6-4AA3-25F1-A0B3-BE710C581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847" y="3494485"/>
            <a:ext cx="2063684" cy="206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Euro - Iconos gratis de negocio">
            <a:extLst>
              <a:ext uri="{FF2B5EF4-FFF2-40B4-BE49-F238E27FC236}">
                <a16:creationId xmlns:a16="http://schemas.microsoft.com/office/drawing/2014/main" id="{ED0479E7-9D50-F88A-9D83-5E0CD2041E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76" y="3783573"/>
            <a:ext cx="1293266" cy="1293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igno más 6">
            <a:extLst>
              <a:ext uri="{FF2B5EF4-FFF2-40B4-BE49-F238E27FC236}">
                <a16:creationId xmlns:a16="http://schemas.microsoft.com/office/drawing/2014/main" id="{930FB0D9-17A4-E95E-B532-7BD7D6271C2D}"/>
              </a:ext>
            </a:extLst>
          </p:cNvPr>
          <p:cNvSpPr/>
          <p:nvPr/>
        </p:nvSpPr>
        <p:spPr>
          <a:xfrm>
            <a:off x="2309867" y="4207387"/>
            <a:ext cx="538980" cy="637881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Es igual a 15">
            <a:extLst>
              <a:ext uri="{FF2B5EF4-FFF2-40B4-BE49-F238E27FC236}">
                <a16:creationId xmlns:a16="http://schemas.microsoft.com/office/drawing/2014/main" id="{778A1C18-ADD9-B47E-DB54-255CCAE2819A}"/>
              </a:ext>
            </a:extLst>
          </p:cNvPr>
          <p:cNvSpPr/>
          <p:nvPr/>
        </p:nvSpPr>
        <p:spPr>
          <a:xfrm>
            <a:off x="5004821" y="3966383"/>
            <a:ext cx="893379" cy="927646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DA387EB2-7B77-0734-B8C4-236660BA1724}"/>
              </a:ext>
            </a:extLst>
          </p:cNvPr>
          <p:cNvSpPr txBox="1">
            <a:spLocks/>
          </p:cNvSpPr>
          <p:nvPr/>
        </p:nvSpPr>
        <p:spPr>
          <a:xfrm>
            <a:off x="6363866" y="3966383"/>
            <a:ext cx="2063683" cy="13098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28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400">
                <a:solidFill>
                  <a:schemeClr val="bg1"/>
                </a:solidFill>
              </a:rPr>
              <a:t>Cambios en la sociedad</a:t>
            </a:r>
          </a:p>
        </p:txBody>
      </p:sp>
    </p:spTree>
    <p:extLst>
      <p:ext uri="{BB962C8B-B14F-4D97-AF65-F5344CB8AC3E}">
        <p14:creationId xmlns:p14="http://schemas.microsoft.com/office/powerpoint/2010/main" val="1888779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61CB0F66-7193-04F2-06A7-1C98B04583B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1442" y="4028762"/>
            <a:ext cx="2057400" cy="623790"/>
          </a:xfrm>
        </p:spPr>
        <p:txBody>
          <a:bodyPr/>
          <a:lstStyle/>
          <a:p>
            <a:r>
              <a:rPr lang="es-ES" b="1"/>
              <a:t>Beneficio económico local</a:t>
            </a:r>
          </a:p>
          <a:p>
            <a:r>
              <a:rPr lang="es-ES"/>
              <a:t>Impacto positivo de ecosistemas saludables en CLM Humedales: agua, clima o turismo </a:t>
            </a:r>
          </a:p>
        </p:txBody>
      </p:sp>
      <p:pic>
        <p:nvPicPr>
          <p:cNvPr id="12" name="Marcador de posición de imagen 11">
            <a:extLst>
              <a:ext uri="{FF2B5EF4-FFF2-40B4-BE49-F238E27FC236}">
                <a16:creationId xmlns:a16="http://schemas.microsoft.com/office/drawing/2014/main" id="{5B4EF06C-AD4A-4578-4017-142151A1390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16784" r="16784"/>
          <a:stretch/>
        </p:blipFill>
        <p:spPr/>
      </p:pic>
      <p:pic>
        <p:nvPicPr>
          <p:cNvPr id="14" name="Marcador de posición de imagen 13" descr="Una flor morada en un fondo blanco&#10;&#10;Descripción generada automáticamente">
            <a:extLst>
              <a:ext uri="{FF2B5EF4-FFF2-40B4-BE49-F238E27FC236}">
                <a16:creationId xmlns:a16="http://schemas.microsoft.com/office/drawing/2014/main" id="{93B71179-3E1B-2242-3CF7-99AE81AF0C7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/>
          <a:srcRect l="16751" r="16751"/>
          <a:stretch>
            <a:fillRect/>
          </a:stretch>
        </p:blipFill>
        <p:spPr/>
      </p:pic>
      <p:pic>
        <p:nvPicPr>
          <p:cNvPr id="16" name="Marcador de posición de imagen 15">
            <a:extLst>
              <a:ext uri="{FF2B5EF4-FFF2-40B4-BE49-F238E27FC236}">
                <a16:creationId xmlns:a16="http://schemas.microsoft.com/office/drawing/2014/main" id="{244DE88E-1E42-8D4B-C3B8-BF5C623E368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/>
          <a:srcRect l="16695" r="16695"/>
          <a:stretch/>
        </p:blipFill>
        <p:spPr/>
      </p:pic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B24CC0D5-8259-5D10-ACE7-C4A30000F6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"/>
              <a:t>Mensajes basados en razones económicas 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EA5704E7-DE9E-6FE4-BECF-C2333A01A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A8792D55-13FD-26FC-5D0B-F541BD68C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16</a:t>
            </a:fld>
            <a:endParaRPr lang="es-ES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9981B287-08EB-B482-AFE4-665A7553070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s-ES" b="1"/>
              <a:t>Servicios esenciales </a:t>
            </a:r>
            <a:r>
              <a:rPr lang="es-ES"/>
              <a:t>Polinización para cultivos locales.</a:t>
            </a:r>
          </a:p>
          <a:p>
            <a:r>
              <a:rPr lang="es-ES"/>
              <a:t>Suelos saludables y rendimiento agrícola.</a:t>
            </a:r>
          </a:p>
          <a:p>
            <a:r>
              <a:rPr lang="es-ES"/>
              <a:t>Control de plagas natural y menos pesticidas.</a:t>
            </a:r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62DB7A49-AB50-335A-C6B6-58D3411622D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s-ES" b="1"/>
              <a:t>Evidencias económicas</a:t>
            </a:r>
          </a:p>
          <a:p>
            <a:endParaRPr lang="es-ES" b="1"/>
          </a:p>
          <a:p>
            <a:r>
              <a:rPr lang="es-ES"/>
              <a:t>1€ invertido en restauración se traduce en al menos 8€ de beneficios.</a:t>
            </a:r>
          </a:p>
        </p:txBody>
      </p:sp>
    </p:spTree>
    <p:extLst>
      <p:ext uri="{BB962C8B-B14F-4D97-AF65-F5344CB8AC3E}">
        <p14:creationId xmlns:p14="http://schemas.microsoft.com/office/powerpoint/2010/main" val="1522666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0FEE690-FC18-7D17-18F1-72284A0548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33563" y="1895702"/>
            <a:ext cx="5213350" cy="1062037"/>
          </a:xfrm>
        </p:spPr>
        <p:txBody>
          <a:bodyPr/>
          <a:lstStyle/>
          <a:p>
            <a:r>
              <a:rPr lang="es-ES"/>
              <a:t>Ser directos y claros: explicar qué esperamos y por qué es importante (lenguaje empresarial) 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ED5F964-CB01-3A3B-F44C-5BC78A2913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"/>
              <a:t>Mensajes para pasar a la acción 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353F5A9-36B3-11AF-B72C-44D562861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F59AD82-B7E6-B7E7-F07A-65D7A9D4B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17</a:t>
            </a:fld>
            <a:endParaRPr lang="es-ES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ACE7162B-C7BA-9971-A3E7-5D0B15E3099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ES"/>
              <a:t>Ofrecer acciones realizables y específicas, prácticas, accesibles y de impacto tangible 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F7604706-0FAC-EF58-A85A-F7AF24A98B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lnSpcReduction="10000"/>
          </a:bodyPr>
          <a:lstStyle/>
          <a:p>
            <a:r>
              <a:rPr lang="es-ES"/>
              <a:t>Incluir canales de participación directos, fáciles, para inscribirse, participar o contribuir. Online, teléfono…. Y con instrucciones clara para acciones desde casa. </a:t>
            </a:r>
          </a:p>
        </p:txBody>
      </p:sp>
    </p:spTree>
    <p:extLst>
      <p:ext uri="{BB962C8B-B14F-4D97-AF65-F5344CB8AC3E}">
        <p14:creationId xmlns:p14="http://schemas.microsoft.com/office/powerpoint/2010/main" val="17748389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837AC-1A9B-F00C-43F4-358989F4D7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9ABF7F-5C76-9763-B678-E586055C3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817401"/>
            <a:ext cx="7886700" cy="4637315"/>
          </a:xfrm>
        </p:spPr>
        <p:txBody>
          <a:bodyPr/>
          <a:lstStyle/>
          <a:p>
            <a:r>
              <a:rPr lang="es-ES" b="1">
                <a:solidFill>
                  <a:schemeClr val="bg1"/>
                </a:solidFill>
                <a:effectLst/>
              </a:rPr>
              <a:t>Gestión del grupo </a:t>
            </a:r>
            <a:br>
              <a:rPr lang="es-ES" b="1">
                <a:solidFill>
                  <a:schemeClr val="bg1"/>
                </a:solidFill>
                <a:effectLst/>
              </a:rPr>
            </a:br>
            <a:br>
              <a:rPr lang="es-ES" b="1">
                <a:solidFill>
                  <a:schemeClr val="bg1"/>
                </a:solidFill>
                <a:effectLst/>
              </a:rPr>
            </a:br>
            <a:endParaRPr lang="es-ES" sz="320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866686A-FE0D-DD01-AABB-D3898E706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18</a:t>
            </a:fld>
            <a:endParaRPr lang="es-ES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2FB5AA6-B9C7-8355-DC3B-10D414132882}"/>
              </a:ext>
            </a:extLst>
          </p:cNvPr>
          <p:cNvSpPr txBox="1"/>
          <p:nvPr/>
        </p:nvSpPr>
        <p:spPr>
          <a:xfrm>
            <a:off x="762000" y="1501256"/>
            <a:ext cx="723899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>
                <a:solidFill>
                  <a:schemeClr val="bg1"/>
                </a:solidFill>
              </a:rPr>
              <a:t>El Voluntariado Ambiental fomenta la colaboración de un grupo de personas coordinadas que trabajan con un </a:t>
            </a:r>
          </a:p>
          <a:p>
            <a:endParaRPr lang="es-ES" b="1">
              <a:solidFill>
                <a:schemeClr val="bg1"/>
              </a:solidFill>
            </a:endParaRPr>
          </a:p>
          <a:p>
            <a:r>
              <a:rPr lang="es-ES" b="1">
                <a:solidFill>
                  <a:schemeClr val="bg1"/>
                </a:solidFill>
              </a:rPr>
              <a:t>Objetivo común:  </a:t>
            </a:r>
            <a:r>
              <a:rPr lang="es-ES">
                <a:solidFill>
                  <a:schemeClr val="bg1"/>
                </a:solidFill>
              </a:rPr>
              <a:t>Define y da sentido a la existencia del grupo, es la base de la </a:t>
            </a:r>
            <a:r>
              <a:rPr lang="es-ES" b="1">
                <a:solidFill>
                  <a:schemeClr val="bg1"/>
                </a:solidFill>
              </a:rPr>
              <a:t>identidad del grupo. </a:t>
            </a:r>
          </a:p>
          <a:p>
            <a:endParaRPr lang="es-ES" b="1">
              <a:solidFill>
                <a:schemeClr val="bg1"/>
              </a:solidFill>
            </a:endParaRPr>
          </a:p>
          <a:p>
            <a:r>
              <a:rPr lang="es-ES" b="1">
                <a:solidFill>
                  <a:schemeClr val="bg1"/>
                </a:solidFill>
              </a:rPr>
              <a:t>El proceso por el cual los individuos nos vemos a nosotros mismos como partes de un grupo o institución se llama identificación. </a:t>
            </a:r>
          </a:p>
          <a:p>
            <a:endParaRPr lang="es-ES" b="1">
              <a:solidFill>
                <a:schemeClr val="bg1"/>
              </a:solidFill>
            </a:endParaRPr>
          </a:p>
          <a:p>
            <a:r>
              <a:rPr lang="es-ES" b="1">
                <a:solidFill>
                  <a:schemeClr val="bg1"/>
                </a:solidFill>
              </a:rPr>
              <a:t>Los grupos están compuestos de individuos que comparten un sentido de identidad común, creando la base del “nosotros” que usamos para participar en el proceso público de la conservación.</a:t>
            </a:r>
          </a:p>
          <a:p>
            <a:endParaRPr lang="es-ES" b="1">
              <a:solidFill>
                <a:schemeClr val="bg1"/>
              </a:solidFill>
            </a:endParaRPr>
          </a:p>
          <a:p>
            <a:endParaRPr lang="es-ES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816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90C432F3-810E-7FB5-B55B-4E99FB372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243B26C-3861-F9D6-2B90-F3505C2C76C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5249543-9AB7-A19A-BA50-7FFF1EBD8A6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967" r="24690" b="39350"/>
          <a:stretch/>
        </p:blipFill>
        <p:spPr>
          <a:xfrm>
            <a:off x="2060028" y="1757408"/>
            <a:ext cx="5936374" cy="4370124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88ED2746-EB0E-8B7A-C1B4-570D7271F07F}"/>
              </a:ext>
            </a:extLst>
          </p:cNvPr>
          <p:cNvSpPr txBox="1">
            <a:spLocks/>
          </p:cNvSpPr>
          <p:nvPr/>
        </p:nvSpPr>
        <p:spPr>
          <a:xfrm>
            <a:off x="364833" y="450844"/>
            <a:ext cx="5364804" cy="39997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1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/>
              <a:t>Una marca … </a:t>
            </a:r>
          </a:p>
        </p:txBody>
      </p:sp>
    </p:spTree>
    <p:extLst>
      <p:ext uri="{BB962C8B-B14F-4D97-AF65-F5344CB8AC3E}">
        <p14:creationId xmlns:p14="http://schemas.microsoft.com/office/powerpoint/2010/main" val="12814662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0E446E73-133A-7B44-067D-4EB3426C9D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918959" y="1958197"/>
            <a:ext cx="6042354" cy="3674852"/>
          </a:xfrm>
        </p:spPr>
        <p:txBody>
          <a:bodyPr>
            <a:normAutofit/>
          </a:bodyPr>
          <a:lstStyle/>
          <a:p>
            <a:r>
              <a:rPr lang="es-ES" sz="2000">
                <a:solidFill>
                  <a:srgbClr val="212121"/>
                </a:solidFill>
                <a:effectLst/>
              </a:rPr>
              <a:t>Estrategias de comunicación efectiva y promoción del voluntariado.</a:t>
            </a:r>
          </a:p>
          <a:p>
            <a:endParaRPr lang="es-ES" sz="2000">
              <a:solidFill>
                <a:srgbClr val="212121"/>
              </a:solidFill>
              <a:effectLst/>
            </a:endParaRPr>
          </a:p>
          <a:p>
            <a:r>
              <a:rPr lang="es-ES" sz="2000">
                <a:solidFill>
                  <a:srgbClr val="212121"/>
                </a:solidFill>
                <a:effectLst/>
              </a:rPr>
              <a:t>Uso de redes sociales y trabajo con medios para dar visibilidad a las actividades.</a:t>
            </a:r>
            <a:endParaRPr lang="es-ES" sz="2000"/>
          </a:p>
          <a:p>
            <a:endParaRPr lang="es-ES" sz="2000">
              <a:solidFill>
                <a:srgbClr val="212121"/>
              </a:solidFill>
              <a:effectLst/>
            </a:endParaRPr>
          </a:p>
          <a:p>
            <a:r>
              <a:rPr lang="es-ES" sz="2000">
                <a:solidFill>
                  <a:srgbClr val="212121"/>
                </a:solidFill>
                <a:effectLst/>
              </a:rPr>
              <a:t>Recursos </a:t>
            </a:r>
          </a:p>
          <a:p>
            <a:endParaRPr lang="es-ES" sz="180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14C8046-C5AF-9BDE-28BF-BEBE0DA030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"/>
              <a:t>Contenidos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4935034-DCF4-A51E-CAE5-67C3DD2E0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1737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86C10D65-E199-9CE9-1EFA-D5685DD0A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D4297B6B-EF19-E887-2395-DB1FA76DD4A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20</a:t>
            </a:fld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3F3ECAA-8414-32B0-CF74-8FCC6C1CF8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380" t="28990" r="33125" b="11348"/>
          <a:stretch/>
        </p:blipFill>
        <p:spPr>
          <a:xfrm>
            <a:off x="5109998" y="3289738"/>
            <a:ext cx="3245726" cy="293238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0F0FADC-1C9C-9EAC-5BA1-C2F96FBBF44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1839" t="18084" r="24943" b="25889"/>
          <a:stretch/>
        </p:blipFill>
        <p:spPr>
          <a:xfrm>
            <a:off x="704193" y="3468413"/>
            <a:ext cx="3951889" cy="275371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E65D357-B655-61E2-D9D1-7647EBC70D2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0115" t="33694" r="17012" b="10278"/>
          <a:stretch/>
        </p:blipFill>
        <p:spPr>
          <a:xfrm>
            <a:off x="2680137" y="398079"/>
            <a:ext cx="5749159" cy="2753711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F37CFAF5-62EA-73A9-2FEF-DB2D17DF5042}"/>
              </a:ext>
            </a:extLst>
          </p:cNvPr>
          <p:cNvSpPr txBox="1">
            <a:spLocks/>
          </p:cNvSpPr>
          <p:nvPr/>
        </p:nvSpPr>
        <p:spPr>
          <a:xfrm>
            <a:off x="628650" y="492121"/>
            <a:ext cx="1716215" cy="256562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1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/>
              <a:t>Un territorio</a:t>
            </a:r>
          </a:p>
          <a:p>
            <a:pPr algn="l"/>
            <a:r>
              <a:rPr lang="es-ES" sz="2000"/>
              <a:t>gráfico … </a:t>
            </a:r>
          </a:p>
        </p:txBody>
      </p:sp>
    </p:spTree>
    <p:extLst>
      <p:ext uri="{BB962C8B-B14F-4D97-AF65-F5344CB8AC3E}">
        <p14:creationId xmlns:p14="http://schemas.microsoft.com/office/powerpoint/2010/main" val="3511919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1B3F7D57-D723-84B4-DF31-CC23A7487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BDF2AD-3E8D-7309-1038-0A1D638DCED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21</a:t>
            </a:fld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8FB6B09-2F68-CE47-63D9-723D27593B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183" b="4504"/>
          <a:stretch/>
        </p:blipFill>
        <p:spPr>
          <a:xfrm>
            <a:off x="0" y="1660635"/>
            <a:ext cx="9144000" cy="4487918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4AAA4A61-7D88-F060-DCBF-817D84F0D39C}"/>
              </a:ext>
            </a:extLst>
          </p:cNvPr>
          <p:cNvSpPr txBox="1">
            <a:spLocks/>
          </p:cNvSpPr>
          <p:nvPr/>
        </p:nvSpPr>
        <p:spPr>
          <a:xfrm>
            <a:off x="628650" y="492121"/>
            <a:ext cx="6612978" cy="8006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1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/>
              <a:t>Reconecta y el reto de comunicar sin saber dónde está la audiencia  </a:t>
            </a:r>
          </a:p>
        </p:txBody>
      </p:sp>
    </p:spTree>
    <p:extLst>
      <p:ext uri="{BB962C8B-B14F-4D97-AF65-F5344CB8AC3E}">
        <p14:creationId xmlns:p14="http://schemas.microsoft.com/office/powerpoint/2010/main" val="16444530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5A0060-39CD-03EC-82B9-C7EE3A6D1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875DEB66-7EFF-D681-DBDE-802DEC46BBEC}"/>
              </a:ext>
            </a:extLst>
          </p:cNvPr>
          <p:cNvSpPr txBox="1">
            <a:spLocks/>
          </p:cNvSpPr>
          <p:nvPr/>
        </p:nvSpPr>
        <p:spPr>
          <a:xfrm>
            <a:off x="364833" y="450844"/>
            <a:ext cx="5364804" cy="39997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1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/>
              <a:t>Herramientas </a:t>
            </a:r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153B91D9-C9FE-2FF6-57AC-C019B70C7C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099" y="1154019"/>
            <a:ext cx="3164929" cy="5520050"/>
          </a:xfrm>
        </p:spPr>
        <p:txBody>
          <a:bodyPr>
            <a:normAutofit/>
          </a:bodyPr>
          <a:lstStyle/>
          <a:p>
            <a:pPr algn="l"/>
            <a:r>
              <a:rPr lang="es-ES"/>
              <a:t>Imagen (plantillas) </a:t>
            </a:r>
          </a:p>
          <a:p>
            <a:pPr algn="l"/>
            <a:endParaRPr lang="es-ES"/>
          </a:p>
          <a:p>
            <a:pPr marL="285750" indent="-285750" algn="l">
              <a:buFontTx/>
              <a:buChar char="-"/>
            </a:pPr>
            <a:r>
              <a:rPr lang="es-ES"/>
              <a:t>Cartel  de convocatoria (digital RRSS, en papel para bares, comercios, supermercados …)</a:t>
            </a:r>
          </a:p>
          <a:p>
            <a:pPr marL="285750" indent="-285750" algn="l">
              <a:buFontTx/>
              <a:buChar char="-"/>
            </a:pPr>
            <a:r>
              <a:rPr lang="es-ES"/>
              <a:t>Imágenes y datos de resultados </a:t>
            </a:r>
          </a:p>
          <a:p>
            <a:pPr marL="285750" indent="-285750" algn="l">
              <a:buFontTx/>
              <a:buChar char="-"/>
            </a:pPr>
            <a:r>
              <a:rPr lang="es-ES"/>
              <a:t>Bancos de fotos</a:t>
            </a:r>
          </a:p>
          <a:p>
            <a:pPr marL="285750" indent="-285750" algn="l">
              <a:buFontTx/>
              <a:buChar char="-"/>
            </a:pPr>
            <a:r>
              <a:rPr lang="es-ES"/>
              <a:t>Toma de fotos de biodiversidad (App Ciencia Ciudadana como Biodiversidad Virtual) y construir un banco de imágenes del Grupo </a:t>
            </a:r>
          </a:p>
          <a:p>
            <a:pPr marL="285750" indent="-285750" algn="l">
              <a:buFontTx/>
              <a:buChar char="-"/>
            </a:pPr>
            <a:r>
              <a:rPr lang="es-ES"/>
              <a:t>Voluntarios especializados en COM </a:t>
            </a:r>
          </a:p>
          <a:p>
            <a:pPr marL="285750" indent="-285750" algn="l">
              <a:buFontTx/>
              <a:buChar char="-"/>
            </a:pPr>
            <a:endParaRPr lang="es-ES"/>
          </a:p>
          <a:p>
            <a:pPr marL="285750" indent="-285750" algn="l">
              <a:buFontTx/>
              <a:buChar char="-"/>
            </a:pPr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A87E5DE-515F-1C27-D115-4EFC4198FC1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724" t="3713" r="23678"/>
          <a:stretch/>
        </p:blipFill>
        <p:spPr>
          <a:xfrm>
            <a:off x="3732486" y="1062784"/>
            <a:ext cx="4992415" cy="473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20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132D369-F5B1-13B0-2626-B8B0BA805B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35344" y="1457325"/>
            <a:ext cx="8073314" cy="4902747"/>
          </a:xfrm>
        </p:spPr>
        <p:txBody>
          <a:bodyPr>
            <a:normAutofit/>
          </a:bodyPr>
          <a:lstStyle/>
          <a:p>
            <a:r>
              <a:rPr lang="es-ES" sz="2000" b="1"/>
              <a:t>Claves para conectar con tu público objetivo</a:t>
            </a:r>
          </a:p>
          <a:p>
            <a:r>
              <a:rPr lang="es-ES" sz="2100" b="1"/>
              <a:t>Conoce a tu audiencia</a:t>
            </a:r>
            <a:r>
              <a:rPr lang="es-ES" sz="2100"/>
              <a:t>:</a:t>
            </a:r>
          </a:p>
          <a:p>
            <a:r>
              <a:rPr lang="es-ES" sz="1700"/>
              <a:t>Segmentación: quiénes son, qué les interesa, cómo prefieren recibir información.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sz="1700"/>
              <a:t>Edad, género, ubicación, ocupación.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sz="1700"/>
              <a:t>Intereses y prioridades :¿Qué les motiva? ¿Qué temas les preocupan? ¿Cuáles son sus valores?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sz="1700"/>
              <a:t>Grupos específicos: Identificar nichos dentro de la comunidad, asociaciones  locales, negocios, colectivos culturales, </a:t>
            </a:r>
            <a:r>
              <a:rPr lang="es-ES" sz="1700" err="1"/>
              <a:t>AMPAs</a:t>
            </a:r>
            <a:r>
              <a:rPr lang="es-ES" sz="1700"/>
              <a:t>, etc.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F92D1FA-1999-804E-2DEE-936C80FCA3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s-ES"/>
              <a:t>Estrategias de Comunicación Efectiva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3AA2E58-72CF-EC54-8F4D-84230EC84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77324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DFE34F-7FCC-2AD9-40BF-E8771CF468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B604890-AE15-52B0-06F4-DC8F28D507B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s-ES"/>
              <a:t>Estrategias de Comunicación Efectiva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26B19-0057-4788-A520-125FBA3ED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24</a:t>
            </a:fld>
            <a:endParaRPr lang="es-ES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6067E965-6A4D-12A0-02BE-18FBC53F4B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53"/>
          <a:stretch/>
        </p:blipFill>
        <p:spPr>
          <a:xfrm>
            <a:off x="-453274" y="1701800"/>
            <a:ext cx="10050547" cy="515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9682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4B5B50-F5FB-E0E0-1B2C-E85250C40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Interfaz de usuario gráfica, Texto&#10;&#10;Descripción generada automáticamente con confianza media">
            <a:extLst>
              <a:ext uri="{FF2B5EF4-FFF2-40B4-BE49-F238E27FC236}">
                <a16:creationId xmlns:a16="http://schemas.microsoft.com/office/drawing/2014/main" id="{1904EC3F-7F41-FC42-BE84-6CB4F2D641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344" r="12311"/>
          <a:stretch/>
        </p:blipFill>
        <p:spPr>
          <a:xfrm>
            <a:off x="0" y="1848397"/>
            <a:ext cx="4714876" cy="4876800"/>
          </a:xfrm>
          <a:prstGeom prst="rect">
            <a:avLst/>
          </a:prstGeom>
        </p:spPr>
      </p:pic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CB13C3F-AF90-2CB3-9FD2-B7DA69EB61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19600" y="1457325"/>
            <a:ext cx="4189057" cy="5267871"/>
          </a:xfrm>
        </p:spPr>
        <p:txBody>
          <a:bodyPr>
            <a:normAutofit/>
          </a:bodyPr>
          <a:lstStyle/>
          <a:p>
            <a:r>
              <a:rPr lang="es-ES" b="1"/>
              <a:t>Claves para conectar con tu público objetivo</a:t>
            </a:r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endParaRPr lang="es-ES" b="1"/>
          </a:p>
          <a:p>
            <a:r>
              <a:rPr lang="es-ES" b="1"/>
              <a:t>Mensajes claros y concisos</a:t>
            </a:r>
            <a:r>
              <a:rPr lang="es-ES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Uso de lenguaje sencillo, directo y positivo.</a:t>
            </a:r>
          </a:p>
          <a:p>
            <a:endParaRPr lang="es-ES">
              <a:latin typeface="+mn-lt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3B47DDE-7EC7-58FF-62F5-0EB27DC474C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s-ES"/>
              <a:t>Estrategias de Comunicación Efectiva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200E4C-0EDA-9FD4-A349-CB68B64EC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62901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5B6CDF-D6CF-309D-EB92-3697BDCD7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230E318-4B90-DC76-6394-16185D16607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19600" y="1457325"/>
            <a:ext cx="4189057" cy="5267871"/>
          </a:xfrm>
        </p:spPr>
        <p:txBody>
          <a:bodyPr>
            <a:normAutofit/>
          </a:bodyPr>
          <a:lstStyle/>
          <a:p>
            <a:r>
              <a:rPr lang="es-ES" b="1"/>
              <a:t>Claves para conectar con tu público objetivo</a:t>
            </a:r>
          </a:p>
          <a:p>
            <a:endParaRPr lang="es-ES" b="1"/>
          </a:p>
          <a:p>
            <a:endParaRPr lang="es-ES" b="1"/>
          </a:p>
          <a:p>
            <a:r>
              <a:rPr lang="es-ES" b="1"/>
              <a:t>Escucha activa y retroalimentación</a:t>
            </a:r>
            <a:r>
              <a:rPr lang="es-ES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Canales para recibir y responder dudas o sugerencias.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Fomentar la participación y el diálogo en eventos locales.</a:t>
            </a:r>
          </a:p>
          <a:p>
            <a:endParaRPr lang="es-ES">
              <a:latin typeface="+mn-lt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8A62319-1AF1-F674-E9EC-9DE5D52853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s-ES"/>
              <a:t>Estrategias de Comunicación Efectiva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6D8CBFB-D977-0098-5338-6A32367D7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26</a:t>
            </a:fld>
            <a:endParaRPr lang="es-ES"/>
          </a:p>
        </p:txBody>
      </p:sp>
      <p:pic>
        <p:nvPicPr>
          <p:cNvPr id="7170" name="Picture 2" descr="El valor de las Pastoras - Naturaleza Pastoreada">
            <a:extLst>
              <a:ext uri="{FF2B5EF4-FFF2-40B4-BE49-F238E27FC236}">
                <a16:creationId xmlns:a16="http://schemas.microsoft.com/office/drawing/2014/main" id="{62770ABB-B077-3D2A-2B59-9E867EC4A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29" y="2246914"/>
            <a:ext cx="4202971" cy="236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3CA6F52D-BC54-FB34-EA41-86FD611652B6}"/>
              </a:ext>
            </a:extLst>
          </p:cNvPr>
          <p:cNvSpPr txBox="1">
            <a:spLocks/>
          </p:cNvSpPr>
          <p:nvPr/>
        </p:nvSpPr>
        <p:spPr>
          <a:xfrm>
            <a:off x="382943" y="4752582"/>
            <a:ext cx="4189057" cy="6779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6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8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8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8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lang="es-ES" sz="1800" kern="1200" dirty="0" smtClean="0">
                <a:solidFill>
                  <a:srgbClr val="212121"/>
                </a:solidFill>
                <a:effectLst/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400" i="1"/>
              <a:t>Taller “El valor de las pastoras” para </a:t>
            </a:r>
            <a:r>
              <a:rPr lang="es-ES" sz="1400" i="1" err="1"/>
              <a:t>co-diseñar</a:t>
            </a:r>
            <a:r>
              <a:rPr lang="es-ES" sz="1400" i="1"/>
              <a:t> relato y medios </a:t>
            </a:r>
          </a:p>
          <a:p>
            <a:endParaRPr lang="es-E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2740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132D369-F5B1-13B0-2626-B8B0BA805BA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829886" y="490156"/>
            <a:ext cx="3698164" cy="6367844"/>
          </a:xfrm>
        </p:spPr>
        <p:txBody>
          <a:bodyPr>
            <a:normAutofit/>
          </a:bodyPr>
          <a:lstStyle/>
          <a:p>
            <a:r>
              <a:rPr lang="es-ES" sz="1400" b="1">
                <a:solidFill>
                  <a:srgbClr val="1F1F1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Incentivos no monetarios: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>
                <a:solidFill>
                  <a:srgbClr val="1F1F1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Reconocimiento público, formación gratuita, certificados.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>
                <a:solidFill>
                  <a:srgbClr val="1F1F1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Reconocimiento en medios digitales: uso de grupos de WhatsApp, </a:t>
            </a:r>
            <a:r>
              <a:rPr lang="es-ES" sz="1400" err="1">
                <a:solidFill>
                  <a:srgbClr val="1F1F1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newsletters</a:t>
            </a:r>
            <a:r>
              <a:rPr lang="es-ES" sz="1400">
                <a:solidFill>
                  <a:srgbClr val="1F1F1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o redes sociales para mantener contacto.</a:t>
            </a:r>
            <a:endParaRPr lang="es-ES" sz="1400">
              <a:latin typeface="+mn-lt"/>
            </a:endParaRP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F92D1FA-1999-804E-2DEE-936C80FCA3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/>
              <a:t>Promoción del Voluntariado ambiental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3AA2E58-72CF-EC54-8F4D-84230EC84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27</a:t>
            </a:fld>
            <a:endParaRPr lang="es-ES"/>
          </a:p>
        </p:txBody>
      </p:sp>
      <p:pic>
        <p:nvPicPr>
          <p:cNvPr id="11" name="Marcador de posición de imagen 10">
            <a:extLst>
              <a:ext uri="{FF2B5EF4-FFF2-40B4-BE49-F238E27FC236}">
                <a16:creationId xmlns:a16="http://schemas.microsoft.com/office/drawing/2014/main" id="{0025CE76-92B7-27B5-F252-C4B3ABA8C70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2517" r="12517"/>
          <a:stretch>
            <a:fillRect/>
          </a:stretch>
        </p:blipFill>
        <p:spPr>
          <a:xfrm>
            <a:off x="615949" y="1807614"/>
            <a:ext cx="3970667" cy="3974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6590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arcador de posición de imagen 13">
            <a:extLst>
              <a:ext uri="{FF2B5EF4-FFF2-40B4-BE49-F238E27FC236}">
                <a16:creationId xmlns:a16="http://schemas.microsoft.com/office/drawing/2014/main" id="{24BB749A-0915-825F-8E76-AAE2E6585000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/>
          <a:stretch/>
        </p:blipFill>
        <p:spPr/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399D3C8-8F7A-4120-A962-1B43EA36E37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28</a:t>
            </a:fld>
            <a:endParaRPr lang="es-ES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2A293C9C-5A1C-42A4-FCF1-646766BDCCE0}"/>
              </a:ext>
            </a:extLst>
          </p:cNvPr>
          <p:cNvSpPr/>
          <p:nvPr/>
        </p:nvSpPr>
        <p:spPr>
          <a:xfrm>
            <a:off x="2226560" y="1087961"/>
            <a:ext cx="4690880" cy="4682079"/>
          </a:xfrm>
          <a:prstGeom prst="ellipse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2000" b="1">
                <a:solidFill>
                  <a:schemeClr val="bg1"/>
                </a:solidFill>
                <a:effectLst/>
              </a:rPr>
              <a:t>Orgullo, pertenencia …. Ser parte de algo </a:t>
            </a:r>
          </a:p>
          <a:p>
            <a:pPr algn="ctr"/>
            <a:r>
              <a:rPr lang="es-ES" sz="2000" b="1">
                <a:solidFill>
                  <a:schemeClr val="bg1"/>
                </a:solidFill>
              </a:rPr>
              <a:t>Sumar </a:t>
            </a:r>
          </a:p>
        </p:txBody>
      </p:sp>
    </p:spTree>
    <p:extLst>
      <p:ext uri="{BB962C8B-B14F-4D97-AF65-F5344CB8AC3E}">
        <p14:creationId xmlns:p14="http://schemas.microsoft.com/office/powerpoint/2010/main" val="42351911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D5ED07B-4156-D66D-A6EF-AF96957DEC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2967" y="4003675"/>
            <a:ext cx="8135690" cy="2239470"/>
          </a:xfrm>
        </p:spPr>
        <p:txBody>
          <a:bodyPr>
            <a:normAutofit fontScale="92500"/>
          </a:bodyPr>
          <a:lstStyle/>
          <a:p>
            <a:r>
              <a:rPr lang="es-ES" sz="2300" b="0" i="1"/>
              <a:t>“Todos los posibles argumentos racionales que justifican la protección de los hábitats del oso grizzli o el hábitat del tigre no sirven para nada si la gente no se preocupa por los grizzlis o los tigres. El cuidado tiene que ver con la emoción y la necesidad. </a:t>
            </a:r>
            <a:r>
              <a:rPr lang="es-ES" sz="2300" i="1"/>
              <a:t>Emoción y motivación vienen de la misma raíz latina: moverse</a:t>
            </a:r>
            <a:r>
              <a:rPr lang="es-ES" sz="2300" b="0" i="1"/>
              <a:t>”. </a:t>
            </a:r>
          </a:p>
          <a:p>
            <a:r>
              <a:rPr lang="es-ES" b="0"/>
              <a:t>—David Johns, conservacionista, Estados Unidos</a:t>
            </a:r>
          </a:p>
        </p:txBody>
      </p:sp>
      <p:pic>
        <p:nvPicPr>
          <p:cNvPr id="7" name="Marcador de posición de imagen 6" descr="Un grupo de personas en una playa junto a una roca&#10;&#10;Descripción generada automáticamente">
            <a:extLst>
              <a:ext uri="{FF2B5EF4-FFF2-40B4-BE49-F238E27FC236}">
                <a16:creationId xmlns:a16="http://schemas.microsoft.com/office/drawing/2014/main" id="{78E2D6A1-6FCE-7E7A-3175-71A13FF6C2C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25914" b="25914"/>
          <a:stretch>
            <a:fillRect/>
          </a:stretch>
        </p:blipFill>
        <p:spPr/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30EA721-86D1-7E43-8B00-E05BBE894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D1BCFC3-7A26-EDDB-1D28-2F0090973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383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arcador de posición de imagen 13">
            <a:extLst>
              <a:ext uri="{FF2B5EF4-FFF2-40B4-BE49-F238E27FC236}">
                <a16:creationId xmlns:a16="http://schemas.microsoft.com/office/drawing/2014/main" id="{468345D4-ED3E-36C7-B228-48C50A3CD47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1453" r="21453"/>
          <a:stretch/>
        </p:blipFill>
        <p:spPr/>
      </p:pic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7AE5B99-6557-338F-4734-5885D28334C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s-ES"/>
              <a:t>Un gran acantilado. Tempestad en el mar. Un hombre lucha contra las aguas embravecidas: parece que se está ahogando. Algunas personas que pasean por el sendero del acantilado se han dado cuenta de lo que sucede... 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8E171A6-8711-2645-FB3A-5FB42C4A1B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 sz="2800" i="0">
                <a:solidFill>
                  <a:srgbClr val="000000"/>
                </a:solidFill>
                <a:effectLst/>
                <a:hlinkClick r:id="rId3"/>
              </a:rPr>
              <a:t>Situación comprometida</a:t>
            </a:r>
            <a:r>
              <a:rPr lang="es-ES" sz="2800" i="0">
                <a:solidFill>
                  <a:srgbClr val="000000"/>
                </a:solidFill>
                <a:effectLst/>
              </a:rPr>
              <a:t> (Teresa </a:t>
            </a:r>
            <a:r>
              <a:rPr lang="es-ES" sz="2800" i="0" err="1">
                <a:solidFill>
                  <a:srgbClr val="000000"/>
                </a:solidFill>
                <a:effectLst/>
              </a:rPr>
              <a:t>Franquesa</a:t>
            </a:r>
            <a:r>
              <a:rPr lang="es-ES" sz="2800" i="0">
                <a:solidFill>
                  <a:srgbClr val="000000"/>
                </a:solidFill>
                <a:effectLst/>
              </a:rPr>
              <a:t>) </a:t>
            </a:r>
          </a:p>
          <a:p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277A42E8-7F0E-D95E-FE15-FBEE593EC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50F39A2-CBC3-806A-C06E-BA48E070B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44160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644941-D02B-586F-35CE-F35E9E0F6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arcador de posición de imagen 13">
            <a:extLst>
              <a:ext uri="{FF2B5EF4-FFF2-40B4-BE49-F238E27FC236}">
                <a16:creationId xmlns:a16="http://schemas.microsoft.com/office/drawing/2014/main" id="{64685349-C339-41E0-15E8-71B60F71F63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/>
          <a:stretch/>
        </p:blipFill>
        <p:spPr/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55E004C-C97C-7236-3282-6AC46101FB0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30</a:t>
            </a:fld>
            <a:endParaRPr lang="es-ES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024F1EA-FBDA-2E3E-8737-0BA5DBF20100}"/>
              </a:ext>
            </a:extLst>
          </p:cNvPr>
          <p:cNvSpPr/>
          <p:nvPr/>
        </p:nvSpPr>
        <p:spPr>
          <a:xfrm>
            <a:off x="3298616" y="1087960"/>
            <a:ext cx="4690880" cy="46820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2000" b="1">
                <a:solidFill>
                  <a:schemeClr val="bg1"/>
                </a:solidFill>
              </a:rPr>
              <a:t>Quién es nuestro voluntario </a:t>
            </a:r>
          </a:p>
        </p:txBody>
      </p:sp>
    </p:spTree>
    <p:extLst>
      <p:ext uri="{BB962C8B-B14F-4D97-AF65-F5344CB8AC3E}">
        <p14:creationId xmlns:p14="http://schemas.microsoft.com/office/powerpoint/2010/main" val="24017404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D99990B-72FE-49AB-9398-7F455D898D6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1" y="1402246"/>
            <a:ext cx="5025916" cy="4284842"/>
          </a:xfrm>
        </p:spPr>
        <p:txBody>
          <a:bodyPr>
            <a:normAutofit lnSpcReduction="10000"/>
          </a:bodyPr>
          <a:lstStyle/>
          <a:p>
            <a:r>
              <a:rPr lang="es-ES"/>
              <a:t>Observatorio del Voluntariado diciembre de 2023</a:t>
            </a:r>
          </a:p>
          <a:p>
            <a:r>
              <a:rPr lang="es-ES"/>
              <a:t>Más mujeres (57,9%) voluntarias que hombres (42,1%). </a:t>
            </a:r>
          </a:p>
          <a:p>
            <a:r>
              <a:rPr lang="es-ES"/>
              <a:t>Entre 45 - 54 años. Pero disminuye la participación de jóvenes (14 - 24 años) - 7,1% del total</a:t>
            </a:r>
          </a:p>
          <a:p>
            <a:r>
              <a:rPr lang="es-ES"/>
              <a:t>Residencia: La mayoría reside en grandes ciudades con más de 500.000 habitantes. </a:t>
            </a:r>
          </a:p>
          <a:p>
            <a:r>
              <a:rPr lang="es-ES"/>
              <a:t>Empleados y nivel de vida medio alto o alto. </a:t>
            </a:r>
          </a:p>
          <a:p>
            <a:r>
              <a:rPr lang="es-ES"/>
              <a:t>Interés en voluntariado social, educativo y sociosanitario.  </a:t>
            </a:r>
          </a:p>
          <a:p>
            <a:r>
              <a:rPr lang="es-ES"/>
              <a:t>Un 9,1% tienen alguna discapacidad reflejando la diversidad presente en la sociedad. 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0B9FAA4-98DB-B642-32F8-12A7AC539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372E8DA-FE60-5BBC-9C45-25B9B5113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31</a:t>
            </a:fld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A602747-0D21-FF23-6C56-77268B93C92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/>
              <a:t>PERFIL: La persona voluntaria </a:t>
            </a:r>
          </a:p>
        </p:txBody>
      </p:sp>
    </p:spTree>
    <p:extLst>
      <p:ext uri="{BB962C8B-B14F-4D97-AF65-F5344CB8AC3E}">
        <p14:creationId xmlns:p14="http://schemas.microsoft.com/office/powerpoint/2010/main" val="11648526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D55B8D-01CD-DE06-D5A7-5A7A560954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6A0FD72E-2CFC-50E5-F323-6F5262C17D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2314575"/>
            <a:ext cx="7336771" cy="4286249"/>
          </a:xfrm>
        </p:spPr>
        <p:txBody>
          <a:bodyPr>
            <a:normAutofit/>
          </a:bodyPr>
          <a:lstStyle/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s-ES"/>
              <a:t>Principal causa “falta de tiempo para encajar una actividad de voluntariado en la agenda personal”.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s-ES"/>
              <a:t>19,3% de las personas no realizan voluntariado tiene intención de hacerlo en el próximo año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s-ES"/>
              <a:t>Las cargas familiares la segunda razón , la invoca un 25,6% de mujeres, frente a un 16,6% de hombres. 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s-ES"/>
              <a:t>Otros motivos son el desconocimiento (13,6%) o la desconfianza (12,2%).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s-ES"/>
              <a:t>19,8% de la población no hace voluntariado formalmente, pero participa en iniciativas vecinales. 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D9F0EF5-D5C7-068F-7F33-FD457AA94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845297F-0D0F-41F1-448B-EDADF4ABF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32</a:t>
            </a:fld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D1ECC14-565B-CD33-7E40-ED7BDE6A08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/>
              <a:t>PERFIL: La persona aún no voluntaria </a:t>
            </a:r>
          </a:p>
        </p:txBody>
      </p:sp>
    </p:spTree>
    <p:extLst>
      <p:ext uri="{BB962C8B-B14F-4D97-AF65-F5344CB8AC3E}">
        <p14:creationId xmlns:p14="http://schemas.microsoft.com/office/powerpoint/2010/main" val="23017130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>
          <a:extLst>
            <a:ext uri="{FF2B5EF4-FFF2-40B4-BE49-F238E27FC236}">
              <a16:creationId xmlns:a16="http://schemas.microsoft.com/office/drawing/2014/main" id="{B8DBAC22-817D-4C16-F73D-0C4BBFB5E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376;p41">
            <a:extLst>
              <a:ext uri="{FF2B5EF4-FFF2-40B4-BE49-F238E27FC236}">
                <a16:creationId xmlns:a16="http://schemas.microsoft.com/office/drawing/2014/main" id="{1D2E41C1-36EB-6AB0-A1E5-92B6EA62A301}"/>
              </a:ext>
            </a:extLst>
          </p:cNvPr>
          <p:cNvSpPr txBox="1"/>
          <p:nvPr/>
        </p:nvSpPr>
        <p:spPr>
          <a:xfrm>
            <a:off x="329056" y="1066927"/>
            <a:ext cx="8405550" cy="3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90000"/>
              </a:lnSpc>
            </a:pPr>
            <a:endParaRPr sz="10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7E820B98-B49E-B9CE-6556-AF118C16A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81" y="148985"/>
            <a:ext cx="7886700" cy="940280"/>
          </a:xfrm>
        </p:spPr>
        <p:txBody>
          <a:bodyPr/>
          <a:lstStyle/>
          <a:p>
            <a:r>
              <a:rPr lang="es-ES"/>
              <a:t>Reclutar voluntarios </a:t>
            </a:r>
          </a:p>
        </p:txBody>
      </p:sp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6C426CCA-F896-604B-0706-467922632E1F}"/>
              </a:ext>
            </a:extLst>
          </p:cNvPr>
          <p:cNvSpPr txBox="1">
            <a:spLocks/>
          </p:cNvSpPr>
          <p:nvPr/>
        </p:nvSpPr>
        <p:spPr>
          <a:xfrm>
            <a:off x="6115050" y="6360072"/>
            <a:ext cx="24936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CAC3362-6BC2-8246-932B-F6B14D82BB9C}" type="slidenum">
              <a:rPr lang="es-ES" smtClean="0"/>
              <a:pPr algn="r"/>
              <a:t>33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A8938C6-6388-EE8F-E2FE-8E80530E8BBF}"/>
              </a:ext>
            </a:extLst>
          </p:cNvPr>
          <p:cNvSpPr txBox="1"/>
          <p:nvPr/>
        </p:nvSpPr>
        <p:spPr>
          <a:xfrm>
            <a:off x="62483" y="1417927"/>
            <a:ext cx="8412698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s-ES">
                <a:solidFill>
                  <a:srgbClr val="484848"/>
                </a:solidFill>
              </a:rPr>
              <a:t>Herramientas para reclutar voluntarios son: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ES">
              <a:solidFill>
                <a:srgbClr val="484848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b="1" u="sng">
                <a:solidFill>
                  <a:srgbClr val="484848"/>
                </a:solidFill>
              </a:rPr>
              <a:t>Online: Idealistas.org, Hacesfalta.org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>
                <a:solidFill>
                  <a:srgbClr val="484848"/>
                </a:solidFill>
              </a:rPr>
              <a:t>RRSS propias y de colaboradores: Facebook, Instagram, …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ES" b="1" u="sng">
              <a:solidFill>
                <a:srgbClr val="484848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b="1">
                <a:solidFill>
                  <a:srgbClr val="484848"/>
                </a:solidFill>
              </a:rPr>
              <a:t>Estrategias Locales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b="1">
                <a:solidFill>
                  <a:srgbClr val="484848"/>
                </a:solidFill>
              </a:rPr>
              <a:t>Anuncios en centros comunitarios</a:t>
            </a:r>
            <a:r>
              <a:rPr lang="es-ES">
                <a:solidFill>
                  <a:srgbClr val="484848"/>
                </a:solidFill>
              </a:rPr>
              <a:t>: Coloca carteles o realiza charlas informativas.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b="1">
                <a:solidFill>
                  <a:srgbClr val="484848"/>
                </a:solidFill>
              </a:rPr>
              <a:t>Colaboración con universidades y colegios</a:t>
            </a:r>
            <a:r>
              <a:rPr lang="es-ES">
                <a:solidFill>
                  <a:srgbClr val="484848"/>
                </a:solidFill>
              </a:rPr>
              <a:t>: ofrece oportunidades vinculadas a estudios.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b="1">
                <a:solidFill>
                  <a:srgbClr val="484848"/>
                </a:solidFill>
              </a:rPr>
              <a:t>Eventos</a:t>
            </a:r>
            <a:r>
              <a:rPr lang="es-ES">
                <a:solidFill>
                  <a:srgbClr val="484848"/>
                </a:solidFill>
              </a:rPr>
              <a:t>: participa en ferias o festivales para promover tu causa.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s-ES" b="1">
                <a:solidFill>
                  <a:srgbClr val="484848"/>
                </a:solidFill>
              </a:rPr>
              <a:t>Negocios locales</a:t>
            </a:r>
            <a:r>
              <a:rPr lang="es-ES">
                <a:solidFill>
                  <a:srgbClr val="484848"/>
                </a:solidFill>
              </a:rPr>
              <a:t>: solicita que compartan información sobre tus oportunidades con sus empleados.</a:t>
            </a:r>
          </a:p>
          <a:p>
            <a:pPr algn="l" fontAlgn="base"/>
            <a:endParaRPr lang="es-ES" sz="1400" b="1" i="0">
              <a:solidFill>
                <a:srgbClr val="000000"/>
              </a:solidFill>
              <a:effectLst/>
            </a:endParaRPr>
          </a:p>
          <a:p>
            <a:pPr algn="l" fontAlgn="base"/>
            <a:endParaRPr lang="es-ES" sz="14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2864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>
          <a:extLst>
            <a:ext uri="{FF2B5EF4-FFF2-40B4-BE49-F238E27FC236}">
              <a16:creationId xmlns:a16="http://schemas.microsoft.com/office/drawing/2014/main" id="{C9BACA1F-22A0-5B35-B8C1-43153608FC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376;p41">
            <a:extLst>
              <a:ext uri="{FF2B5EF4-FFF2-40B4-BE49-F238E27FC236}">
                <a16:creationId xmlns:a16="http://schemas.microsoft.com/office/drawing/2014/main" id="{A3FFC9B9-A0D3-B8AD-9C48-6651593A2FE1}"/>
              </a:ext>
            </a:extLst>
          </p:cNvPr>
          <p:cNvSpPr txBox="1"/>
          <p:nvPr/>
        </p:nvSpPr>
        <p:spPr>
          <a:xfrm>
            <a:off x="329056" y="1066927"/>
            <a:ext cx="8405550" cy="3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90000"/>
              </a:lnSpc>
            </a:pPr>
            <a:endParaRPr sz="10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53A0DF7-84F1-9023-0D1A-4FD9B7D9C312}"/>
              </a:ext>
            </a:extLst>
          </p:cNvPr>
          <p:cNvSpPr txBox="1"/>
          <p:nvPr/>
        </p:nvSpPr>
        <p:spPr>
          <a:xfrm>
            <a:off x="1837536" y="1652588"/>
            <a:ext cx="7217564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b="1"/>
          </a:p>
          <a:p>
            <a:r>
              <a:rPr lang="es-ES" b="1"/>
              <a:t>Notas de prensa atractivas</a:t>
            </a:r>
            <a:r>
              <a:rPr lang="es-ES"/>
              <a:t>:</a:t>
            </a:r>
          </a:p>
          <a:p>
            <a:pPr lvl="1"/>
            <a:r>
              <a:rPr lang="es-ES"/>
              <a:t>Título impactante, resumen breve y claro, datos concretos.</a:t>
            </a:r>
          </a:p>
          <a:p>
            <a:pPr lvl="1"/>
            <a:endParaRPr lang="es-ES"/>
          </a:p>
          <a:p>
            <a:endParaRPr lang="es-ES" b="1"/>
          </a:p>
          <a:p>
            <a:r>
              <a:rPr lang="es-ES" b="1"/>
              <a:t>Alianzas con medios locales</a:t>
            </a:r>
            <a:r>
              <a:rPr lang="es-ES"/>
              <a:t>:</a:t>
            </a:r>
          </a:p>
          <a:p>
            <a:pPr lvl="1"/>
            <a:r>
              <a:rPr lang="es-ES"/>
              <a:t>Relación con periodistas y radios municipales.</a:t>
            </a:r>
          </a:p>
          <a:p>
            <a:pPr lvl="1"/>
            <a:r>
              <a:rPr lang="es-ES"/>
              <a:t>Ofrecer exclusivas o contenido relevante.</a:t>
            </a:r>
          </a:p>
          <a:p>
            <a:endParaRPr lang="es-ES" b="1"/>
          </a:p>
          <a:p>
            <a:endParaRPr lang="es-ES" b="1"/>
          </a:p>
          <a:p>
            <a:r>
              <a:rPr lang="es-ES" b="1"/>
              <a:t>Integrar medios y redes sociales</a:t>
            </a:r>
            <a:r>
              <a:rPr lang="es-ES"/>
              <a:t>:</a:t>
            </a:r>
          </a:p>
          <a:p>
            <a:pPr lvl="1"/>
            <a:r>
              <a:rPr lang="es-ES"/>
              <a:t>Publicitar entrevistas, reportajes o menciones en medios a través de redes.</a:t>
            </a:r>
          </a:p>
          <a:p>
            <a:pPr algn="l" fontAlgn="base"/>
            <a:endParaRPr lang="es-ES" sz="1400" b="1" i="0">
              <a:solidFill>
                <a:srgbClr val="000000"/>
              </a:solidFill>
              <a:effectLst/>
            </a:endParaRP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CB64517D-7CDE-1ACA-06E3-BAD5EAB4AA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5950" y="619125"/>
            <a:ext cx="7992707" cy="1033463"/>
          </a:xfrm>
        </p:spPr>
        <p:txBody>
          <a:bodyPr>
            <a:normAutofit/>
          </a:bodyPr>
          <a:lstStyle/>
          <a:p>
            <a:r>
              <a:rPr lang="es-ES"/>
              <a:t>Medios tradicionales</a:t>
            </a:r>
          </a:p>
        </p:txBody>
      </p:sp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F8A00170-BF64-8670-C4CA-3ECA0AB5E3C5}"/>
              </a:ext>
            </a:extLst>
          </p:cNvPr>
          <p:cNvSpPr txBox="1">
            <a:spLocks/>
          </p:cNvSpPr>
          <p:nvPr/>
        </p:nvSpPr>
        <p:spPr>
          <a:xfrm>
            <a:off x="6115050" y="6360072"/>
            <a:ext cx="24936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CAC3362-6BC2-8246-932B-F6B14D82BB9C}" type="slidenum">
              <a:rPr lang="es-ES" smtClean="0"/>
              <a:pPr algn="r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66956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376;p41">
            <a:extLst>
              <a:ext uri="{FF2B5EF4-FFF2-40B4-BE49-F238E27FC236}">
                <a16:creationId xmlns:a16="http://schemas.microsoft.com/office/drawing/2014/main" id="{763DEBB9-F6DE-104A-FA3A-A90CECE0DB49}"/>
              </a:ext>
            </a:extLst>
          </p:cNvPr>
          <p:cNvSpPr txBox="1"/>
          <p:nvPr/>
        </p:nvSpPr>
        <p:spPr>
          <a:xfrm>
            <a:off x="329056" y="1066927"/>
            <a:ext cx="8405550" cy="3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90000"/>
              </a:lnSpc>
            </a:pPr>
            <a:endParaRPr sz="10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BEBCB22-A33D-DF69-9B1F-6403DE4E66E7}"/>
              </a:ext>
            </a:extLst>
          </p:cNvPr>
          <p:cNvSpPr txBox="1"/>
          <p:nvPr/>
        </p:nvSpPr>
        <p:spPr>
          <a:xfrm>
            <a:off x="1685925" y="1753781"/>
            <a:ext cx="7458075" cy="529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/>
              <a:t>Elegir las plataformas adecuadas</a:t>
            </a:r>
            <a:r>
              <a:rPr lang="es-ES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Facebook e Instagram para públicos más amplios y visuales.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TikTok para jóvenes y mensajes creativos.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WhatsApp para comunicaciones directas.</a:t>
            </a:r>
          </a:p>
          <a:p>
            <a:r>
              <a:rPr lang="es-ES" b="1"/>
              <a:t>Contenidos que conectan</a:t>
            </a:r>
            <a:r>
              <a:rPr lang="es-ES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Fotos y videos de alta calidad (eventos, testimonios, actividades).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Uso de imágenes (cercanas, imágenes con las que podamos identificarnos, con personas, …)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Uso de historias breves y dinámicas.</a:t>
            </a:r>
          </a:p>
          <a:p>
            <a:pPr lvl="1"/>
            <a:endParaRPr lang="es-ES"/>
          </a:p>
          <a:p>
            <a:r>
              <a:rPr lang="es-ES" b="1"/>
              <a:t>Gestión eficiente</a:t>
            </a:r>
            <a:r>
              <a:rPr lang="es-ES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Herramientas (</a:t>
            </a:r>
            <a:r>
              <a:rPr lang="es-ES" err="1"/>
              <a:t>Canva</a:t>
            </a:r>
            <a:r>
              <a:rPr lang="es-ES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/>
              <a:t>Respuesta rápida a comentarios y mensajes.</a:t>
            </a:r>
          </a:p>
          <a:p>
            <a:pPr lvl="1"/>
            <a:endParaRPr lang="es-ES"/>
          </a:p>
          <a:p>
            <a:pPr lvl="1"/>
            <a:r>
              <a:rPr lang="es-ES"/>
              <a:t>Herramientas: </a:t>
            </a:r>
            <a:r>
              <a:rPr lang="es-ES">
                <a:hlinkClick r:id="rId3"/>
              </a:rPr>
              <a:t>Política de uso</a:t>
            </a:r>
            <a:r>
              <a:rPr lang="es-ES"/>
              <a:t> “POLÍTICA Y GUÍA DE USO DE LAS REDES SOCIALES AYUNTAMIENTO DE CONSUEGRA” </a:t>
            </a:r>
          </a:p>
          <a:p>
            <a:pPr algn="l" fontAlgn="base"/>
            <a:endParaRPr lang="es-ES" sz="1400" b="1" i="0">
              <a:solidFill>
                <a:srgbClr val="000000"/>
              </a:solidFill>
              <a:effectLst/>
            </a:endParaRP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E0930D19-442E-AFA7-EA11-20240C3C5B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5950" y="619125"/>
            <a:ext cx="7992707" cy="1033463"/>
          </a:xfrm>
        </p:spPr>
        <p:txBody>
          <a:bodyPr>
            <a:normAutofit/>
          </a:bodyPr>
          <a:lstStyle/>
          <a:p>
            <a:r>
              <a:rPr lang="es-ES"/>
              <a:t>Uso de Redes Sociales</a:t>
            </a:r>
          </a:p>
        </p:txBody>
      </p:sp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3D0A1DA0-409D-6E6F-DBF6-B24D72B914EE}"/>
              </a:ext>
            </a:extLst>
          </p:cNvPr>
          <p:cNvSpPr txBox="1">
            <a:spLocks/>
          </p:cNvSpPr>
          <p:nvPr/>
        </p:nvSpPr>
        <p:spPr>
          <a:xfrm>
            <a:off x="6115050" y="6360072"/>
            <a:ext cx="24936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CAC3362-6BC2-8246-932B-F6B14D82BB9C}" type="slidenum">
              <a:rPr lang="es-ES" smtClean="0"/>
              <a:pPr algn="r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66825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>
            <a:extLst>
              <a:ext uri="{FF2B5EF4-FFF2-40B4-BE49-F238E27FC236}">
                <a16:creationId xmlns:a16="http://schemas.microsoft.com/office/drawing/2014/main" id="{541D6B0E-D707-9961-91EA-A3FEC2D351F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1901" r="21901"/>
          <a:stretch>
            <a:fillRect/>
          </a:stretch>
        </p:blipFill>
        <p:spPr/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6B56CE6-048E-4D7E-1FA8-AE0FE3FB8A3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37088" y="1757786"/>
            <a:ext cx="3464360" cy="4594844"/>
          </a:xfrm>
        </p:spPr>
        <p:txBody>
          <a:bodyPr>
            <a:normAutofit/>
          </a:bodyPr>
          <a:lstStyle/>
          <a:p>
            <a:r>
              <a:rPr lang="es-ES"/>
              <a:t>Diseña </a:t>
            </a:r>
            <a:r>
              <a:rPr lang="es-ES" b="1"/>
              <a:t>proyectos o tareas específicas </a:t>
            </a:r>
            <a:r>
              <a:rPr lang="es-ES"/>
              <a:t>que los voluntarios puedan hacer de manera telemática como, por ejemplo, traducir documentos, investigar o crear contenido formativo, etc. </a:t>
            </a:r>
          </a:p>
          <a:p>
            <a:r>
              <a:rPr lang="es-ES" b="1" u="sng"/>
              <a:t>Reclutar profesionales locales</a:t>
            </a:r>
          </a:p>
          <a:p>
            <a:pPr marL="285750" indent="-285750">
              <a:buFontTx/>
              <a:buChar char="-"/>
            </a:pPr>
            <a:r>
              <a:rPr lang="es-ES"/>
              <a:t>Apoyo en tareas de comunicación </a:t>
            </a:r>
          </a:p>
          <a:p>
            <a:pPr marL="285750" indent="-285750">
              <a:buFontTx/>
              <a:buChar char="-"/>
            </a:pPr>
            <a:r>
              <a:rPr lang="es-ES"/>
              <a:t>Apoyo de expertos (universidad) </a:t>
            </a:r>
          </a:p>
          <a:p>
            <a:pPr marL="285750" indent="-285750">
              <a:buFontTx/>
              <a:buChar char="-"/>
            </a:pPr>
            <a:r>
              <a:rPr lang="es-ES"/>
              <a:t>Apoyo en difusión (periodistas)</a:t>
            </a:r>
          </a:p>
        </p:txBody>
      </p:sp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3CC1A3DD-750D-70DA-F79F-BD737E3BBD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s-ES"/>
              <a:t>Crear oportunidades de voluntariado online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A60F677-709A-349A-981C-E7EC9A06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A820715-5456-594F-9970-A5C1487AB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36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91490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2D910D-568A-C987-0494-345A0096E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>
            <a:extLst>
              <a:ext uri="{FF2B5EF4-FFF2-40B4-BE49-F238E27FC236}">
                <a16:creationId xmlns:a16="http://schemas.microsoft.com/office/drawing/2014/main" id="{C25D7A29-A20D-BAE6-D043-FE54A2105B5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1901" r="21901"/>
          <a:stretch>
            <a:fillRect/>
          </a:stretch>
        </p:blipFill>
        <p:spPr/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C9FDD27-388C-B974-A73A-C60918471D0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37088" y="1757786"/>
            <a:ext cx="3752656" cy="4594844"/>
          </a:xfrm>
        </p:spPr>
        <p:txBody>
          <a:bodyPr>
            <a:normAutofit lnSpcReduction="10000"/>
          </a:bodyPr>
          <a:lstStyle/>
          <a:p>
            <a:r>
              <a:rPr lang="es-ES"/>
              <a:t>Biodiversidad virtual </a:t>
            </a:r>
            <a:r>
              <a:rPr lang="es-ES">
                <a:hlinkClick r:id="rId3"/>
              </a:rPr>
              <a:t>http://www.biodiversidadvirtual.org/</a:t>
            </a:r>
            <a:r>
              <a:rPr lang="es-ES"/>
              <a:t> </a:t>
            </a:r>
          </a:p>
          <a:p>
            <a:r>
              <a:rPr lang="es-ES" err="1"/>
              <a:t>eBird</a:t>
            </a:r>
            <a:r>
              <a:rPr lang="es-ES"/>
              <a:t>  </a:t>
            </a:r>
            <a:r>
              <a:rPr lang="es-ES">
                <a:hlinkClick r:id="rId4"/>
              </a:rPr>
              <a:t>https://ebird.org/home</a:t>
            </a:r>
            <a:r>
              <a:rPr lang="es-ES"/>
              <a:t> </a:t>
            </a:r>
          </a:p>
          <a:p>
            <a:endParaRPr lang="es-ES"/>
          </a:p>
          <a:p>
            <a:r>
              <a:rPr lang="es-ES"/>
              <a:t>Quizás necesites invertir tiempo y recursos para capacitar y apoyar su causa. </a:t>
            </a:r>
          </a:p>
          <a:p>
            <a:r>
              <a:rPr lang="es-ES"/>
              <a:t>Puedes organizar: </a:t>
            </a:r>
            <a:r>
              <a:rPr lang="es-ES" err="1"/>
              <a:t>webinars</a:t>
            </a:r>
            <a:r>
              <a:rPr lang="es-ES"/>
              <a:t>, tutoriales en video, documentos informativos o reuniones periódicas telemáticas. </a:t>
            </a:r>
          </a:p>
          <a:p>
            <a:r>
              <a:rPr lang="es-ES"/>
              <a:t>La capacitación sensibilizar y asegura su óptima preparación para llevar a cabo sus tareas de manera efectiva.</a:t>
            </a:r>
          </a:p>
          <a:p>
            <a:endParaRPr lang="es-ES"/>
          </a:p>
        </p:txBody>
      </p:sp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864CD2E2-069F-4D8B-273D-235ECF36D01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s-ES"/>
              <a:t>La oportunidad de la ciencia ciudadana 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081CD4D-D5F6-D20E-2ABD-35C9EA439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A16D443-A25D-9373-093B-B6B80A35C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61547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>
          <a:extLst>
            <a:ext uri="{FF2B5EF4-FFF2-40B4-BE49-F238E27FC236}">
              <a16:creationId xmlns:a16="http://schemas.microsoft.com/office/drawing/2014/main" id="{D1692E51-C92C-4783-C40F-A67FB16921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376;p41">
            <a:extLst>
              <a:ext uri="{FF2B5EF4-FFF2-40B4-BE49-F238E27FC236}">
                <a16:creationId xmlns:a16="http://schemas.microsoft.com/office/drawing/2014/main" id="{D73244C3-C5F5-8358-3607-527C9150D6DF}"/>
              </a:ext>
            </a:extLst>
          </p:cNvPr>
          <p:cNvSpPr txBox="1"/>
          <p:nvPr/>
        </p:nvSpPr>
        <p:spPr>
          <a:xfrm>
            <a:off x="329056" y="1066927"/>
            <a:ext cx="8405550" cy="3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90000"/>
              </a:lnSpc>
            </a:pPr>
            <a:endParaRPr sz="10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C0A5B888-F779-C095-72E0-C5B319DAE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81" y="148985"/>
            <a:ext cx="7886700" cy="940280"/>
          </a:xfrm>
        </p:spPr>
        <p:txBody>
          <a:bodyPr/>
          <a:lstStyle/>
          <a:p>
            <a:r>
              <a:rPr lang="es-ES"/>
              <a:t>Crear campañas</a:t>
            </a:r>
          </a:p>
        </p:txBody>
      </p:sp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59385C01-914C-DEE6-74A4-E85E1B1316DC}"/>
              </a:ext>
            </a:extLst>
          </p:cNvPr>
          <p:cNvSpPr txBox="1">
            <a:spLocks/>
          </p:cNvSpPr>
          <p:nvPr/>
        </p:nvSpPr>
        <p:spPr>
          <a:xfrm>
            <a:off x="6115050" y="6360072"/>
            <a:ext cx="24936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CAC3362-6BC2-8246-932B-F6B14D82BB9C}" type="slidenum">
              <a:rPr lang="es-ES" smtClean="0"/>
              <a:pPr algn="r"/>
              <a:t>38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F91F86D2-47FC-6D78-EE68-1CC39B22D36D}"/>
              </a:ext>
            </a:extLst>
          </p:cNvPr>
          <p:cNvSpPr txBox="1"/>
          <p:nvPr/>
        </p:nvSpPr>
        <p:spPr>
          <a:xfrm>
            <a:off x="195959" y="619125"/>
            <a:ext cx="8412698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es-ES"/>
          </a:p>
          <a:p>
            <a:pPr lvl="1"/>
            <a:r>
              <a:rPr lang="es-ES" b="1"/>
              <a:t>Definir la campaña: </a:t>
            </a:r>
            <a:r>
              <a:rPr lang="es-ES"/>
              <a:t>qué tipo de voluntarios buscamos y por cuánto tiempo. </a:t>
            </a:r>
          </a:p>
          <a:p>
            <a:pPr lvl="1"/>
            <a:endParaRPr lang="es-ES"/>
          </a:p>
          <a:p>
            <a:pPr lvl="1"/>
            <a:r>
              <a:rPr lang="es-ES"/>
              <a:t>Busca nombre para llamar la atención de ese grupo. Algunos ejemplos: </a:t>
            </a:r>
            <a:r>
              <a:rPr lang="es-ES" b="1" i="0" u="none" strike="noStrike">
                <a:solidFill>
                  <a:srgbClr val="484848"/>
                </a:solidFill>
                <a:effectLst/>
                <a:hlinkClick r:id="rId3"/>
              </a:rPr>
              <a:t>Del efecto mariposa al efecto voluntario</a:t>
            </a:r>
            <a:r>
              <a:rPr lang="es-ES" b="1" u="none" strike="noStrike">
                <a:solidFill>
                  <a:srgbClr val="484848"/>
                </a:solidFill>
              </a:rPr>
              <a:t> de </a:t>
            </a:r>
            <a:r>
              <a:rPr lang="es-ES" b="1" i="0">
                <a:solidFill>
                  <a:srgbClr val="484848"/>
                </a:solidFill>
                <a:effectLst/>
              </a:rPr>
              <a:t>Cruz Roja</a:t>
            </a:r>
            <a:r>
              <a:rPr lang="es-ES" b="0" i="0">
                <a:solidFill>
                  <a:srgbClr val="484848"/>
                </a:solidFill>
                <a:effectLst/>
              </a:rPr>
              <a:t> española</a:t>
            </a:r>
          </a:p>
          <a:p>
            <a:pPr lvl="1"/>
            <a:endParaRPr lang="es-ES" b="0" i="0">
              <a:solidFill>
                <a:srgbClr val="484848"/>
              </a:solidFill>
              <a:effectLst/>
            </a:endParaRPr>
          </a:p>
          <a:p>
            <a:pPr lvl="1"/>
            <a:r>
              <a:rPr lang="es-ES" b="0" i="0">
                <a:solidFill>
                  <a:srgbClr val="484848"/>
                </a:solidFill>
                <a:effectLst/>
              </a:rPr>
              <a:t>Herramientas: </a:t>
            </a:r>
          </a:p>
          <a:p>
            <a:pPr lvl="1"/>
            <a:endParaRPr lang="es-ES" b="0" i="0">
              <a:solidFill>
                <a:srgbClr val="484848"/>
              </a:solidFill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b="1" u="sng">
                <a:solidFill>
                  <a:srgbClr val="484848"/>
                </a:solidFill>
              </a:rPr>
              <a:t>Pixlr.com </a:t>
            </a:r>
            <a:r>
              <a:rPr lang="es-ES">
                <a:solidFill>
                  <a:srgbClr val="484848"/>
                </a:solidFill>
              </a:rPr>
              <a:t>te permite modificar tamaño de texto e imágenes en línea con más de 600 efectos y plantillas para personalizar.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b="1" u="sng">
                <a:solidFill>
                  <a:srgbClr val="484848"/>
                </a:solidFill>
              </a:rPr>
              <a:t>MailChimp</a:t>
            </a:r>
            <a:r>
              <a:rPr lang="es-ES">
                <a:solidFill>
                  <a:srgbClr val="484848"/>
                </a:solidFill>
              </a:rPr>
              <a:t> para manejar contactos, enviar correos y dar un seguimiento a tus esfuerzos. Su versión gratuita te dejará enviar hasta a un máximo de 2.000 suscriptores y 12.000 envíos al mes. Haz clic aquí para acceder al tutorial en español.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b="1" u="sng">
                <a:solidFill>
                  <a:srgbClr val="484848"/>
                </a:solidFill>
              </a:rPr>
              <a:t>Windows </a:t>
            </a:r>
            <a:r>
              <a:rPr lang="es-ES" b="1" u="sng" err="1">
                <a:solidFill>
                  <a:srgbClr val="484848"/>
                </a:solidFill>
              </a:rPr>
              <a:t>Movie</a:t>
            </a:r>
            <a:r>
              <a:rPr lang="es-ES" b="1" u="sng">
                <a:solidFill>
                  <a:srgbClr val="484848"/>
                </a:solidFill>
              </a:rPr>
              <a:t> </a:t>
            </a:r>
            <a:r>
              <a:rPr lang="es-ES" b="1" u="sng" err="1">
                <a:solidFill>
                  <a:srgbClr val="484848"/>
                </a:solidFill>
              </a:rPr>
              <a:t>Maker</a:t>
            </a:r>
            <a:r>
              <a:rPr lang="es-ES">
                <a:solidFill>
                  <a:srgbClr val="484848"/>
                </a:solidFill>
              </a:rPr>
              <a:t>. Es una herramienta de edición de video gratuita para Windows, con la que los usuarios pueden crear videos con sonido de una forma sencilla.</a:t>
            </a:r>
          </a:p>
          <a:p>
            <a:pPr algn="l" fontAlgn="base"/>
            <a:endParaRPr lang="es-ES" sz="1400" b="1" i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357468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C07EF6B3-9417-FFF4-F437-2A5F697D66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5949" y="5108028"/>
            <a:ext cx="2505623" cy="999474"/>
          </a:xfrm>
        </p:spPr>
        <p:txBody>
          <a:bodyPr>
            <a:normAutofit/>
          </a:bodyPr>
          <a:lstStyle/>
          <a:p>
            <a:r>
              <a:rPr lang="es-ES" sz="1100">
                <a:hlinkClick r:id="rId2"/>
              </a:rPr>
              <a:t>https://www.miteco.gob.es/es/ceneam/recursos/materiales/educacion---comunicacion-ambiental--guia-de-buenas-practicas-par.html</a:t>
            </a:r>
            <a:r>
              <a:rPr lang="es-ES" sz="1100"/>
              <a:t> </a:t>
            </a:r>
          </a:p>
          <a:p>
            <a:endParaRPr lang="es-ES" sz="1100"/>
          </a:p>
          <a:p>
            <a:endParaRPr lang="es-ES" sz="1100"/>
          </a:p>
          <a:p>
            <a:endParaRPr lang="es-ES" sz="110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7D140EE-9278-9D4E-7470-E6659CF73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C6798DD-9EFB-4588-58AA-6DB2CED47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39</a:t>
            </a:fld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9AB98A2-2007-CC22-B663-4B1EED5B7C1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/>
              <a:t>Guía “Educación &amp; comunicación ambiental. Guía de buenas prácticas para medios de información y redes sociales”.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1D4D296-82AB-DAD6-A06A-6363E1400F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781" t="14858" r="30115"/>
          <a:stretch/>
        </p:blipFill>
        <p:spPr>
          <a:xfrm>
            <a:off x="4011995" y="2047277"/>
            <a:ext cx="3941380" cy="418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002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CD775-EE1F-2AF9-E3D3-DAA0E53877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4FC27C-671E-4B8D-2D32-B70473F6F9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sz="2800" i="0">
                <a:solidFill>
                  <a:srgbClr val="9FC63B"/>
                </a:solidFill>
                <a:effectLst/>
              </a:rPr>
              <a:t>La educación ambiental para la capacitación e implicación personal y la organización colectiva</a:t>
            </a:r>
          </a:p>
          <a:p>
            <a:endParaRPr lang="es-ES">
              <a:solidFill>
                <a:srgbClr val="9FC63B"/>
              </a:solidFill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B9E6284-9608-CCBD-053D-AE097B77F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06A6575-83E3-411E-A0EF-C5A1418A2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4</a:t>
            </a:fld>
            <a:endParaRPr lang="es-ES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C07C2E7F-BB4F-7462-714F-51137A1570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833562" y="1652589"/>
            <a:ext cx="5929311" cy="1343074"/>
          </a:xfrm>
        </p:spPr>
        <p:txBody>
          <a:bodyPr>
            <a:normAutofit/>
          </a:bodyPr>
          <a:lstStyle/>
          <a:p>
            <a:r>
              <a:rPr lang="es-ES" sz="1400"/>
              <a:t>Concienciación y capacitación individual (destrezas, habilidades como saber nadar, información y conocimientos - cómo bajar hasta la playa y no caer por el acantilado). Disponer de sistemas comunitarios - equipo de salvamento. Valores y ética para decidir salvarlo (responsabilidad) 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66D3785E-4374-5D52-B8B7-0805E6B4D0A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33563" y="3152775"/>
            <a:ext cx="5929312" cy="3362325"/>
          </a:xfrm>
        </p:spPr>
        <p:txBody>
          <a:bodyPr>
            <a:normAutofit/>
          </a:bodyPr>
          <a:lstStyle/>
          <a:p>
            <a:r>
              <a:rPr lang="es-ES" sz="1400" b="1"/>
              <a:t>Saber pensar y saber hacer</a:t>
            </a:r>
            <a:r>
              <a:rPr lang="es-ES" sz="1400"/>
              <a:t>. La educación ambiental supone brindar conocimientos que pongan en evidencia la necesidad de enderezar nuestras relaciones con el medio, ayudar a desarrollar las destrezas que faciliten este proceso y proponer los principios éticos que lo orienten. </a:t>
            </a:r>
          </a:p>
          <a:p>
            <a:endParaRPr lang="es-ES" sz="1400"/>
          </a:p>
          <a:p>
            <a:r>
              <a:rPr lang="es-ES" sz="1400"/>
              <a:t>Dimensión individual – cada uno debe analizar las consecuencias de sus actos, y desarrollar recursos personales – y también una </a:t>
            </a:r>
            <a:r>
              <a:rPr lang="es-ES" sz="1400" b="1"/>
              <a:t>dimensión colectiva: </a:t>
            </a:r>
            <a:r>
              <a:rPr lang="es-ES" sz="1400"/>
              <a:t>configurar un entorno favorable a la actuación individual como por lo que atañe a diseñar sistemas comunitarios para la prevención, solución y corrección de los problemas. </a:t>
            </a:r>
            <a:r>
              <a:rPr lang="es-ES" sz="1400" i="1"/>
              <a:t>Resulta evidente que aquí aparecen implicados actores sociales que no se relacionan comúnmente con la educación.</a:t>
            </a:r>
          </a:p>
        </p:txBody>
      </p:sp>
    </p:spTree>
    <p:extLst>
      <p:ext uri="{BB962C8B-B14F-4D97-AF65-F5344CB8AC3E}">
        <p14:creationId xmlns:p14="http://schemas.microsoft.com/office/powerpoint/2010/main" val="27498161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 descr="Hombre parado junto a un lago&#10;&#10;Descripción generada automáticamente">
            <a:extLst>
              <a:ext uri="{FF2B5EF4-FFF2-40B4-BE49-F238E27FC236}">
                <a16:creationId xmlns:a16="http://schemas.microsoft.com/office/drawing/2014/main" id="{22ED1427-33D5-9D50-591E-C5B44D3387A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2534" r="12534"/>
          <a:stretch>
            <a:fillRect/>
          </a:stretch>
        </p:blipFill>
        <p:spPr/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70B78EC-D77B-A675-74CD-1199751472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s-ES"/>
              <a:t>Trabaja con lo que tienes y maximiza los recursos disponibles.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/>
              <a:t>Usa redes sociales y plataformas gratuitas para promocionar oportunidades de voluntariado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/>
              <a:t>Colabora con otras organizaciones para compartir recursos y visibilidad.</a:t>
            </a:r>
          </a:p>
          <a:p>
            <a:endParaRPr lang="es-ES"/>
          </a:p>
        </p:txBody>
      </p:sp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E0EEBF03-E922-EFDF-50AE-EB3B6189A6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Autofit/>
          </a:bodyPr>
          <a:lstStyle/>
          <a:p>
            <a:r>
              <a:rPr lang="es-ES" b="1"/>
              <a:t>Uso estratégico de recursos limitados</a:t>
            </a:r>
          </a:p>
          <a:p>
            <a:pPr>
              <a:buFont typeface="Arial" panose="020B0604020202020204" pitchFamily="34" charset="0"/>
              <a:buChar char="•"/>
            </a:pPr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75D61D0-D4AE-BBFE-A387-C82FF9958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944A7E5-B1E5-1F42-1D0C-C42D03390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41739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A1A0D1-4855-E46D-ABD2-F5329F851E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arcador de posición de imagen 13">
            <a:extLst>
              <a:ext uri="{FF2B5EF4-FFF2-40B4-BE49-F238E27FC236}">
                <a16:creationId xmlns:a16="http://schemas.microsoft.com/office/drawing/2014/main" id="{DF6BA5A9-0F20-7EF8-8B5D-14BC4D6D78B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12565" r="12565"/>
          <a:stretch/>
        </p:blipFill>
        <p:spPr/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D020286-440C-5058-199C-94DF489A04D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41</a:t>
            </a:fld>
            <a:endParaRPr lang="es-ES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252D29FF-54DC-8643-B8FF-DEF96551F0DE}"/>
              </a:ext>
            </a:extLst>
          </p:cNvPr>
          <p:cNvSpPr/>
          <p:nvPr/>
        </p:nvSpPr>
        <p:spPr>
          <a:xfrm>
            <a:off x="2226560" y="1087961"/>
            <a:ext cx="4690880" cy="46820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2000" b="1">
                <a:solidFill>
                  <a:schemeClr val="bg1"/>
                </a:solidFill>
              </a:rPr>
              <a:t>Cómo trabajar con empresas </a:t>
            </a:r>
          </a:p>
        </p:txBody>
      </p:sp>
    </p:spTree>
    <p:extLst>
      <p:ext uri="{BB962C8B-B14F-4D97-AF65-F5344CB8AC3E}">
        <p14:creationId xmlns:p14="http://schemas.microsoft.com/office/powerpoint/2010/main" val="24595014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1DAC1-D9CD-A691-5232-0CE40C0E0D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D2B6FDC8-7547-5FF6-2F4B-1915791F98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039" y="1754190"/>
            <a:ext cx="7517921" cy="4253509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b="1"/>
              <a:t>Logo y normas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b="1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b="1"/>
              <a:t>Gestión de personas y capacidades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b="1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b="1"/>
              <a:t>Reconocimiento y Roles: socios, colabora, organiza, “con el apoyo de”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 b="1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b="1" err="1"/>
              <a:t>Disclaimers</a:t>
            </a:r>
            <a:r>
              <a:rPr lang="es-ES" b="1"/>
              <a:t> </a:t>
            </a:r>
          </a:p>
          <a:p>
            <a:pPr algn="l"/>
            <a:endParaRPr lang="es-ES"/>
          </a:p>
          <a:p>
            <a:pPr algn="l"/>
            <a:endParaRPr lang="es-E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77D15A2A-FC5C-ACD2-EF8E-F784356A9BE7}"/>
              </a:ext>
            </a:extLst>
          </p:cNvPr>
          <p:cNvSpPr txBox="1">
            <a:spLocks/>
          </p:cNvSpPr>
          <p:nvPr/>
        </p:nvSpPr>
        <p:spPr>
          <a:xfrm>
            <a:off x="364833" y="450844"/>
            <a:ext cx="5364804" cy="39997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1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/>
              <a:t>El uso de la imagen de otros </a:t>
            </a:r>
          </a:p>
        </p:txBody>
      </p:sp>
    </p:spTree>
    <p:extLst>
      <p:ext uri="{BB962C8B-B14F-4D97-AF65-F5344CB8AC3E}">
        <p14:creationId xmlns:p14="http://schemas.microsoft.com/office/powerpoint/2010/main" val="254608586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F56D3B-26C7-FA98-DA99-02C1BCF9A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98E011-0B5D-05CB-0A4E-C92BC0589E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4833" y="450844"/>
            <a:ext cx="5364804" cy="399974"/>
          </a:xfrm>
        </p:spPr>
        <p:txBody>
          <a:bodyPr>
            <a:normAutofit fontScale="90000"/>
          </a:bodyPr>
          <a:lstStyle/>
          <a:p>
            <a:pPr algn="l"/>
            <a:r>
              <a:rPr lang="es-ES" sz="2400"/>
              <a:t>Colaboración con empresas 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D9ABE95-51E2-8AE1-958D-336B688FB0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2886" y="1317112"/>
            <a:ext cx="7335280" cy="442808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s-ES"/>
              <a:t>Voluntariados corporativos</a:t>
            </a:r>
          </a:p>
          <a:p>
            <a:pPr algn="l"/>
            <a:r>
              <a:rPr lang="es-ES"/>
              <a:t> </a:t>
            </a:r>
          </a:p>
          <a:p>
            <a:pPr marL="285750" indent="-285750" algn="l">
              <a:buFontTx/>
              <a:buChar char="-"/>
            </a:pPr>
            <a:r>
              <a:rPr lang="es-ES"/>
              <a:t>Decathlon </a:t>
            </a:r>
          </a:p>
          <a:p>
            <a:pPr marL="285750" indent="-285750" algn="l">
              <a:buFontTx/>
              <a:buChar char="-"/>
            </a:pPr>
            <a:r>
              <a:rPr lang="es-ES"/>
              <a:t>Leroy </a:t>
            </a:r>
            <a:r>
              <a:rPr lang="es-ES" err="1"/>
              <a:t>Merlin</a:t>
            </a:r>
            <a:endParaRPr lang="es-ES"/>
          </a:p>
          <a:p>
            <a:pPr marL="285750" indent="-285750" algn="l">
              <a:buFontTx/>
              <a:buChar char="-"/>
            </a:pPr>
            <a:r>
              <a:rPr lang="es-ES" err="1"/>
              <a:t>Naturgy</a:t>
            </a:r>
            <a:endParaRPr lang="es-ES"/>
          </a:p>
          <a:p>
            <a:pPr marL="285750" indent="-285750" algn="l">
              <a:buFontTx/>
              <a:buChar char="-"/>
            </a:pPr>
            <a:r>
              <a:rPr lang="es-ES"/>
              <a:t>Iberdrola </a:t>
            </a:r>
          </a:p>
          <a:p>
            <a:pPr marL="285750" indent="-285750" algn="l">
              <a:buFontTx/>
              <a:buChar char="-"/>
            </a:pPr>
            <a:r>
              <a:rPr lang="es-ES"/>
              <a:t>LIBERA (</a:t>
            </a:r>
            <a:r>
              <a:rPr lang="es-ES" err="1"/>
              <a:t>Ecoembes</a:t>
            </a:r>
            <a:r>
              <a:rPr lang="es-ES"/>
              <a:t> y Seo BirdLife) </a:t>
            </a:r>
          </a:p>
          <a:p>
            <a:pPr marL="285750" indent="-285750" algn="l">
              <a:buFontTx/>
              <a:buChar char="-"/>
            </a:pPr>
            <a:r>
              <a:rPr lang="es-ES" err="1"/>
              <a:t>Etc</a:t>
            </a:r>
            <a:r>
              <a:rPr lang="es-ES"/>
              <a:t> </a:t>
            </a:r>
          </a:p>
          <a:p>
            <a:pPr algn="l"/>
            <a:endParaRPr lang="es-ES"/>
          </a:p>
          <a:p>
            <a:pPr algn="l"/>
            <a:r>
              <a:rPr lang="es-ES"/>
              <a:t>Organizan sus programas de voluntariado ambiental en colaboración con diversas organizaciones locales y entidades sin ánimo de lucro. </a:t>
            </a:r>
          </a:p>
          <a:p>
            <a:pPr algn="l"/>
            <a:endParaRPr lang="es-ES"/>
          </a:p>
          <a:p>
            <a:pPr algn="l"/>
            <a:r>
              <a:rPr lang="es-ES"/>
              <a:t>Si el Ayuntamiento cuenta con un Programa organizado</a:t>
            </a:r>
          </a:p>
        </p:txBody>
      </p:sp>
    </p:spTree>
    <p:extLst>
      <p:ext uri="{BB962C8B-B14F-4D97-AF65-F5344CB8AC3E}">
        <p14:creationId xmlns:p14="http://schemas.microsoft.com/office/powerpoint/2010/main" val="392033900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9CD641E-0466-4B9F-5407-A7B29F92A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B141D7F-062F-05BA-A0A2-CAC7DDAFBF7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44</a:t>
            </a:fld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B38EBDB-BDD1-71C8-08D8-CBBA0CA89D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744" b="6001"/>
          <a:stretch/>
        </p:blipFill>
        <p:spPr>
          <a:xfrm>
            <a:off x="0" y="0"/>
            <a:ext cx="9144000" cy="414107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B96D213-E031-E86D-9BC0-2AEF1F9BFD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3806" b="9423"/>
          <a:stretch/>
        </p:blipFill>
        <p:spPr>
          <a:xfrm>
            <a:off x="1293114" y="4022895"/>
            <a:ext cx="6557771" cy="270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7919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A81320-509A-012F-C0F8-D603DCE29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58181B-4ADD-A413-BA16-852EA3C2ED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4832" y="450843"/>
            <a:ext cx="8169567" cy="1041625"/>
          </a:xfrm>
        </p:spPr>
        <p:txBody>
          <a:bodyPr>
            <a:normAutofit/>
          </a:bodyPr>
          <a:lstStyle/>
          <a:p>
            <a:pPr algn="l"/>
            <a:r>
              <a:rPr lang="es-ES" sz="2400"/>
              <a:t>La importancia del sector primario y del tejido empresarial local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CC55973-4F15-849E-5C96-65C7FFB15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7185" y="1736212"/>
            <a:ext cx="7671939" cy="442808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/>
              <a:t>Propietarios privados como aliados (cazadores, agricultores, forestales y espacios urbanos…)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/>
              <a:t>Genera vínculos de confianza y colaboración con otras instituciones.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/>
              <a:t>La mejor manera de prevenir el conflicto con otros grupos es invitarlos a que se sumen a tu proyecto.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/>
              <a:t>Nuestro “barco” debe estar abierto a que otros se sumen.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/>
              <a:t>Generosidad: las actividades de capacitación para nuestro grupo son una oportunidad para otras organizaciones del territorio (o temáticas) que pueden beneficiarse. </a:t>
            </a:r>
            <a:r>
              <a:rPr lang="es-ES" b="1"/>
              <a:t>En muchos casos no vas a conseguir que se sumen al proyecto, pero puedes conseguir que no sean beligerantes contra él y adopten una postura neutral.</a:t>
            </a:r>
          </a:p>
        </p:txBody>
      </p:sp>
    </p:spTree>
    <p:extLst>
      <p:ext uri="{BB962C8B-B14F-4D97-AF65-F5344CB8AC3E}">
        <p14:creationId xmlns:p14="http://schemas.microsoft.com/office/powerpoint/2010/main" val="36618228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F282992-874A-A97C-E27D-393CE3E7D6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">
                <a:hlinkClick r:id="rId3"/>
              </a:rPr>
              <a:t>https://observatorioagrario.com/</a:t>
            </a:r>
            <a:r>
              <a:rPr lang="es-ES"/>
              <a:t> 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1BF1D18-5FF9-9AAF-257E-34122D23B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D84C9E8-4FB6-79E8-FC43-DEDD1E7BF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46</a:t>
            </a:fld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A8B7D06-C5A1-0B93-7BC5-B17DBFB0BD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/>
              <a:t>Observatorio de Biodiversidad Agraria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D446ACB-EEF0-FF84-67E3-6C040EFEEC3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316"/>
          <a:stretch/>
        </p:blipFill>
        <p:spPr>
          <a:xfrm>
            <a:off x="0" y="2400957"/>
            <a:ext cx="9144000" cy="445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70079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8072C55D-4837-93A8-60D1-423B44C34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D78DFE3-4F62-C810-B44A-493E721EDC3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47</a:t>
            </a:fld>
            <a:endParaRPr lang="es-E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4F21544-D167-053E-018E-2DC715B7B8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1436688"/>
            <a:ext cx="21050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E9B0F2B-07FA-ADBB-C32A-4B7863327D10}"/>
              </a:ext>
            </a:extLst>
          </p:cNvPr>
          <p:cNvSpPr txBox="1">
            <a:spLocks/>
          </p:cNvSpPr>
          <p:nvPr/>
        </p:nvSpPr>
        <p:spPr>
          <a:xfrm>
            <a:off x="615950" y="619125"/>
            <a:ext cx="7337425" cy="108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2800" b="1" dirty="0" smtClean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2800" b="1" dirty="0" smtClean="0">
                <a:solidFill>
                  <a:srgbClr val="EEAC00"/>
                </a:solidFill>
                <a:effectLst/>
                <a:latin typeface="PP Neue Machina Plain Ultrabold" pitchFamily="2" charset="77"/>
                <a:ea typeface="+mj-ea"/>
                <a:cs typeface="+mj-cs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2800" b="1" dirty="0" smtClean="0">
                <a:solidFill>
                  <a:srgbClr val="EEAC00"/>
                </a:solidFill>
                <a:effectLst/>
                <a:latin typeface="PP Neue Machina Plain Ultrabold" pitchFamily="2" charset="77"/>
                <a:ea typeface="+mj-ea"/>
                <a:cs typeface="+mj-cs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latin typeface="Poppins" panose="00000500000000000000" pitchFamily="2" charset="0"/>
                <a:cs typeface="Poppins" panose="00000500000000000000" pitchFamily="2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latin typeface="Poppins" panose="00000500000000000000" pitchFamily="2" charset="0"/>
                <a:cs typeface="Poppins" panose="00000500000000000000" pitchFamily="2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s-ES"/>
              <a:t>Observatorio de Biodiversidad Agraria 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C3C7C72-0F35-D5C2-1AB2-EB07265241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0975" y="1436688"/>
            <a:ext cx="2105025" cy="2857500"/>
          </a:xfrm>
          <a:prstGeom prst="rect">
            <a:avLst/>
          </a:prstGeom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FA1CF6BF-D69A-AE74-C4D0-3A6382678A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902" y="1513082"/>
            <a:ext cx="21050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10475FA-2031-161D-9B46-E49F750014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2203" y="1171575"/>
            <a:ext cx="2019300" cy="2857500"/>
          </a:xfrm>
          <a:prstGeom prst="rect">
            <a:avLst/>
          </a:prstGeom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67CEE994-EAC9-D67B-7D25-1E5CDBBE4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8563" y="3628354"/>
            <a:ext cx="21145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>
            <a:extLst>
              <a:ext uri="{FF2B5EF4-FFF2-40B4-BE49-F238E27FC236}">
                <a16:creationId xmlns:a16="http://schemas.microsoft.com/office/drawing/2014/main" id="{7289753A-1908-3017-CF50-DA2DD6199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7433" y="3668833"/>
            <a:ext cx="20193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15154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C1B03649-6970-CBBA-2BA9-7FB30521A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F4B3B49-3011-211E-1282-4E0A4946904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48</a:t>
            </a:fld>
            <a:endParaRPr lang="es-ES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075FE64-AC16-6856-87F9-9AF5F3E98C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39" t="9102" r="2414" b="11988"/>
          <a:stretch/>
        </p:blipFill>
        <p:spPr>
          <a:xfrm>
            <a:off x="168166" y="1418897"/>
            <a:ext cx="8755117" cy="387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06399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0C7DB5-0749-B87B-D197-49E1F6882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FB490620-5E13-74FF-BE63-9B51D027E9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"/>
              <a:t>Audiolibro (</a:t>
            </a:r>
            <a:r>
              <a:rPr lang="es-ES">
                <a:hlinkClick r:id="rId2"/>
              </a:rPr>
              <a:t>https://www.youtube.com/watch?v=RDlIZmhL6DQ</a:t>
            </a:r>
            <a:r>
              <a:rPr lang="es-ES"/>
              <a:t>) y cuentacuentos: </a:t>
            </a:r>
            <a:r>
              <a:rPr lang="es-ES">
                <a:hlinkClick r:id="rId3"/>
              </a:rPr>
              <a:t>Arriba abajo escarabajo  </a:t>
            </a:r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A9EC1D8-0BE2-C280-0D8B-253D8DF3E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2599" y="7115565"/>
            <a:ext cx="5486400" cy="365125"/>
          </a:xfrm>
        </p:spPr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357D5B3-584F-D340-7044-760D06EA1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49</a:t>
            </a:fld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991B049-8C38-442D-DCA8-FF25345522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/>
              <a:t>Alianzas agrícolas por la Biodiversidad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E3C0A2E-CFB9-B55D-0DA3-880D4E3B7D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49" y="2489395"/>
            <a:ext cx="7620000" cy="38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24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68921E-987A-DAC2-BAE0-EE3B0A602C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AF9C314-D683-D2E5-99F5-209F9E16E8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5892" y="1954033"/>
            <a:ext cx="7336771" cy="4284842"/>
          </a:xfrm>
        </p:spPr>
        <p:txBody>
          <a:bodyPr>
            <a:no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600" b="1"/>
              <a:t>Mensajes emocionales: </a:t>
            </a:r>
            <a:r>
              <a:rPr lang="es-ES" sz="1600"/>
              <a:t>conecta con emociones de los voluntarios potenciales. Ej. historias personales, impacto positivo en la comunidad y la importancia de su rol.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600" b="1"/>
              <a:t>Mensajes sencillos: </a:t>
            </a:r>
            <a:r>
              <a:rPr lang="es-ES" sz="1600"/>
              <a:t>frases breves y mensajes directos para captar la atención, información clave, sencilla y enfocada.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600" b="1"/>
              <a:t>Evita el lenguaje técnico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600" b="1"/>
              <a:t>Historias y metáforas</a:t>
            </a:r>
            <a:r>
              <a:rPr lang="es-ES" sz="1600"/>
              <a:t>: cuenta historias de voluntarios pasados y sus logros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600" b="1"/>
              <a:t>Motivación</a:t>
            </a:r>
            <a:r>
              <a:rPr lang="es-ES" sz="1600"/>
              <a:t>: reconoce cada logro.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sz="1600" b="1"/>
              <a:t>Aplicación del Modelo TORE </a:t>
            </a:r>
            <a:r>
              <a:rPr lang="es-ES" sz="1600"/>
              <a:t>(Temático, Organizado, Relevante, Entretenido) </a:t>
            </a:r>
          </a:p>
          <a:p>
            <a:pPr marL="1200150" lvl="2" indent="-285750"/>
            <a:r>
              <a:rPr lang="es-ES" sz="1600"/>
              <a:t>"Transforma tu tiempo libre en algo poderoso: Ayuda a salvar nuestros parques locales.“</a:t>
            </a:r>
          </a:p>
          <a:p>
            <a:pPr marL="1200150" lvl="2" indent="-285750"/>
            <a:r>
              <a:rPr lang="es-ES" sz="1600"/>
              <a:t>"Gracias a ti, hemos plantado 500 árboles este mes".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0646791-DCCD-2A4E-F355-8622F7805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B159756-B459-688F-9404-912316D72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5</a:t>
            </a:fld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2F119B5-C84E-DFCF-A87C-8E4DB22A0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5950" y="619125"/>
            <a:ext cx="7992707" cy="1082675"/>
          </a:xfrm>
        </p:spPr>
        <p:txBody>
          <a:bodyPr>
            <a:normAutofit fontScale="92500" lnSpcReduction="10000"/>
          </a:bodyPr>
          <a:lstStyle/>
          <a:p>
            <a:r>
              <a:rPr lang="es-ES" b="1"/>
              <a:t>"Interpretación ambiental: Una guía práctica para gente con grandes ideas y presupuestos pequeños" de Sam </a:t>
            </a:r>
            <a:r>
              <a:rPr lang="es-ES" b="1" err="1"/>
              <a:t>Ham</a:t>
            </a:r>
            <a:r>
              <a:rPr lang="es-ES" b="1"/>
              <a:t> </a:t>
            </a:r>
          </a:p>
          <a:p>
            <a:endParaRPr lang="es-ES" b="1"/>
          </a:p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77513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D134B-6FEB-53B6-59DC-91FA469AE9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Marcador de posición de imagen 13">
            <a:extLst>
              <a:ext uri="{FF2B5EF4-FFF2-40B4-BE49-F238E27FC236}">
                <a16:creationId xmlns:a16="http://schemas.microsoft.com/office/drawing/2014/main" id="{CECEFBE7-60A3-BF6F-26CB-02C82DACF500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12565" r="12565"/>
          <a:stretch/>
        </p:blipFill>
        <p:spPr/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64BD7E3-8AFB-B8A6-A7F0-1D8CE9FD5BA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50</a:t>
            </a:fld>
            <a:endParaRPr lang="es-ES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92DFE238-1C7A-1802-6C97-7C1AD32CBEF5}"/>
              </a:ext>
            </a:extLst>
          </p:cNvPr>
          <p:cNvSpPr/>
          <p:nvPr/>
        </p:nvSpPr>
        <p:spPr>
          <a:xfrm>
            <a:off x="2226560" y="1087961"/>
            <a:ext cx="4690880" cy="468207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2000" b="1">
                <a:solidFill>
                  <a:schemeClr val="bg1"/>
                </a:solidFill>
              </a:rPr>
              <a:t>Colaboración con ONG</a:t>
            </a:r>
          </a:p>
        </p:txBody>
      </p:sp>
    </p:spTree>
    <p:extLst>
      <p:ext uri="{BB962C8B-B14F-4D97-AF65-F5344CB8AC3E}">
        <p14:creationId xmlns:p14="http://schemas.microsoft.com/office/powerpoint/2010/main" val="7459959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C65DB1-1D72-94BC-AA5D-182953500F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6CC25B-7D83-6559-7F02-52A62A8932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4833" y="450844"/>
            <a:ext cx="5364804" cy="399974"/>
          </a:xfrm>
        </p:spPr>
        <p:txBody>
          <a:bodyPr>
            <a:normAutofit fontScale="90000"/>
          </a:bodyPr>
          <a:lstStyle/>
          <a:p>
            <a:pPr algn="l"/>
            <a:r>
              <a:rPr lang="es-ES" sz="2400"/>
              <a:t>La oportunidad de la Custodia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222F506-E17A-6A3D-DF5E-97B73D63FE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7186" y="1736212"/>
            <a:ext cx="6858000" cy="442808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/>
              <a:t>Colaboración con entidades de custodia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/>
              <a:t>El Ayuntamiento como entidad de custodia (tierras públicas)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/>
              <a:t>Vía para realizar trabajos en propiedades privadas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/>
          </a:p>
          <a:p>
            <a:pPr algn="l"/>
            <a:r>
              <a:rPr lang="es-ES" b="1" u="sng"/>
              <a:t>APOYOS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/>
              <a:t>LIFE Custodia del Territorio (Fundación Biodiversidad) para fomentar la colaboración público – privada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/>
              <a:t>LIFE AWOM (Carricerín cejudo)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/>
              <a:t>RECONECTA </a:t>
            </a:r>
            <a:r>
              <a:rPr lang="es-ES">
                <a:hlinkClick r:id="rId2"/>
              </a:rPr>
              <a:t>https://www.reconecta.es/</a:t>
            </a:r>
            <a:r>
              <a:rPr lang="es-ES"/>
              <a:t> </a:t>
            </a:r>
          </a:p>
          <a:p>
            <a:pPr algn="l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15594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3D240-D473-70AF-F7BF-A483500B27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F0FD2F-7963-A713-65C3-3A1BB64E83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4833" y="450844"/>
            <a:ext cx="5364804" cy="399974"/>
          </a:xfrm>
        </p:spPr>
        <p:txBody>
          <a:bodyPr>
            <a:normAutofit fontScale="90000"/>
          </a:bodyPr>
          <a:lstStyle/>
          <a:p>
            <a:pPr algn="l"/>
            <a:r>
              <a:rPr lang="es-ES" sz="2400"/>
              <a:t>Huertos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765F39D-C540-71D8-4488-01F245A945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2886" y="1317112"/>
            <a:ext cx="8081514" cy="442808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/>
              <a:t>Huertos urbanos o escolares; personas mayores y menores trabajando juntos (biodiversidad local y sensibilización sobre temas varios)  </a:t>
            </a:r>
            <a:r>
              <a:rPr lang="es-ES">
                <a:hlinkClick r:id="rId2"/>
              </a:rPr>
              <a:t>https://fundacionglobalnature.org/huertosdebiodiversidad/</a:t>
            </a:r>
            <a:r>
              <a:rPr lang="es-ES"/>
              <a:t> 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9D80888-8EB7-271D-7403-4364657ABA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032"/>
          <a:stretch/>
        </p:blipFill>
        <p:spPr>
          <a:xfrm>
            <a:off x="0" y="2438400"/>
            <a:ext cx="9144000" cy="452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9364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DA179-58E8-4576-9634-A95D2E529C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F9D299B8-8BF2-92EA-181C-5FC82C9D94D4}"/>
              </a:ext>
            </a:extLst>
          </p:cNvPr>
          <p:cNvSpPr txBox="1">
            <a:spLocks/>
          </p:cNvSpPr>
          <p:nvPr/>
        </p:nvSpPr>
        <p:spPr>
          <a:xfrm>
            <a:off x="364832" y="450844"/>
            <a:ext cx="7693317" cy="39997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1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000"/>
              <a:t>CANVA : Diseño de materiales visuales</a:t>
            </a:r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56C2287F-18D6-1DE0-A2B2-FB6DF5050C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099" y="1154019"/>
            <a:ext cx="4257347" cy="5520050"/>
          </a:xfrm>
        </p:spPr>
        <p:txBody>
          <a:bodyPr>
            <a:normAutofit/>
          </a:bodyPr>
          <a:lstStyle/>
          <a:p>
            <a:pPr algn="l"/>
            <a:r>
              <a:rPr lang="es-ES">
                <a:latin typeface="+mn-lt"/>
              </a:rPr>
              <a:t>CANVA (</a:t>
            </a:r>
            <a:r>
              <a:rPr lang="es-ES">
                <a:solidFill>
                  <a:srgbClr val="0D1216"/>
                </a:solidFill>
                <a:latin typeface="+mn-lt"/>
              </a:rPr>
              <a:t>Profesional gratuito para ONG </a:t>
            </a:r>
            <a:r>
              <a:rPr lang="es-ES" b="0" i="0">
                <a:solidFill>
                  <a:srgbClr val="0D1216"/>
                </a:solidFill>
                <a:effectLst/>
                <a:latin typeface="+mn-lt"/>
              </a:rPr>
              <a:t>Registrada </a:t>
            </a:r>
            <a:r>
              <a:rPr lang="es-ES" sz="1400" b="0" i="0">
                <a:solidFill>
                  <a:srgbClr val="0D1216"/>
                </a:solidFill>
                <a:effectLst/>
                <a:latin typeface="+mn-lt"/>
              </a:rPr>
              <a:t>(i) Asociación, (</a:t>
            </a:r>
            <a:r>
              <a:rPr lang="es-ES" sz="1400" b="0" i="0" err="1">
                <a:solidFill>
                  <a:srgbClr val="0D1216"/>
                </a:solidFill>
                <a:effectLst/>
                <a:latin typeface="+mn-lt"/>
              </a:rPr>
              <a:t>ii</a:t>
            </a:r>
            <a:r>
              <a:rPr lang="es-ES" sz="1400" b="0" i="0">
                <a:solidFill>
                  <a:srgbClr val="0D1216"/>
                </a:solidFill>
                <a:effectLst/>
                <a:latin typeface="+mn-lt"/>
              </a:rPr>
              <a:t>) Fundación, (</a:t>
            </a:r>
            <a:r>
              <a:rPr lang="es-ES" sz="1400" b="0" i="0" err="1">
                <a:solidFill>
                  <a:srgbClr val="0D1216"/>
                </a:solidFill>
                <a:effectLst/>
                <a:latin typeface="+mn-lt"/>
              </a:rPr>
              <a:t>iii</a:t>
            </a:r>
            <a:r>
              <a:rPr lang="es-ES" sz="1400" b="0" i="0">
                <a:solidFill>
                  <a:srgbClr val="0D1216"/>
                </a:solidFill>
                <a:effectLst/>
                <a:latin typeface="+mn-lt"/>
              </a:rPr>
              <a:t>) Cooperativa de Iniciativa Social, (</a:t>
            </a:r>
            <a:r>
              <a:rPr lang="es-ES" sz="1400" b="0" i="0" err="1">
                <a:solidFill>
                  <a:srgbClr val="0D1216"/>
                </a:solidFill>
                <a:effectLst/>
                <a:latin typeface="+mn-lt"/>
              </a:rPr>
              <a:t>iv</a:t>
            </a:r>
            <a:r>
              <a:rPr lang="es-ES" sz="1400" b="0" i="0">
                <a:solidFill>
                  <a:srgbClr val="0D1216"/>
                </a:solidFill>
                <a:effectLst/>
                <a:latin typeface="+mn-lt"/>
              </a:rPr>
              <a:t>) Otra Entidad sin Ánimo de Lucro como club deportivo, federación o asociación profesional, (v) Organización de Utilidad Pública o (vi) Organización religiosa).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/>
              <a:t>Diseño de carteles para convocar a una jornada de reforestación o infografías sobre la importancia de conservar los humedales locales.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/>
              <a:t>Informes para empresas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/>
              <a:t>Accesible y colaborativo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/>
              <a:t>Personalización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/>
              <a:t>Plantillas listas para usar</a:t>
            </a:r>
            <a:endParaRPr lang="es-ES">
              <a:latin typeface="+mn-lt"/>
            </a:endParaRPr>
          </a:p>
          <a:p>
            <a:pPr marL="285750" indent="-285750" algn="l">
              <a:buFontTx/>
              <a:buChar char="-"/>
            </a:pPr>
            <a:endParaRPr lang="es-ES">
              <a:latin typeface="+mn-l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2E9CE5A-42B9-A088-73DE-4B8E0E8CFE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605" r="41330"/>
          <a:stretch/>
        </p:blipFill>
        <p:spPr>
          <a:xfrm>
            <a:off x="4676446" y="2722206"/>
            <a:ext cx="3903866" cy="330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83895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CF017-01C5-85FF-12AC-CAEEACA57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40E69B4A-C808-6529-0643-BC6C9DFFB535}"/>
              </a:ext>
            </a:extLst>
          </p:cNvPr>
          <p:cNvSpPr txBox="1">
            <a:spLocks/>
          </p:cNvSpPr>
          <p:nvPr/>
        </p:nvSpPr>
        <p:spPr>
          <a:xfrm>
            <a:off x="364833" y="450844"/>
            <a:ext cx="5364804" cy="39997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1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/>
              <a:t>Herramientas Google</a:t>
            </a:r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8234AA0F-16A3-7C94-8DCC-C061C21D21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099" y="1154019"/>
            <a:ext cx="8277226" cy="552005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>
                <a:solidFill>
                  <a:srgbClr val="0D1216"/>
                </a:solidFill>
                <a:latin typeface="+mn-lt"/>
              </a:rPr>
              <a:t>Google </a:t>
            </a:r>
            <a:r>
              <a:rPr lang="es-ES" err="1">
                <a:solidFill>
                  <a:srgbClr val="0D1216"/>
                </a:solidFill>
                <a:latin typeface="+mn-lt"/>
              </a:rPr>
              <a:t>Adwords</a:t>
            </a:r>
            <a:r>
              <a:rPr lang="es-ES">
                <a:solidFill>
                  <a:srgbClr val="0D1216"/>
                </a:solidFill>
                <a:latin typeface="+mn-lt"/>
              </a:rPr>
              <a:t> </a:t>
            </a:r>
            <a:r>
              <a:rPr lang="es-ES">
                <a:solidFill>
                  <a:srgbClr val="0D1216"/>
                </a:solidFill>
                <a:latin typeface="+mn-lt"/>
                <a:hlinkClick r:id="rId2"/>
              </a:rPr>
              <a:t>https://www.google.com/intl/es_es/grants/</a:t>
            </a:r>
            <a:r>
              <a:rPr lang="es-ES">
                <a:solidFill>
                  <a:srgbClr val="0D1216"/>
                </a:solidFill>
                <a:latin typeface="+mn-lt"/>
              </a:rPr>
              <a:t> </a:t>
            </a:r>
          </a:p>
          <a:p>
            <a:pPr algn="l"/>
            <a:r>
              <a:rPr lang="es-ES" b="1"/>
              <a:t>Google </a:t>
            </a:r>
            <a:r>
              <a:rPr lang="es-ES" b="1" err="1"/>
              <a:t>Forms</a:t>
            </a:r>
            <a:r>
              <a:rPr lang="es-ES" b="1"/>
              <a:t> para gestión de Participantes</a:t>
            </a:r>
          </a:p>
          <a:p>
            <a:pPr algn="l"/>
            <a:r>
              <a:rPr lang="es-ES"/>
              <a:t>Crear formularios y encuestas en línea, recopilar datos y gestionarlos fácilmente en una hoja de cálculo integrada.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s-ES" b="1"/>
              <a:t>Útil para:</a:t>
            </a:r>
            <a:endParaRPr lang="es-ES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1"/>
              <a:t>Inscripción de participantes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1"/>
              <a:t>Recopilación de información clave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s-ES" b="1"/>
              <a:t>Encuestas de satisfacción</a:t>
            </a:r>
            <a:endParaRPr lang="es-ES"/>
          </a:p>
          <a:p>
            <a:pPr algn="l"/>
            <a:endParaRPr lang="es-ES">
              <a:solidFill>
                <a:srgbClr val="0D1216"/>
              </a:solidFill>
              <a:latin typeface="+mn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s-ES">
              <a:latin typeface="+mn-lt"/>
            </a:endParaRPr>
          </a:p>
          <a:p>
            <a:pPr marL="285750" indent="-285750" algn="l">
              <a:buFontTx/>
              <a:buChar char="-"/>
            </a:pPr>
            <a:endParaRPr lang="es-ES">
              <a:latin typeface="+mn-lt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A7CCE9E-A5D1-C6EF-92A2-979BAE7C0BE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713" b="13272"/>
          <a:stretch/>
        </p:blipFill>
        <p:spPr>
          <a:xfrm>
            <a:off x="1044794" y="3710258"/>
            <a:ext cx="7054412" cy="314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0557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CE2CE-F2CF-8C34-856E-673C4BDB41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E6C42D69-7631-7AF5-FA14-24E366C3FBD1}"/>
              </a:ext>
            </a:extLst>
          </p:cNvPr>
          <p:cNvSpPr txBox="1">
            <a:spLocks/>
          </p:cNvSpPr>
          <p:nvPr/>
        </p:nvSpPr>
        <p:spPr>
          <a:xfrm>
            <a:off x="364833" y="450844"/>
            <a:ext cx="7417092" cy="39997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500" b="1" kern="120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2400"/>
              <a:t>Hootsuite: Gestión de Redes Sociales </a:t>
            </a:r>
          </a:p>
        </p:txBody>
      </p:sp>
      <p:sp>
        <p:nvSpPr>
          <p:cNvPr id="4" name="Subtítulo 3">
            <a:extLst>
              <a:ext uri="{FF2B5EF4-FFF2-40B4-BE49-F238E27FC236}">
                <a16:creationId xmlns:a16="http://schemas.microsoft.com/office/drawing/2014/main" id="{928B89EE-B8D3-110B-6A70-FB324672C8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9099" y="1154019"/>
            <a:ext cx="8514694" cy="5520050"/>
          </a:xfrm>
        </p:spPr>
        <p:txBody>
          <a:bodyPr>
            <a:norm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>
                <a:solidFill>
                  <a:srgbClr val="0D1216"/>
                </a:solidFill>
                <a:latin typeface="+mn-lt"/>
              </a:rPr>
              <a:t>Plataforma que permite gestionar múltiples cuentas de redes sociales desde un solo lugar, programar publicaciones y analizar resultados.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>
                <a:solidFill>
                  <a:srgbClr val="0D1216"/>
                </a:solidFill>
                <a:latin typeface="+mn-lt"/>
              </a:rPr>
              <a:t>Coordinación eficiente de campañas digitales: ideal para organizaciones que manejan perfiles en diferentes redes (Facebook, Instagram, Twitter, etc.) y necesitan publicar contenido regularmente.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>
                <a:solidFill>
                  <a:srgbClr val="0D1216"/>
                </a:solidFill>
                <a:latin typeface="+mn-lt"/>
              </a:rPr>
              <a:t>Programar publicaciones estratégicamente para mantener una presencia constante en redes sociales, maximizando el alcance de las campañas.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>
                <a:solidFill>
                  <a:srgbClr val="0D1216"/>
                </a:solidFill>
                <a:latin typeface="+mn-lt"/>
              </a:rPr>
              <a:t>Análisis de impacto: mide la interacción con las publicaciones (</a:t>
            </a:r>
            <a:r>
              <a:rPr lang="es-ES" err="1">
                <a:solidFill>
                  <a:srgbClr val="0D1216"/>
                </a:solidFill>
                <a:latin typeface="+mn-lt"/>
              </a:rPr>
              <a:t>likes</a:t>
            </a:r>
            <a:r>
              <a:rPr lang="es-ES">
                <a:solidFill>
                  <a:srgbClr val="0D1216"/>
                </a:solidFill>
                <a:latin typeface="+mn-lt"/>
              </a:rPr>
              <a:t>, shares, comentarios) y permite ajustar estrategias de comunicación según lo que funcione mejor.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>
                <a:solidFill>
                  <a:srgbClr val="0D1216"/>
                </a:solidFill>
                <a:latin typeface="+mn-lt"/>
              </a:rPr>
              <a:t>Gestión de interacciones: centraliza los mensajes y comentarios, lo que facilita responder rápidamente a consultas de voluntarios o interesados en participar.</a:t>
            </a:r>
            <a:endParaRPr lang="es-ES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25570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166001EE-994E-E8D0-F8D2-8131709E5E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5950" y="1096524"/>
            <a:ext cx="7336771" cy="4284842"/>
          </a:xfrm>
        </p:spPr>
        <p:txBody>
          <a:bodyPr/>
          <a:lstStyle/>
          <a:p>
            <a:r>
              <a:rPr lang="es-ES">
                <a:hlinkClick r:id="rId2"/>
              </a:rPr>
              <a:t>https://www.voluntariadocaixabank.org/w/comunicacion-efectiva</a:t>
            </a:r>
            <a:r>
              <a:rPr lang="es-ES"/>
              <a:t> 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A1C5324-B195-F1BC-6E2D-2AB79FB2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E69E81F-1AFB-29AB-9002-8A58BAE16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56</a:t>
            </a:fld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D9DD583-DF1F-A4FE-9315-A4B486811B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/>
              <a:t>Formación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41A6CBF-5830-29A0-1E67-619B6CED97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953"/>
          <a:stretch/>
        </p:blipFill>
        <p:spPr>
          <a:xfrm>
            <a:off x="0" y="1818289"/>
            <a:ext cx="9144000" cy="472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4717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>
          <a:extLst>
            <a:ext uri="{FF2B5EF4-FFF2-40B4-BE49-F238E27FC236}">
              <a16:creationId xmlns:a16="http://schemas.microsoft.com/office/drawing/2014/main" id="{CFB3C881-2CEC-5710-6F88-B8FF7B8EC5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376;p41">
            <a:extLst>
              <a:ext uri="{FF2B5EF4-FFF2-40B4-BE49-F238E27FC236}">
                <a16:creationId xmlns:a16="http://schemas.microsoft.com/office/drawing/2014/main" id="{3723FC09-8E4E-500A-7039-80C375577EF4}"/>
              </a:ext>
            </a:extLst>
          </p:cNvPr>
          <p:cNvSpPr txBox="1"/>
          <p:nvPr/>
        </p:nvSpPr>
        <p:spPr>
          <a:xfrm>
            <a:off x="329056" y="1066927"/>
            <a:ext cx="8405550" cy="35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90000"/>
              </a:lnSpc>
            </a:pPr>
            <a:endParaRPr sz="100">
              <a:solidFill>
                <a:schemeClr val="bg1">
                  <a:lumMod val="50000"/>
                </a:schemeClr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D4D83B7-03F7-7AE8-6AC4-0B732BFC6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377" y="677328"/>
            <a:ext cx="7886700" cy="940280"/>
          </a:xfrm>
        </p:spPr>
        <p:txBody>
          <a:bodyPr/>
          <a:lstStyle/>
          <a:p>
            <a:r>
              <a:rPr lang="es-ES"/>
              <a:t>Referentes</a:t>
            </a:r>
          </a:p>
        </p:txBody>
      </p:sp>
      <p:sp>
        <p:nvSpPr>
          <p:cNvPr id="13" name="Marcador de número de diapositiva 2">
            <a:extLst>
              <a:ext uri="{FF2B5EF4-FFF2-40B4-BE49-F238E27FC236}">
                <a16:creationId xmlns:a16="http://schemas.microsoft.com/office/drawing/2014/main" id="{ECFEAA24-7D15-6116-929C-71D914C59325}"/>
              </a:ext>
            </a:extLst>
          </p:cNvPr>
          <p:cNvSpPr txBox="1">
            <a:spLocks/>
          </p:cNvSpPr>
          <p:nvPr/>
        </p:nvSpPr>
        <p:spPr>
          <a:xfrm>
            <a:off x="6115050" y="6360072"/>
            <a:ext cx="24936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CAC3362-6BC2-8246-932B-F6B14D82BB9C}" type="slidenum">
              <a:rPr lang="es-ES" smtClean="0"/>
              <a:pPr algn="r"/>
              <a:t>57</a:t>
            </a:fld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2FFD896E-2B44-A481-CB13-988D5DB9870D}"/>
              </a:ext>
            </a:extLst>
          </p:cNvPr>
          <p:cNvSpPr txBox="1"/>
          <p:nvPr/>
        </p:nvSpPr>
        <p:spPr>
          <a:xfrm>
            <a:off x="721956" y="1617608"/>
            <a:ext cx="7886701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endParaRPr lang="es-ES" sz="1400" b="1" i="0">
              <a:solidFill>
                <a:srgbClr val="000000"/>
              </a:solidFill>
              <a:effectLst/>
            </a:endParaRPr>
          </a:p>
          <a:p>
            <a:pPr algn="l" fontAlgn="base"/>
            <a:endParaRPr lang="es-ES" sz="2000">
              <a:solidFill>
                <a:srgbClr val="000000"/>
              </a:solidFill>
            </a:endParaRP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s-ES" sz="2000" i="0">
                <a:solidFill>
                  <a:srgbClr val="000000"/>
                </a:solidFill>
                <a:effectLst/>
              </a:rPr>
              <a:t>Interpretación ambiental. Una guía práctica para gente con grandes ideas y presupuestos pequeños. Sam </a:t>
            </a:r>
            <a:r>
              <a:rPr lang="es-ES" sz="2000" i="0" err="1">
                <a:solidFill>
                  <a:srgbClr val="000000"/>
                </a:solidFill>
                <a:effectLst/>
              </a:rPr>
              <a:t>Ham</a:t>
            </a:r>
            <a:r>
              <a:rPr lang="es-ES" sz="2000" i="0">
                <a:solidFill>
                  <a:srgbClr val="000000"/>
                </a:solidFill>
                <a:effectLst/>
              </a:rPr>
              <a:t>  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endParaRPr lang="es-ES" sz="2000">
              <a:solidFill>
                <a:srgbClr val="000000"/>
              </a:solidFill>
              <a:hlinkClick r:id="rId3"/>
            </a:endParaRP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s-ES" sz="2000" i="0">
                <a:solidFill>
                  <a:srgbClr val="000000"/>
                </a:solidFill>
                <a:effectLst/>
              </a:rPr>
              <a:t>Jorge Morales (Interpretación del Patrimonio)  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endParaRPr lang="es-ES" sz="2000">
              <a:solidFill>
                <a:srgbClr val="000000"/>
              </a:solidFill>
            </a:endParaRP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s-ES" sz="2000" i="0">
                <a:solidFill>
                  <a:srgbClr val="000000"/>
                </a:solidFill>
                <a:effectLst/>
              </a:rPr>
              <a:t>Joan Maria </a:t>
            </a:r>
            <a:r>
              <a:rPr lang="es-ES" sz="2000" i="0" err="1">
                <a:solidFill>
                  <a:srgbClr val="000000"/>
                </a:solidFill>
                <a:effectLst/>
              </a:rPr>
              <a:t>Senent</a:t>
            </a:r>
            <a:r>
              <a:rPr lang="es-ES" sz="2000" i="0">
                <a:solidFill>
                  <a:srgbClr val="000000"/>
                </a:solidFill>
                <a:effectLst/>
              </a:rPr>
              <a:t> </a:t>
            </a: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endParaRPr lang="es-ES" sz="2000">
              <a:solidFill>
                <a:srgbClr val="000000"/>
              </a:solidFill>
            </a:endParaRPr>
          </a:p>
          <a:p>
            <a:pPr marL="342900" indent="-342900" algn="l" fontAlgn="base">
              <a:buFont typeface="Arial" panose="020B0604020202020204" pitchFamily="34" charset="0"/>
              <a:buChar char="•"/>
            </a:pPr>
            <a:r>
              <a:rPr lang="es-ES" sz="2000" i="0">
                <a:solidFill>
                  <a:srgbClr val="000000"/>
                </a:solidFill>
                <a:effectLst/>
              </a:rPr>
              <a:t>Manual de buenas prácticas del monitor de naturaleza. Espacios protegidos de Andalucía. Javier Benayas del </a:t>
            </a:r>
            <a:r>
              <a:rPr lang="es-ES" sz="2000" i="0" err="1">
                <a:solidFill>
                  <a:srgbClr val="000000"/>
                </a:solidFill>
                <a:effectLst/>
              </a:rPr>
              <a:t>Alamo</a:t>
            </a:r>
            <a:endParaRPr lang="es-ES" sz="2000" i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6884853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C16056-ED01-2B1E-1CCF-0D6ED5CAF9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posición de imagen 7">
            <a:extLst>
              <a:ext uri="{FF2B5EF4-FFF2-40B4-BE49-F238E27FC236}">
                <a16:creationId xmlns:a16="http://schemas.microsoft.com/office/drawing/2014/main" id="{5766653F-8088-FD4B-F03A-3C342B4D2B4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2532" r="12532"/>
          <a:stretch/>
        </p:blipFill>
        <p:spPr>
          <a:xfrm>
            <a:off x="2650690" y="1888929"/>
            <a:ext cx="3464360" cy="3467321"/>
          </a:xfrm>
        </p:spPr>
      </p:pic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4460269-2FC0-A70B-22CA-FC969B356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58</a:t>
            </a:fld>
            <a:endParaRPr lang="es-E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0DED796-4BCD-DB56-AC82-481BADA7374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/>
              <a:t>Gracias!!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C6F2D47-CCC6-4935-8243-A4719AFACB93}"/>
              </a:ext>
            </a:extLst>
          </p:cNvPr>
          <p:cNvSpPr txBox="1"/>
          <p:nvPr/>
        </p:nvSpPr>
        <p:spPr>
          <a:xfrm>
            <a:off x="858591" y="5396496"/>
            <a:ext cx="788670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endParaRPr lang="es-ES" sz="1400" b="1" i="0">
              <a:solidFill>
                <a:srgbClr val="000000"/>
              </a:solidFill>
              <a:effectLst/>
            </a:endParaRPr>
          </a:p>
          <a:p>
            <a:pPr algn="l" fontAlgn="base"/>
            <a:endParaRPr lang="es-ES" sz="2000">
              <a:solidFill>
                <a:srgbClr val="000000"/>
              </a:solidFill>
            </a:endParaRPr>
          </a:p>
          <a:p>
            <a:pPr algn="l" fontAlgn="base"/>
            <a:r>
              <a:rPr lang="es-ES" sz="2000" i="0">
                <a:solidFill>
                  <a:srgbClr val="000000"/>
                </a:solidFill>
                <a:effectLst/>
              </a:rPr>
              <a:t>Amanda del Río, Fundación Global Nature  </a:t>
            </a:r>
          </a:p>
        </p:txBody>
      </p:sp>
    </p:spTree>
    <p:extLst>
      <p:ext uri="{BB962C8B-B14F-4D97-AF65-F5344CB8AC3E}">
        <p14:creationId xmlns:p14="http://schemas.microsoft.com/office/powerpoint/2010/main" val="220551004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3EA63B-C00B-F08B-D47D-3C117DE92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0115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EE80916-2972-DAE4-7EA8-F73E84263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30DD8EA-2019-AF19-CB5A-DCE032DCAD4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59CE7769-1124-FC80-1067-2C1C58383358}"/>
              </a:ext>
            </a:extLst>
          </p:cNvPr>
          <p:cNvSpPr/>
          <p:nvPr/>
        </p:nvSpPr>
        <p:spPr>
          <a:xfrm>
            <a:off x="325821" y="2596058"/>
            <a:ext cx="2448910" cy="37565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1600" b="1" i="1"/>
              <a:t>Pérdida</a:t>
            </a:r>
          </a:p>
          <a:p>
            <a:pPr algn="ctr"/>
            <a:endParaRPr lang="es-ES" sz="1600" b="1" i="1"/>
          </a:p>
          <a:p>
            <a:pPr algn="ctr"/>
            <a:r>
              <a:rPr lang="es-ES" sz="1600"/>
              <a:t>Biodiversidad y extinción se comunican casi automáticamente juntas, junto a la advertencia de "en peligro" o "bajo amenaza".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7D2ED523-72C5-A5DE-9BBD-713C4336DEF7}"/>
              </a:ext>
            </a:extLst>
          </p:cNvPr>
          <p:cNvSpPr/>
          <p:nvPr/>
        </p:nvSpPr>
        <p:spPr>
          <a:xfrm>
            <a:off x="3168869" y="2603500"/>
            <a:ext cx="2448910" cy="375657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1600" b="1" i="1"/>
              <a:t>Afecto</a:t>
            </a:r>
          </a:p>
          <a:p>
            <a:pPr algn="ctr"/>
            <a:endParaRPr lang="es-ES" sz="1600" b="1" i="1"/>
          </a:p>
          <a:p>
            <a:pPr algn="ctr"/>
            <a:r>
              <a:rPr lang="es-ES" sz="1600"/>
              <a:t>Nuestra fascinación, admiración y profunda conexión con la naturaleza es algo poderoso. El "amor por la naturaleza" lo usan publicistas, terapeutas, artistas .. porque captura nuestra imaginación y nuestra atención.</a:t>
            </a:r>
          </a:p>
        </p:txBody>
      </p:sp>
      <p:pic>
        <p:nvPicPr>
          <p:cNvPr id="2050" name="Picture 2" descr="Diseño PNG Y SVG De Silueta De Icono De Calavera De Peligro ...">
            <a:extLst>
              <a:ext uri="{FF2B5EF4-FFF2-40B4-BE49-F238E27FC236}">
                <a16:creationId xmlns:a16="http://schemas.microsoft.com/office/drawing/2014/main" id="{D44AB275-F00F-F9EE-85D2-5DFAB4157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21" y="105320"/>
            <a:ext cx="2470150" cy="247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orazón (símbolo) - Wikipedia, la enciclopedia libre">
            <a:extLst>
              <a:ext uri="{FF2B5EF4-FFF2-40B4-BE49-F238E27FC236}">
                <a16:creationId xmlns:a16="http://schemas.microsoft.com/office/drawing/2014/main" id="{2AADF976-0BD0-ACFB-2565-86BA32559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451" y="222522"/>
            <a:ext cx="2235745" cy="223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502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D45E7-D0DD-A966-5BBE-C6DEDB00B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4C86BAE1-66B3-65A7-0124-C972D7610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A687BE4-2625-2306-6949-AD246F5776B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3B83406-54A1-BFA1-E2B2-4F6D11E1BE5B}"/>
              </a:ext>
            </a:extLst>
          </p:cNvPr>
          <p:cNvSpPr/>
          <p:nvPr/>
        </p:nvSpPr>
        <p:spPr>
          <a:xfrm>
            <a:off x="325821" y="2596058"/>
            <a:ext cx="2448910" cy="37565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1600" b="1" i="1"/>
              <a:t>Necesidad</a:t>
            </a:r>
          </a:p>
          <a:p>
            <a:pPr algn="ctr"/>
            <a:endParaRPr lang="es-ES" sz="1600" b="1" i="1"/>
          </a:p>
          <a:p>
            <a:pPr algn="ctr"/>
            <a:r>
              <a:rPr lang="es-ES" sz="1600"/>
              <a:t>El valor económico tangible de la biodiversidad. </a:t>
            </a:r>
          </a:p>
          <a:p>
            <a:pPr algn="ctr"/>
            <a:endParaRPr lang="es-ES" sz="1600"/>
          </a:p>
          <a:p>
            <a:pPr algn="ctr"/>
            <a:r>
              <a:rPr lang="es-ES" sz="1600"/>
              <a:t>Nuestra sociedad y nuestra economía dependen de la biodiversidad.</a:t>
            </a:r>
          </a:p>
          <a:p>
            <a:pPr algn="ctr"/>
            <a:endParaRPr lang="es-ES" sz="1600"/>
          </a:p>
          <a:p>
            <a:pPr algn="ctr"/>
            <a:r>
              <a:rPr lang="es-ES" sz="1600"/>
              <a:t>Nuestro bienestar se basa en el funcionamiento de la naturaleza. 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5D7D98F-C72A-276D-D022-1B9E71396907}"/>
              </a:ext>
            </a:extLst>
          </p:cNvPr>
          <p:cNvSpPr/>
          <p:nvPr/>
        </p:nvSpPr>
        <p:spPr>
          <a:xfrm>
            <a:off x="3168869" y="2603500"/>
            <a:ext cx="2448910" cy="3756572"/>
          </a:xfrm>
          <a:prstGeom prst="rect">
            <a:avLst/>
          </a:prstGeom>
          <a:solidFill>
            <a:srgbClr val="9FC63B"/>
          </a:solidFill>
          <a:ln>
            <a:solidFill>
              <a:srgbClr val="9FC63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s-ES" sz="1600" b="1" i="1"/>
              <a:t>Acción</a:t>
            </a:r>
          </a:p>
          <a:p>
            <a:pPr algn="ctr"/>
            <a:endParaRPr lang="es-ES" sz="1600" b="1" i="1"/>
          </a:p>
          <a:p>
            <a:pPr algn="ctr"/>
            <a:r>
              <a:rPr lang="es-ES" sz="1600"/>
              <a:t>La conservación de la biodiversidad requiere que las personas hagan cosas. Los mensajes de acción piden a la gente que tome medidas concretas, ya sea plantar un árbol, construir un hábitat para abejas, … </a:t>
            </a:r>
          </a:p>
        </p:txBody>
      </p:sp>
      <p:pic>
        <p:nvPicPr>
          <p:cNvPr id="3077" name="Picture 5" descr="Acción - Iconos gratis de interfaz">
            <a:extLst>
              <a:ext uri="{FF2B5EF4-FFF2-40B4-BE49-F238E27FC236}">
                <a16:creationId xmlns:a16="http://schemas.microsoft.com/office/drawing/2014/main" id="{BBC2B2E9-F49D-DA36-F07D-CEFF5DC5C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731" y="-240755"/>
            <a:ext cx="3162300" cy="316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Euro - Iconos gratis de negocio">
            <a:extLst>
              <a:ext uri="{FF2B5EF4-FFF2-40B4-BE49-F238E27FC236}">
                <a16:creationId xmlns:a16="http://schemas.microsoft.com/office/drawing/2014/main" id="{8812971A-68A2-6E81-36CA-AAF096E649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21" y="336822"/>
            <a:ext cx="1981745" cy="1981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63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8B696666-9F72-EDAD-5D74-8B2E2373E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EC1DC72-E710-8F30-A77F-F237E129B90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CD0BC10-9C5B-865A-2476-751EC01E2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/>
              <a:t>La fórmula </a:t>
            </a:r>
            <a:br>
              <a:rPr lang="es-ES"/>
            </a:br>
            <a:endParaRPr lang="es-E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1A20E67-4571-D5EC-2C36-A758DEE5BB2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s-ES" sz="2400"/>
              <a:t>Afecto + Acción = producirá cambios en la sociedad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B2AE9280-C242-FCAC-954C-AB40094FE75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s-ES" sz="2400"/>
              <a:t>Necesidad + Acción = producirá cambios en políticas</a:t>
            </a:r>
          </a:p>
        </p:txBody>
      </p:sp>
    </p:spTree>
    <p:extLst>
      <p:ext uri="{BB962C8B-B14F-4D97-AF65-F5344CB8AC3E}">
        <p14:creationId xmlns:p14="http://schemas.microsoft.com/office/powerpoint/2010/main" val="2698256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8A95473-01D2-22F7-BF48-AC703058F83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s-ES"/>
              <a:t>Afecto</a:t>
            </a:r>
          </a:p>
        </p:txBody>
      </p:sp>
      <p:pic>
        <p:nvPicPr>
          <p:cNvPr id="12" name="Marcador de posición de imagen 11">
            <a:extLst>
              <a:ext uri="{FF2B5EF4-FFF2-40B4-BE49-F238E27FC236}">
                <a16:creationId xmlns:a16="http://schemas.microsoft.com/office/drawing/2014/main" id="{09118DF8-B5BA-FBBB-86B6-2E76D9FAC8B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79" r="179"/>
          <a:stretch/>
        </p:blipFill>
        <p:spPr/>
      </p:pic>
      <p:pic>
        <p:nvPicPr>
          <p:cNvPr id="14" name="Marcador de posición de imagen 13">
            <a:extLst>
              <a:ext uri="{FF2B5EF4-FFF2-40B4-BE49-F238E27FC236}">
                <a16:creationId xmlns:a16="http://schemas.microsoft.com/office/drawing/2014/main" id="{BDACA146-6780-5BB0-5444-544F44BFFD3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139" r="139"/>
          <a:stretch/>
        </p:blipFill>
        <p:spPr/>
      </p:pic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5DF31BEE-7913-068F-C00A-ACD9A0A90F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"/>
              <a:t>Afecto + Acción </a:t>
            </a:r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277AAC85-E58C-8902-5AE1-C6422FABB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Fundación Global Nature</a:t>
            </a:r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AD523F38-F2DA-4C41-3C94-35A1E90B8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C3362-6BC2-8246-932B-F6B14D82BB9C}" type="slidenum">
              <a:rPr lang="es-ES" smtClean="0"/>
              <a:t>9</a:t>
            </a:fld>
            <a:endParaRPr lang="es-ES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F04A5D6A-17B1-1656-58DC-4EC9DCCDE0F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s-ES"/>
              <a:t>Acción </a:t>
            </a:r>
          </a:p>
        </p:txBody>
      </p:sp>
      <p:sp>
        <p:nvSpPr>
          <p:cNvPr id="15" name="Signo más 14">
            <a:extLst>
              <a:ext uri="{FF2B5EF4-FFF2-40B4-BE49-F238E27FC236}">
                <a16:creationId xmlns:a16="http://schemas.microsoft.com/office/drawing/2014/main" id="{BD3F5F9E-F60A-15CD-F3E0-24D9DE0B9F0F}"/>
              </a:ext>
            </a:extLst>
          </p:cNvPr>
          <p:cNvSpPr/>
          <p:nvPr/>
        </p:nvSpPr>
        <p:spPr>
          <a:xfrm>
            <a:off x="2763923" y="2917263"/>
            <a:ext cx="885902" cy="837289"/>
          </a:xfrm>
          <a:prstGeom prst="mathPlu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Es igual a 15">
            <a:extLst>
              <a:ext uri="{FF2B5EF4-FFF2-40B4-BE49-F238E27FC236}">
                <a16:creationId xmlns:a16="http://schemas.microsoft.com/office/drawing/2014/main" id="{E33A87D0-58A6-6B15-0F60-5268A59F9258}"/>
              </a:ext>
            </a:extLst>
          </p:cNvPr>
          <p:cNvSpPr/>
          <p:nvPr/>
        </p:nvSpPr>
        <p:spPr>
          <a:xfrm>
            <a:off x="5835919" y="2855927"/>
            <a:ext cx="893379" cy="927646"/>
          </a:xfrm>
          <a:prstGeom prst="mathEqual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61C23CB5-5D0C-163A-1567-8CA0BE9946E4}"/>
              </a:ext>
            </a:extLst>
          </p:cNvPr>
          <p:cNvSpPr txBox="1">
            <a:spLocks/>
          </p:cNvSpPr>
          <p:nvPr/>
        </p:nvSpPr>
        <p:spPr>
          <a:xfrm>
            <a:off x="7248250" y="2855927"/>
            <a:ext cx="1685816" cy="3651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2800" b="1" kern="1200" dirty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Poppins" panose="00000500000000000000" pitchFamily="2" charset="0"/>
                <a:ea typeface="+mn-ea"/>
                <a:cs typeface="Poppins" panose="000005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2000"/>
              <a:t>Cambios en la sociedad</a:t>
            </a:r>
          </a:p>
        </p:txBody>
      </p:sp>
    </p:spTree>
    <p:extLst>
      <p:ext uri="{BB962C8B-B14F-4D97-AF65-F5344CB8AC3E}">
        <p14:creationId xmlns:p14="http://schemas.microsoft.com/office/powerpoint/2010/main" val="19192795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FGN">
      <a:dk1>
        <a:srgbClr val="2C2C2C"/>
      </a:dk1>
      <a:lt1>
        <a:sysClr val="window" lastClr="FFFFFF"/>
      </a:lt1>
      <a:dk2>
        <a:srgbClr val="3682A0"/>
      </a:dk2>
      <a:lt2>
        <a:srgbClr val="D9C9AF"/>
      </a:lt2>
      <a:accent1>
        <a:srgbClr val="9FC63B"/>
      </a:accent1>
      <a:accent2>
        <a:srgbClr val="E6A71C"/>
      </a:accent2>
      <a:accent3>
        <a:srgbClr val="3682A0"/>
      </a:accent3>
      <a:accent4>
        <a:srgbClr val="D9C9AF"/>
      </a:accent4>
      <a:accent5>
        <a:srgbClr val="9FC63B"/>
      </a:accent5>
      <a:accent6>
        <a:srgbClr val="3682A0"/>
      </a:accent6>
      <a:hlink>
        <a:srgbClr val="9FC63B"/>
      </a:hlink>
      <a:folHlink>
        <a:srgbClr val="9FC63B"/>
      </a:folHlink>
    </a:clrScheme>
    <a:fontScheme name="Personalizado 1">
      <a:majorFont>
        <a:latin typeface="PP Neue Machina Plain Ultrabold"/>
        <a:ea typeface=""/>
        <a:cs typeface=""/>
      </a:majorFont>
      <a:minorFont>
        <a:latin typeface="Poppins"/>
        <a:ea typeface=""/>
        <a:cs typeface="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t">
        <a:normAutofit fontScale="97500"/>
      </a:bodyPr>
      <a:lstStyle>
        <a:defPPr algn="l">
          <a:lnSpc>
            <a:spcPct val="100000"/>
          </a:lnSpc>
          <a:defRPr sz="1600" b="1" kern="1400" spc="-50" dirty="0" smtClean="0">
            <a:latin typeface="Filson Pro Heavy" panose="02000000000000000000" pitchFamily="2" charset="77"/>
            <a:ea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odificado.xml" id="{3624FCEC-9A9F-42CE-9DC2-58A47EAEE338}" vid="{38ADA0C4-0E6A-4C85-92FB-38E50C3907E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01_Plantilla_ES</Template>
  <TotalTime>0</TotalTime>
  <Words>3830</Words>
  <Application>Microsoft Office PowerPoint</Application>
  <PresentationFormat>Presentación en pantalla (4:3)</PresentationFormat>
  <Paragraphs>443</Paragraphs>
  <Slides>59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67" baseType="lpstr">
      <vt:lpstr>Aptos</vt:lpstr>
      <vt:lpstr>PP Neue Machina Plain Ultrabold</vt:lpstr>
      <vt:lpstr>Poppins</vt:lpstr>
      <vt:lpstr>Oswald Bold</vt:lpstr>
      <vt:lpstr>Lato Heavy Bold</vt:lpstr>
      <vt:lpstr>Arial</vt:lpstr>
      <vt:lpstr>Calibri</vt:lpstr>
      <vt:lpstr>Tema de Office</vt:lpstr>
      <vt:lpstr>Taller de formación: fundamentos del voluntariado ambiental dirigido a municipios de Castilla-La Mancha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 fórmula  </vt:lpstr>
      <vt:lpstr>Presentación de PowerPoint</vt:lpstr>
      <vt:lpstr>Presentación de PowerPoint</vt:lpstr>
      <vt:lpstr>Presentación de PowerPoint</vt:lpstr>
      <vt:lpstr>Presentación de PowerPoint</vt:lpstr>
      <vt:lpstr> “ Hacer conservación es contar buenas historias. Si la historia es buena, es más poderosa que la realidad, y acaba convirtiéndose en ella”.   —Sofía Heinonen, gestora de áreas protegidas, Argentina </vt:lpstr>
      <vt:lpstr>Presentación de PowerPoint</vt:lpstr>
      <vt:lpstr>Enfoque económico: captar apoyos políticos y comprometer al sector empresarial.   </vt:lpstr>
      <vt:lpstr>Presentación de PowerPoint</vt:lpstr>
      <vt:lpstr>Presentación de PowerPoint</vt:lpstr>
      <vt:lpstr>Gestión del grupo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Reclutar voluntarios </vt:lpstr>
      <vt:lpstr>Presentación de PowerPoint</vt:lpstr>
      <vt:lpstr>Presentación de PowerPoint</vt:lpstr>
      <vt:lpstr>Presentación de PowerPoint</vt:lpstr>
      <vt:lpstr>Presentación de PowerPoint</vt:lpstr>
      <vt:lpstr>Crear campañas</vt:lpstr>
      <vt:lpstr>Presentación de PowerPoint</vt:lpstr>
      <vt:lpstr>Presentación de PowerPoint</vt:lpstr>
      <vt:lpstr>Presentación de PowerPoint</vt:lpstr>
      <vt:lpstr>Presentación de PowerPoint</vt:lpstr>
      <vt:lpstr>Colaboración con empresas  </vt:lpstr>
      <vt:lpstr>Presentación de PowerPoint</vt:lpstr>
      <vt:lpstr>La importancia del sector primario y del tejido empresarial local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La oportunidad de la Custodia</vt:lpstr>
      <vt:lpstr>Huertos </vt:lpstr>
      <vt:lpstr>Presentación de PowerPoint</vt:lpstr>
      <vt:lpstr>Presentación de PowerPoint</vt:lpstr>
      <vt:lpstr>Presentación de PowerPoint</vt:lpstr>
      <vt:lpstr>Presentación de PowerPoint</vt:lpstr>
      <vt:lpstr>Referentes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ComunicarVoluntariados</dc:title>
  <dc:creator>Amanda del Río Murillo</dc:creator>
  <cp:lastModifiedBy>Ernesto Aguirre</cp:lastModifiedBy>
  <cp:revision>2</cp:revision>
  <dcterms:created xsi:type="dcterms:W3CDTF">2024-04-05T04:21:26Z</dcterms:created>
  <dcterms:modified xsi:type="dcterms:W3CDTF">2024-11-29T10:47:14Z</dcterms:modified>
</cp:coreProperties>
</file>