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8288000" cy="10287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Lovelo" panose="020B0604020202020204" charset="0"/>
      <p:regular r:id="rId23"/>
    </p:embeddedFont>
    <p:embeddedFont>
      <p:font typeface="Open Sans" panose="020B0606030504020204" pitchFamily="34" charset="0"/>
      <p:regular r:id="rId24"/>
    </p:embeddedFont>
    <p:embeddedFont>
      <p:font typeface="Open Sans Bold" panose="020B0806030504020204" charset="0"/>
      <p:regular r:id="rId25"/>
    </p:embeddedFont>
    <p:embeddedFont>
      <p:font typeface="TT Firs Neue" panose="020B0604020202020204" charset="0"/>
      <p:regular r:id="rId26"/>
    </p:embeddedFont>
    <p:embeddedFont>
      <p:font typeface="TT Firs Neue Bold" panose="020B0604020202020204" charset="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75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3.sv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6.svg"/><Relationship Id="rId7" Type="http://schemas.openxmlformats.org/officeDocument/2006/relationships/image" Target="../media/image59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63.svg"/><Relationship Id="rId5" Type="http://schemas.openxmlformats.org/officeDocument/2006/relationships/image" Target="../media/image20.svg"/><Relationship Id="rId10" Type="http://schemas.openxmlformats.org/officeDocument/2006/relationships/image" Target="../media/image62.png"/><Relationship Id="rId4" Type="http://schemas.openxmlformats.org/officeDocument/2006/relationships/image" Target="../media/image19.png"/><Relationship Id="rId9" Type="http://schemas.openxmlformats.org/officeDocument/2006/relationships/image" Target="../media/image61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sv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793675" y="1747305"/>
            <a:ext cx="12700650" cy="4972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21"/>
              </a:lnSpc>
            </a:pPr>
            <a:r>
              <a:rPr lang="en-US" sz="12821">
                <a:solidFill>
                  <a:srgbClr val="2F9B82"/>
                </a:solidFill>
                <a:latin typeface="Lovelo"/>
              </a:rPr>
              <a:t>USO PÚBLICO DEL MEDIO NATURAL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0" y="8559137"/>
            <a:ext cx="18288000" cy="1788723"/>
            <a:chOff x="0" y="0"/>
            <a:chExt cx="6601421" cy="6456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601421" cy="645675"/>
            </a:xfrm>
            <a:custGeom>
              <a:avLst/>
              <a:gdLst/>
              <a:ahLst/>
              <a:cxnLst/>
              <a:rect l="l" t="t" r="r" b="b"/>
              <a:pathLst>
                <a:path w="6601421" h="645675">
                  <a:moveTo>
                    <a:pt x="0" y="0"/>
                  </a:moveTo>
                  <a:lnTo>
                    <a:pt x="6601421" y="0"/>
                  </a:lnTo>
                  <a:lnTo>
                    <a:pt x="6601421" y="645675"/>
                  </a:lnTo>
                  <a:lnTo>
                    <a:pt x="0" y="645675"/>
                  </a:lnTo>
                  <a:close/>
                </a:path>
              </a:pathLst>
            </a:custGeom>
            <a:solidFill>
              <a:srgbClr val="2F9B8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9525"/>
              <a:ext cx="6601421" cy="636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32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-2423604" y="5181551"/>
            <a:ext cx="6904608" cy="4707688"/>
          </a:xfrm>
          <a:custGeom>
            <a:avLst/>
            <a:gdLst/>
            <a:ahLst/>
            <a:cxnLst/>
            <a:rect l="l" t="t" r="r" b="b"/>
            <a:pathLst>
              <a:path w="6904608" h="4707688">
                <a:moveTo>
                  <a:pt x="0" y="0"/>
                </a:moveTo>
                <a:lnTo>
                  <a:pt x="6904608" y="0"/>
                </a:lnTo>
                <a:lnTo>
                  <a:pt x="6904608" y="4707687"/>
                </a:lnTo>
                <a:lnTo>
                  <a:pt x="0" y="47076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4154652" y="1760133"/>
            <a:ext cx="4532092" cy="7693366"/>
          </a:xfrm>
          <a:custGeom>
            <a:avLst/>
            <a:gdLst/>
            <a:ahLst/>
            <a:cxnLst/>
            <a:rect l="l" t="t" r="r" b="b"/>
            <a:pathLst>
              <a:path w="4532092" h="7693366">
                <a:moveTo>
                  <a:pt x="0" y="0"/>
                </a:moveTo>
                <a:lnTo>
                  <a:pt x="4532092" y="0"/>
                </a:lnTo>
                <a:lnTo>
                  <a:pt x="4532092" y="7693366"/>
                </a:lnTo>
                <a:lnTo>
                  <a:pt x="0" y="76933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>
            <a:off x="4815772" y="6985520"/>
            <a:ext cx="8656456" cy="807327"/>
            <a:chOff x="0" y="0"/>
            <a:chExt cx="1303386" cy="12155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303386" cy="121558"/>
            </a:xfrm>
            <a:custGeom>
              <a:avLst/>
              <a:gdLst/>
              <a:ahLst/>
              <a:cxnLst/>
              <a:rect l="l" t="t" r="r" b="b"/>
              <a:pathLst>
                <a:path w="1303386" h="121558">
                  <a:moveTo>
                    <a:pt x="60779" y="0"/>
                  </a:moveTo>
                  <a:lnTo>
                    <a:pt x="1242607" y="0"/>
                  </a:lnTo>
                  <a:cubicBezTo>
                    <a:pt x="1258727" y="0"/>
                    <a:pt x="1274186" y="6403"/>
                    <a:pt x="1285584" y="17802"/>
                  </a:cubicBezTo>
                  <a:cubicBezTo>
                    <a:pt x="1296983" y="29200"/>
                    <a:pt x="1303386" y="44659"/>
                    <a:pt x="1303386" y="60779"/>
                  </a:cubicBezTo>
                  <a:lnTo>
                    <a:pt x="1303386" y="60779"/>
                  </a:lnTo>
                  <a:cubicBezTo>
                    <a:pt x="1303386" y="76898"/>
                    <a:pt x="1296983" y="92358"/>
                    <a:pt x="1285584" y="103756"/>
                  </a:cubicBezTo>
                  <a:cubicBezTo>
                    <a:pt x="1274186" y="115154"/>
                    <a:pt x="1258727" y="121558"/>
                    <a:pt x="1242607" y="121558"/>
                  </a:cubicBezTo>
                  <a:lnTo>
                    <a:pt x="60779" y="121558"/>
                  </a:lnTo>
                  <a:cubicBezTo>
                    <a:pt x="44659" y="121558"/>
                    <a:pt x="29200" y="115154"/>
                    <a:pt x="17802" y="103756"/>
                  </a:cubicBezTo>
                  <a:cubicBezTo>
                    <a:pt x="6403" y="92358"/>
                    <a:pt x="0" y="76898"/>
                    <a:pt x="0" y="60779"/>
                  </a:cubicBezTo>
                  <a:lnTo>
                    <a:pt x="0" y="60779"/>
                  </a:lnTo>
                  <a:cubicBezTo>
                    <a:pt x="0" y="44659"/>
                    <a:pt x="6403" y="29200"/>
                    <a:pt x="17802" y="17802"/>
                  </a:cubicBezTo>
                  <a:cubicBezTo>
                    <a:pt x="29200" y="6403"/>
                    <a:pt x="44659" y="0"/>
                    <a:pt x="60779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66675"/>
              <a:ext cx="1303386" cy="188233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RIESGOS Y OPORTUNIDADES</a:t>
              </a:r>
            </a:p>
          </p:txBody>
        </p:sp>
      </p:grpSp>
      <p:sp>
        <p:nvSpPr>
          <p:cNvPr id="11" name="Freeform 11"/>
          <p:cNvSpPr/>
          <p:nvPr/>
        </p:nvSpPr>
        <p:spPr>
          <a:xfrm rot="-1175307">
            <a:off x="798875" y="-544792"/>
            <a:ext cx="2191445" cy="3146984"/>
          </a:xfrm>
          <a:custGeom>
            <a:avLst/>
            <a:gdLst/>
            <a:ahLst/>
            <a:cxnLst/>
            <a:rect l="l" t="t" r="r" b="b"/>
            <a:pathLst>
              <a:path w="2191445" h="3146984">
                <a:moveTo>
                  <a:pt x="0" y="0"/>
                </a:moveTo>
                <a:lnTo>
                  <a:pt x="2191445" y="0"/>
                </a:lnTo>
                <a:lnTo>
                  <a:pt x="2191445" y="3146984"/>
                </a:lnTo>
                <a:lnTo>
                  <a:pt x="0" y="314698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736357">
            <a:off x="423639" y="3413403"/>
            <a:ext cx="2773861" cy="1402061"/>
          </a:xfrm>
          <a:custGeom>
            <a:avLst/>
            <a:gdLst/>
            <a:ahLst/>
            <a:cxnLst/>
            <a:rect l="l" t="t" r="r" b="b"/>
            <a:pathLst>
              <a:path w="2773861" h="1402061">
                <a:moveTo>
                  <a:pt x="0" y="0"/>
                </a:moveTo>
                <a:lnTo>
                  <a:pt x="2773861" y="0"/>
                </a:lnTo>
                <a:lnTo>
                  <a:pt x="2773861" y="1402060"/>
                </a:lnTo>
                <a:lnTo>
                  <a:pt x="0" y="140206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1143153">
            <a:off x="11566396" y="480269"/>
            <a:ext cx="2561566" cy="1504338"/>
          </a:xfrm>
          <a:custGeom>
            <a:avLst/>
            <a:gdLst/>
            <a:ahLst/>
            <a:cxnLst/>
            <a:rect l="l" t="t" r="r" b="b"/>
            <a:pathLst>
              <a:path w="2561566" h="1504338">
                <a:moveTo>
                  <a:pt x="0" y="0"/>
                </a:moveTo>
                <a:lnTo>
                  <a:pt x="2561566" y="0"/>
                </a:lnTo>
                <a:lnTo>
                  <a:pt x="2561566" y="1504338"/>
                </a:lnTo>
                <a:lnTo>
                  <a:pt x="0" y="150433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409763">
            <a:off x="679553" y="647185"/>
            <a:ext cx="7276047" cy="1365484"/>
            <a:chOff x="0" y="0"/>
            <a:chExt cx="8272633" cy="15525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BASURALEZA: ALGUNOS DATOS 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893270" y="669083"/>
            <a:ext cx="7366030" cy="1569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79"/>
              </a:lnSpc>
              <a:spcBef>
                <a:spcPct val="0"/>
              </a:spcBef>
            </a:pPr>
            <a:r>
              <a:rPr lang="en-US" sz="2799">
                <a:solidFill>
                  <a:srgbClr val="30645A"/>
                </a:solidFill>
                <a:latin typeface="TT Firs Neue"/>
              </a:rPr>
              <a:t>Según los datos obtenidos por el proyecto Libera, las </a:t>
            </a:r>
            <a:r>
              <a:rPr lang="en-US" sz="2799">
                <a:solidFill>
                  <a:srgbClr val="30645A"/>
                </a:solidFill>
                <a:latin typeface="TT Firs Neue Bold"/>
              </a:rPr>
              <a:t>colillas</a:t>
            </a:r>
            <a:r>
              <a:rPr lang="en-US" sz="2799">
                <a:solidFill>
                  <a:srgbClr val="30645A"/>
                </a:solidFill>
                <a:latin typeface="TT Firs Neue"/>
              </a:rPr>
              <a:t> son el residuo más frecuente encontrado en entornos naturales. 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392878" y="4267151"/>
            <a:ext cx="17895122" cy="4991149"/>
            <a:chOff x="0" y="0"/>
            <a:chExt cx="23860162" cy="6654866"/>
          </a:xfrm>
        </p:grpSpPr>
        <p:grpSp>
          <p:nvGrpSpPr>
            <p:cNvPr id="7" name="Group 7"/>
            <p:cNvGrpSpPr/>
            <p:nvPr/>
          </p:nvGrpSpPr>
          <p:grpSpPr>
            <a:xfrm rot="60000">
              <a:off x="27734" y="2536167"/>
              <a:ext cx="3799094" cy="3211402"/>
              <a:chOff x="0" y="0"/>
              <a:chExt cx="1045809" cy="88403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1045809" cy="884030"/>
              </a:xfrm>
              <a:custGeom>
                <a:avLst/>
                <a:gdLst/>
                <a:ahLst/>
                <a:cxnLst/>
                <a:rect l="l" t="t" r="r" b="b"/>
                <a:pathLst>
                  <a:path w="1045809" h="884030">
                    <a:moveTo>
                      <a:pt x="522904" y="0"/>
                    </a:moveTo>
                    <a:cubicBezTo>
                      <a:pt x="234112" y="0"/>
                      <a:pt x="0" y="197897"/>
                      <a:pt x="0" y="442015"/>
                    </a:cubicBezTo>
                    <a:cubicBezTo>
                      <a:pt x="0" y="686133"/>
                      <a:pt x="234112" y="884030"/>
                      <a:pt x="522904" y="884030"/>
                    </a:cubicBezTo>
                    <a:cubicBezTo>
                      <a:pt x="811696" y="884030"/>
                      <a:pt x="1045809" y="686133"/>
                      <a:pt x="1045809" y="442015"/>
                    </a:cubicBezTo>
                    <a:cubicBezTo>
                      <a:pt x="1045809" y="197897"/>
                      <a:pt x="811696" y="0"/>
                      <a:pt x="522904" y="0"/>
                    </a:cubicBezTo>
                    <a:close/>
                  </a:path>
                </a:pathLst>
              </a:custGeom>
              <a:solidFill>
                <a:srgbClr val="30645A"/>
              </a:solidFill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76200" y="57150"/>
                <a:ext cx="893409" cy="7506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1"/>
                  </a:lnSpc>
                </a:pPr>
                <a:r>
                  <a:rPr lang="en-US" sz="2399">
                    <a:solidFill>
                      <a:srgbClr val="F1F1E3"/>
                    </a:solidFill>
                    <a:latin typeface="TT Firs Neue"/>
                  </a:rPr>
                  <a:t>5.515 VOLUNTARIOS</a:t>
                </a:r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60000">
              <a:off x="3507783" y="32907"/>
              <a:ext cx="3799094" cy="3211402"/>
              <a:chOff x="0" y="0"/>
              <a:chExt cx="1045809" cy="88403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1045809" cy="884030"/>
              </a:xfrm>
              <a:custGeom>
                <a:avLst/>
                <a:gdLst/>
                <a:ahLst/>
                <a:cxnLst/>
                <a:rect l="l" t="t" r="r" b="b"/>
                <a:pathLst>
                  <a:path w="1045809" h="884030">
                    <a:moveTo>
                      <a:pt x="522904" y="0"/>
                    </a:moveTo>
                    <a:cubicBezTo>
                      <a:pt x="234112" y="0"/>
                      <a:pt x="0" y="197897"/>
                      <a:pt x="0" y="442015"/>
                    </a:cubicBezTo>
                    <a:cubicBezTo>
                      <a:pt x="0" y="686133"/>
                      <a:pt x="234112" y="884030"/>
                      <a:pt x="522904" y="884030"/>
                    </a:cubicBezTo>
                    <a:cubicBezTo>
                      <a:pt x="811696" y="884030"/>
                      <a:pt x="1045809" y="686133"/>
                      <a:pt x="1045809" y="442015"/>
                    </a:cubicBezTo>
                    <a:cubicBezTo>
                      <a:pt x="1045809" y="197897"/>
                      <a:pt x="811696" y="0"/>
                      <a:pt x="522904" y="0"/>
                    </a:cubicBezTo>
                    <a:close/>
                  </a:path>
                </a:pathLst>
              </a:custGeom>
              <a:solidFill>
                <a:srgbClr val="30645A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76200" y="57150"/>
                <a:ext cx="893409" cy="7506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1"/>
                  </a:lnSpc>
                </a:pPr>
                <a:r>
                  <a:rPr lang="en-US" sz="2399">
                    <a:solidFill>
                      <a:srgbClr val="F1F1E3"/>
                    </a:solidFill>
                    <a:latin typeface="TT Firs Neue"/>
                  </a:rPr>
                  <a:t>8,4 TN DE BASURA RECOGIDA</a:t>
                </a:r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60000">
              <a:off x="7362345" y="2536167"/>
              <a:ext cx="3799094" cy="3211402"/>
              <a:chOff x="0" y="0"/>
              <a:chExt cx="1045809" cy="88403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1045809" cy="884030"/>
              </a:xfrm>
              <a:custGeom>
                <a:avLst/>
                <a:gdLst/>
                <a:ahLst/>
                <a:cxnLst/>
                <a:rect l="l" t="t" r="r" b="b"/>
                <a:pathLst>
                  <a:path w="1045809" h="884030">
                    <a:moveTo>
                      <a:pt x="522904" y="0"/>
                    </a:moveTo>
                    <a:cubicBezTo>
                      <a:pt x="234112" y="0"/>
                      <a:pt x="0" y="197897"/>
                      <a:pt x="0" y="442015"/>
                    </a:cubicBezTo>
                    <a:cubicBezTo>
                      <a:pt x="0" y="686133"/>
                      <a:pt x="234112" y="884030"/>
                      <a:pt x="522904" y="884030"/>
                    </a:cubicBezTo>
                    <a:cubicBezTo>
                      <a:pt x="811696" y="884030"/>
                      <a:pt x="1045809" y="686133"/>
                      <a:pt x="1045809" y="442015"/>
                    </a:cubicBezTo>
                    <a:cubicBezTo>
                      <a:pt x="1045809" y="197897"/>
                      <a:pt x="811696" y="0"/>
                      <a:pt x="522904" y="0"/>
                    </a:cubicBezTo>
                    <a:close/>
                  </a:path>
                </a:pathLst>
              </a:custGeom>
              <a:solidFill>
                <a:srgbClr val="30645A"/>
              </a:solidFill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76200" y="57150"/>
                <a:ext cx="893409" cy="7506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1"/>
                  </a:lnSpc>
                </a:pPr>
                <a:r>
                  <a:rPr lang="en-US" sz="2399">
                    <a:solidFill>
                      <a:srgbClr val="F1F1E3"/>
                    </a:solidFill>
                    <a:latin typeface="TT Firs Neue"/>
                  </a:rPr>
                  <a:t>346 ACCIONES</a:t>
                </a:r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60000">
              <a:off x="12271570" y="2536167"/>
              <a:ext cx="3799094" cy="3211402"/>
              <a:chOff x="0" y="0"/>
              <a:chExt cx="1045809" cy="88403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1045809" cy="884030"/>
              </a:xfrm>
              <a:custGeom>
                <a:avLst/>
                <a:gdLst/>
                <a:ahLst/>
                <a:cxnLst/>
                <a:rect l="l" t="t" r="r" b="b"/>
                <a:pathLst>
                  <a:path w="1045809" h="884030">
                    <a:moveTo>
                      <a:pt x="522904" y="0"/>
                    </a:moveTo>
                    <a:cubicBezTo>
                      <a:pt x="234112" y="0"/>
                      <a:pt x="0" y="197897"/>
                      <a:pt x="0" y="442015"/>
                    </a:cubicBezTo>
                    <a:cubicBezTo>
                      <a:pt x="0" y="686133"/>
                      <a:pt x="234112" y="884030"/>
                      <a:pt x="522904" y="884030"/>
                    </a:cubicBezTo>
                    <a:cubicBezTo>
                      <a:pt x="811696" y="884030"/>
                      <a:pt x="1045809" y="686133"/>
                      <a:pt x="1045809" y="442015"/>
                    </a:cubicBezTo>
                    <a:cubicBezTo>
                      <a:pt x="1045809" y="197897"/>
                      <a:pt x="811696" y="0"/>
                      <a:pt x="522904" y="0"/>
                    </a:cubicBezTo>
                    <a:close/>
                  </a:path>
                </a:pathLst>
              </a:custGeom>
              <a:solidFill>
                <a:srgbClr val="30645A"/>
              </a:solidFill>
            </p:spPr>
          </p:sp>
          <p:sp>
            <p:nvSpPr>
              <p:cNvPr id="18" name="TextBox 18"/>
              <p:cNvSpPr txBox="1"/>
              <p:nvPr/>
            </p:nvSpPr>
            <p:spPr>
              <a:xfrm>
                <a:off x="76200" y="57150"/>
                <a:ext cx="893409" cy="7506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1"/>
                  </a:lnSpc>
                </a:pPr>
                <a:r>
                  <a:rPr lang="en-US" sz="2399">
                    <a:solidFill>
                      <a:srgbClr val="F1F1E3"/>
                    </a:solidFill>
                    <a:latin typeface="TT Firs Neue"/>
                  </a:rPr>
                  <a:t>6.817 VOLUNTARIOS</a:t>
                </a:r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60000">
              <a:off x="20033334" y="2536167"/>
              <a:ext cx="3799094" cy="3211402"/>
              <a:chOff x="0" y="0"/>
              <a:chExt cx="1045809" cy="88403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1045809" cy="884030"/>
              </a:xfrm>
              <a:custGeom>
                <a:avLst/>
                <a:gdLst/>
                <a:ahLst/>
                <a:cxnLst/>
                <a:rect l="l" t="t" r="r" b="b"/>
                <a:pathLst>
                  <a:path w="1045809" h="884030">
                    <a:moveTo>
                      <a:pt x="522904" y="0"/>
                    </a:moveTo>
                    <a:cubicBezTo>
                      <a:pt x="234112" y="0"/>
                      <a:pt x="0" y="197897"/>
                      <a:pt x="0" y="442015"/>
                    </a:cubicBezTo>
                    <a:cubicBezTo>
                      <a:pt x="0" y="686133"/>
                      <a:pt x="234112" y="884030"/>
                      <a:pt x="522904" y="884030"/>
                    </a:cubicBezTo>
                    <a:cubicBezTo>
                      <a:pt x="811696" y="884030"/>
                      <a:pt x="1045809" y="686133"/>
                      <a:pt x="1045809" y="442015"/>
                    </a:cubicBezTo>
                    <a:cubicBezTo>
                      <a:pt x="1045809" y="197897"/>
                      <a:pt x="811696" y="0"/>
                      <a:pt x="522904" y="0"/>
                    </a:cubicBezTo>
                    <a:close/>
                  </a:path>
                </a:pathLst>
              </a:custGeom>
              <a:solidFill>
                <a:srgbClr val="30645A"/>
              </a:solidFill>
            </p:spPr>
          </p:sp>
          <p:sp>
            <p:nvSpPr>
              <p:cNvPr id="21" name="TextBox 21"/>
              <p:cNvSpPr txBox="1"/>
              <p:nvPr/>
            </p:nvSpPr>
            <p:spPr>
              <a:xfrm>
                <a:off x="76200" y="57150"/>
                <a:ext cx="893409" cy="7506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1"/>
                  </a:lnSpc>
                </a:pPr>
                <a:r>
                  <a:rPr lang="en-US" sz="2399">
                    <a:solidFill>
                      <a:srgbClr val="F1F1E3"/>
                    </a:solidFill>
                    <a:latin typeface="TT Firs Neue"/>
                  </a:rPr>
                  <a:t>398 ACCIONES</a:t>
                </a:r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rot="60000">
              <a:off x="16126132" y="32907"/>
              <a:ext cx="3799094" cy="3211402"/>
              <a:chOff x="0" y="0"/>
              <a:chExt cx="1045809" cy="88403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1045809" cy="884030"/>
              </a:xfrm>
              <a:custGeom>
                <a:avLst/>
                <a:gdLst/>
                <a:ahLst/>
                <a:cxnLst/>
                <a:rect l="l" t="t" r="r" b="b"/>
                <a:pathLst>
                  <a:path w="1045809" h="884030">
                    <a:moveTo>
                      <a:pt x="522904" y="0"/>
                    </a:moveTo>
                    <a:cubicBezTo>
                      <a:pt x="234112" y="0"/>
                      <a:pt x="0" y="197897"/>
                      <a:pt x="0" y="442015"/>
                    </a:cubicBezTo>
                    <a:cubicBezTo>
                      <a:pt x="0" y="686133"/>
                      <a:pt x="234112" y="884030"/>
                      <a:pt x="522904" y="884030"/>
                    </a:cubicBezTo>
                    <a:cubicBezTo>
                      <a:pt x="811696" y="884030"/>
                      <a:pt x="1045809" y="686133"/>
                      <a:pt x="1045809" y="442015"/>
                    </a:cubicBezTo>
                    <a:cubicBezTo>
                      <a:pt x="1045809" y="197897"/>
                      <a:pt x="811696" y="0"/>
                      <a:pt x="522904" y="0"/>
                    </a:cubicBezTo>
                    <a:close/>
                  </a:path>
                </a:pathLst>
              </a:custGeom>
              <a:solidFill>
                <a:srgbClr val="30645A"/>
              </a:solidFill>
            </p:spPr>
          </p:sp>
          <p:sp>
            <p:nvSpPr>
              <p:cNvPr id="24" name="TextBox 24"/>
              <p:cNvSpPr txBox="1"/>
              <p:nvPr/>
            </p:nvSpPr>
            <p:spPr>
              <a:xfrm>
                <a:off x="76200" y="57150"/>
                <a:ext cx="893409" cy="7506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1"/>
                  </a:lnSpc>
                </a:pPr>
                <a:r>
                  <a:rPr lang="en-US" sz="2399">
                    <a:solidFill>
                      <a:srgbClr val="F1F1E3"/>
                    </a:solidFill>
                    <a:latin typeface="TT Firs Neue"/>
                  </a:rPr>
                  <a:t>2,3 TN DE BASURA RECOGIDA</a:t>
                </a:r>
              </a:p>
            </p:txBody>
          </p:sp>
        </p:grpSp>
        <p:sp>
          <p:nvSpPr>
            <p:cNvPr id="25" name="TextBox 25"/>
            <p:cNvSpPr txBox="1"/>
            <p:nvPr/>
          </p:nvSpPr>
          <p:spPr>
            <a:xfrm>
              <a:off x="3854562" y="5888693"/>
              <a:ext cx="3854562" cy="7661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96"/>
                </a:lnSpc>
                <a:spcBef>
                  <a:spcPct val="0"/>
                </a:spcBef>
              </a:pPr>
              <a:r>
                <a:rPr lang="en-US" sz="3996">
                  <a:solidFill>
                    <a:srgbClr val="30645A"/>
                  </a:solidFill>
                  <a:latin typeface="TT Firs Neue"/>
                </a:rPr>
                <a:t>2021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16098398" y="5888693"/>
              <a:ext cx="4776004" cy="7661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96"/>
                </a:lnSpc>
                <a:spcBef>
                  <a:spcPct val="0"/>
                </a:spcBef>
              </a:pPr>
              <a:r>
                <a:rPr lang="en-US" sz="3996">
                  <a:solidFill>
                    <a:srgbClr val="30645A"/>
                  </a:solidFill>
                  <a:latin typeface="TT Firs Neue"/>
                </a:rPr>
                <a:t>2022</a:t>
              </a:r>
            </a:p>
          </p:txBody>
        </p:sp>
        <p:pic>
          <p:nvPicPr>
            <p:cNvPr id="27" name="Picture 27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 rot="-5477525">
              <a:off x="4715569" y="4319759"/>
              <a:ext cx="1914868" cy="488291"/>
            </a:xfrm>
            <a:prstGeom prst="rect">
              <a:avLst/>
            </a:prstGeom>
          </p:spPr>
        </p:pic>
        <p:pic>
          <p:nvPicPr>
            <p:cNvPr id="28" name="Picture 28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 rot="-2956333">
              <a:off x="5679210" y="4643751"/>
              <a:ext cx="1914868" cy="488291"/>
            </a:xfrm>
            <a:prstGeom prst="rect">
              <a:avLst/>
            </a:prstGeom>
          </p:spPr>
        </p:pic>
        <p:pic>
          <p:nvPicPr>
            <p:cNvPr id="29" name="Picture 29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 rot="-8800038">
              <a:off x="3515808" y="4806239"/>
              <a:ext cx="1914868" cy="488291"/>
            </a:xfrm>
            <a:prstGeom prst="rect">
              <a:avLst/>
            </a:prstGeom>
          </p:spPr>
        </p:pic>
        <p:pic>
          <p:nvPicPr>
            <p:cNvPr id="30" name="Picture 30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 rot="-5477525">
              <a:off x="17274814" y="4192821"/>
              <a:ext cx="1914868" cy="488291"/>
            </a:xfrm>
            <a:prstGeom prst="rect">
              <a:avLst/>
            </a:prstGeom>
          </p:spPr>
        </p:pic>
        <p:pic>
          <p:nvPicPr>
            <p:cNvPr id="31" name="Picture 3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 rot="-2956333">
              <a:off x="18238455" y="4516813"/>
              <a:ext cx="1914868" cy="488291"/>
            </a:xfrm>
            <a:prstGeom prst="rect">
              <a:avLst/>
            </a:prstGeom>
          </p:spPr>
        </p:pic>
        <p:pic>
          <p:nvPicPr>
            <p:cNvPr id="32" name="Picture 32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 rot="-8800038">
              <a:off x="16075053" y="4679301"/>
              <a:ext cx="1914868" cy="488291"/>
            </a:xfrm>
            <a:prstGeom prst="rect">
              <a:avLst/>
            </a:prstGeom>
          </p:spPr>
        </p:pic>
      </p:grpSp>
      <p:sp>
        <p:nvSpPr>
          <p:cNvPr id="33" name="TextBox 33"/>
          <p:cNvSpPr txBox="1"/>
          <p:nvPr/>
        </p:nvSpPr>
        <p:spPr>
          <a:xfrm>
            <a:off x="5097724" y="8769229"/>
            <a:ext cx="9525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59"/>
              </a:lnSpc>
              <a:spcBef>
                <a:spcPct val="0"/>
              </a:spcBef>
            </a:pPr>
            <a:endParaRPr/>
          </a:p>
        </p:txBody>
      </p:sp>
      <p:sp>
        <p:nvSpPr>
          <p:cNvPr id="34" name="TextBox 34"/>
          <p:cNvSpPr txBox="1"/>
          <p:nvPr/>
        </p:nvSpPr>
        <p:spPr>
          <a:xfrm>
            <a:off x="1246213" y="3156434"/>
            <a:ext cx="16188453" cy="3756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1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TT Firs Neue"/>
              </a:rPr>
              <a:t>“UNA SOLA COLILLA DESECHADA PUEDE CONTAMINAR HASTA 50 LITROS DE AGUA DULCE O 10 DE SALADA”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3895787" y="9541605"/>
            <a:ext cx="9997321" cy="738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5"/>
              </a:lnSpc>
              <a:spcBef>
                <a:spcPct val="0"/>
              </a:spcBef>
            </a:pPr>
            <a:r>
              <a:rPr lang="en-US" sz="2816">
                <a:solidFill>
                  <a:srgbClr val="000000"/>
                </a:solidFill>
                <a:latin typeface="TT Firs Neue"/>
              </a:rPr>
              <a:t>BASURA RECOGIDA POR CAMPOS, MONTES Y BOSQUES</a:t>
            </a:r>
          </a:p>
          <a:p>
            <a:pPr>
              <a:lnSpc>
                <a:spcPts val="2197"/>
              </a:lnSpc>
              <a:spcBef>
                <a:spcPct val="0"/>
              </a:spcBef>
            </a:pPr>
            <a:endParaRPr lang="en-US" sz="2816">
              <a:solidFill>
                <a:srgbClr val="000000"/>
              </a:solidFill>
              <a:latin typeface="TT Firs Neu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160814">
            <a:off x="369751" y="718716"/>
            <a:ext cx="7276047" cy="1365484"/>
            <a:chOff x="0" y="0"/>
            <a:chExt cx="8272633" cy="15525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PREVENCIÓN DE LOS IMPACTOS EN EL MEDIO NATURAL</a:t>
              </a:r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 rot="863107">
            <a:off x="12843250" y="5299441"/>
            <a:ext cx="5206223" cy="4409977"/>
            <a:chOff x="0" y="0"/>
            <a:chExt cx="2374900" cy="2011680"/>
          </a:xfrm>
        </p:grpSpPr>
        <p:sp>
          <p:nvSpPr>
            <p:cNvPr id="6" name="Freeform 6"/>
            <p:cNvSpPr/>
            <p:nvPr/>
          </p:nvSpPr>
          <p:spPr>
            <a:xfrm>
              <a:off x="-2540" y="-2540"/>
              <a:ext cx="2377441" cy="2009140"/>
            </a:xfrm>
            <a:custGeom>
              <a:avLst/>
              <a:gdLst/>
              <a:ahLst/>
              <a:cxnLst/>
              <a:rect l="l" t="t" r="r" b="b"/>
              <a:pathLst>
                <a:path w="2377441" h="2009140">
                  <a:moveTo>
                    <a:pt x="2376170" y="1778000"/>
                  </a:moveTo>
                  <a:cubicBezTo>
                    <a:pt x="2374900" y="1276350"/>
                    <a:pt x="2359660" y="598170"/>
                    <a:pt x="2359660" y="97790"/>
                  </a:cubicBezTo>
                  <a:cubicBezTo>
                    <a:pt x="2359660" y="90170"/>
                    <a:pt x="2360930" y="82550"/>
                    <a:pt x="2360930" y="76200"/>
                  </a:cubicBezTo>
                  <a:cubicBezTo>
                    <a:pt x="2359660" y="74930"/>
                    <a:pt x="2358390" y="74930"/>
                    <a:pt x="2357120" y="73660"/>
                  </a:cubicBezTo>
                  <a:cubicBezTo>
                    <a:pt x="2357120" y="73660"/>
                    <a:pt x="2355850" y="74930"/>
                    <a:pt x="2355850" y="76200"/>
                  </a:cubicBezTo>
                  <a:cubicBezTo>
                    <a:pt x="2353310" y="82550"/>
                    <a:pt x="2348230" y="82550"/>
                    <a:pt x="2343150" y="82550"/>
                  </a:cubicBezTo>
                  <a:cubicBezTo>
                    <a:pt x="2336800" y="81280"/>
                    <a:pt x="2330450" y="74930"/>
                    <a:pt x="2322830" y="77470"/>
                  </a:cubicBezTo>
                  <a:cubicBezTo>
                    <a:pt x="2320290" y="78740"/>
                    <a:pt x="2315210" y="76200"/>
                    <a:pt x="2313940" y="73660"/>
                  </a:cubicBezTo>
                  <a:cubicBezTo>
                    <a:pt x="2310130" y="68580"/>
                    <a:pt x="2305050" y="68580"/>
                    <a:pt x="2299970" y="71120"/>
                  </a:cubicBezTo>
                  <a:cubicBezTo>
                    <a:pt x="2297430" y="72390"/>
                    <a:pt x="2294890" y="71120"/>
                    <a:pt x="2292350" y="71120"/>
                  </a:cubicBezTo>
                  <a:cubicBezTo>
                    <a:pt x="2288540" y="71120"/>
                    <a:pt x="2283460" y="69850"/>
                    <a:pt x="2279650" y="68580"/>
                  </a:cubicBezTo>
                  <a:cubicBezTo>
                    <a:pt x="2278380" y="68580"/>
                    <a:pt x="2275840" y="67310"/>
                    <a:pt x="2274570" y="67310"/>
                  </a:cubicBezTo>
                  <a:cubicBezTo>
                    <a:pt x="2270760" y="66040"/>
                    <a:pt x="2266950" y="62230"/>
                    <a:pt x="2263140" y="67310"/>
                  </a:cubicBezTo>
                  <a:cubicBezTo>
                    <a:pt x="2263140" y="67310"/>
                    <a:pt x="2260600" y="67310"/>
                    <a:pt x="2259330" y="66040"/>
                  </a:cubicBezTo>
                  <a:cubicBezTo>
                    <a:pt x="2258060" y="63500"/>
                    <a:pt x="2256790" y="59690"/>
                    <a:pt x="2255520" y="57150"/>
                  </a:cubicBezTo>
                  <a:cubicBezTo>
                    <a:pt x="2252980" y="53340"/>
                    <a:pt x="2252980" y="46990"/>
                    <a:pt x="2249170" y="44450"/>
                  </a:cubicBezTo>
                  <a:cubicBezTo>
                    <a:pt x="2246630" y="43180"/>
                    <a:pt x="2245360" y="41910"/>
                    <a:pt x="2244090" y="39370"/>
                  </a:cubicBezTo>
                  <a:cubicBezTo>
                    <a:pt x="2244090" y="38100"/>
                    <a:pt x="2241550" y="36830"/>
                    <a:pt x="2241550" y="35560"/>
                  </a:cubicBezTo>
                  <a:lnTo>
                    <a:pt x="2237740" y="31750"/>
                  </a:lnTo>
                  <a:cubicBezTo>
                    <a:pt x="2236470" y="29210"/>
                    <a:pt x="2235200" y="25400"/>
                    <a:pt x="2232660" y="24130"/>
                  </a:cubicBezTo>
                  <a:cubicBezTo>
                    <a:pt x="2227580" y="20320"/>
                    <a:pt x="2226310" y="15240"/>
                    <a:pt x="2228850" y="8890"/>
                  </a:cubicBezTo>
                  <a:cubicBezTo>
                    <a:pt x="2225040" y="7620"/>
                    <a:pt x="2222500" y="5080"/>
                    <a:pt x="2218690" y="5080"/>
                  </a:cubicBezTo>
                  <a:cubicBezTo>
                    <a:pt x="2203450" y="6350"/>
                    <a:pt x="2186940" y="8890"/>
                    <a:pt x="2171700" y="10160"/>
                  </a:cubicBezTo>
                  <a:cubicBezTo>
                    <a:pt x="2169160" y="10160"/>
                    <a:pt x="2165350" y="11430"/>
                    <a:pt x="2164080" y="12700"/>
                  </a:cubicBezTo>
                  <a:cubicBezTo>
                    <a:pt x="2153920" y="19050"/>
                    <a:pt x="2143760" y="13970"/>
                    <a:pt x="2133600" y="12700"/>
                  </a:cubicBezTo>
                  <a:cubicBezTo>
                    <a:pt x="2125980" y="12700"/>
                    <a:pt x="2118360" y="8890"/>
                    <a:pt x="2110740" y="7620"/>
                  </a:cubicBezTo>
                  <a:cubicBezTo>
                    <a:pt x="2101850" y="6350"/>
                    <a:pt x="2094230" y="7620"/>
                    <a:pt x="2085340" y="6350"/>
                  </a:cubicBezTo>
                  <a:cubicBezTo>
                    <a:pt x="2084070" y="6350"/>
                    <a:pt x="2082800" y="5080"/>
                    <a:pt x="2081530" y="3810"/>
                  </a:cubicBezTo>
                  <a:cubicBezTo>
                    <a:pt x="2078990" y="0"/>
                    <a:pt x="2073910" y="1270"/>
                    <a:pt x="2071370" y="2540"/>
                  </a:cubicBezTo>
                  <a:cubicBezTo>
                    <a:pt x="2067560" y="5080"/>
                    <a:pt x="2066290" y="8890"/>
                    <a:pt x="2063750" y="12700"/>
                  </a:cubicBezTo>
                  <a:cubicBezTo>
                    <a:pt x="2057400" y="13970"/>
                    <a:pt x="2048510" y="15240"/>
                    <a:pt x="2042160" y="19050"/>
                  </a:cubicBezTo>
                  <a:cubicBezTo>
                    <a:pt x="2037080" y="21590"/>
                    <a:pt x="2034540" y="22860"/>
                    <a:pt x="2030730" y="20320"/>
                  </a:cubicBezTo>
                  <a:lnTo>
                    <a:pt x="2029460" y="21590"/>
                  </a:lnTo>
                  <a:cubicBezTo>
                    <a:pt x="2032000" y="24130"/>
                    <a:pt x="2033270" y="27940"/>
                    <a:pt x="2035810" y="30480"/>
                  </a:cubicBezTo>
                  <a:cubicBezTo>
                    <a:pt x="2032000" y="31750"/>
                    <a:pt x="2026920" y="34290"/>
                    <a:pt x="2024380" y="33020"/>
                  </a:cubicBezTo>
                  <a:cubicBezTo>
                    <a:pt x="2018030" y="31750"/>
                    <a:pt x="2015490" y="34290"/>
                    <a:pt x="2010410" y="36830"/>
                  </a:cubicBezTo>
                  <a:cubicBezTo>
                    <a:pt x="2005330" y="40640"/>
                    <a:pt x="1998980" y="43180"/>
                    <a:pt x="1993900" y="45720"/>
                  </a:cubicBezTo>
                  <a:cubicBezTo>
                    <a:pt x="1992630" y="45720"/>
                    <a:pt x="1991360" y="45720"/>
                    <a:pt x="1990090" y="44450"/>
                  </a:cubicBezTo>
                  <a:cubicBezTo>
                    <a:pt x="1988820" y="44450"/>
                    <a:pt x="1987550" y="43180"/>
                    <a:pt x="1987550" y="43180"/>
                  </a:cubicBezTo>
                  <a:cubicBezTo>
                    <a:pt x="1981200" y="45720"/>
                    <a:pt x="1974850" y="48260"/>
                    <a:pt x="1968500" y="45720"/>
                  </a:cubicBezTo>
                  <a:cubicBezTo>
                    <a:pt x="1967230" y="45720"/>
                    <a:pt x="1967230" y="46990"/>
                    <a:pt x="1965960" y="46990"/>
                  </a:cubicBezTo>
                  <a:cubicBezTo>
                    <a:pt x="1958340" y="49530"/>
                    <a:pt x="1953260" y="58420"/>
                    <a:pt x="1943100" y="58420"/>
                  </a:cubicBezTo>
                  <a:cubicBezTo>
                    <a:pt x="1935480" y="58420"/>
                    <a:pt x="1927860" y="64770"/>
                    <a:pt x="1920240" y="64770"/>
                  </a:cubicBezTo>
                  <a:cubicBezTo>
                    <a:pt x="1911350" y="66040"/>
                    <a:pt x="1903730" y="68580"/>
                    <a:pt x="1896110" y="72390"/>
                  </a:cubicBezTo>
                  <a:cubicBezTo>
                    <a:pt x="1893570" y="73660"/>
                    <a:pt x="1891030" y="73660"/>
                    <a:pt x="1889760" y="73660"/>
                  </a:cubicBezTo>
                  <a:cubicBezTo>
                    <a:pt x="1883410" y="71120"/>
                    <a:pt x="1879600" y="74930"/>
                    <a:pt x="1877060" y="78740"/>
                  </a:cubicBezTo>
                  <a:cubicBezTo>
                    <a:pt x="1870710" y="87630"/>
                    <a:pt x="1860550" y="90170"/>
                    <a:pt x="1851660" y="92710"/>
                  </a:cubicBezTo>
                  <a:cubicBezTo>
                    <a:pt x="1840230" y="95250"/>
                    <a:pt x="1828800" y="96520"/>
                    <a:pt x="1817370" y="97790"/>
                  </a:cubicBezTo>
                  <a:cubicBezTo>
                    <a:pt x="1816100" y="97790"/>
                    <a:pt x="1814830" y="101600"/>
                    <a:pt x="1812290" y="102870"/>
                  </a:cubicBezTo>
                  <a:cubicBezTo>
                    <a:pt x="1811020" y="102870"/>
                    <a:pt x="1809750" y="101600"/>
                    <a:pt x="1809750" y="101600"/>
                  </a:cubicBezTo>
                  <a:cubicBezTo>
                    <a:pt x="1803400" y="109220"/>
                    <a:pt x="1799590" y="120650"/>
                    <a:pt x="1786890" y="119380"/>
                  </a:cubicBezTo>
                  <a:lnTo>
                    <a:pt x="1785620" y="119380"/>
                  </a:lnTo>
                  <a:cubicBezTo>
                    <a:pt x="1775460" y="125730"/>
                    <a:pt x="1765300" y="123190"/>
                    <a:pt x="1756410" y="120650"/>
                  </a:cubicBezTo>
                  <a:cubicBezTo>
                    <a:pt x="1753870" y="120650"/>
                    <a:pt x="1750060" y="118110"/>
                    <a:pt x="1748790" y="115570"/>
                  </a:cubicBezTo>
                  <a:cubicBezTo>
                    <a:pt x="1744980" y="107950"/>
                    <a:pt x="1734820" y="105410"/>
                    <a:pt x="1727200" y="107950"/>
                  </a:cubicBezTo>
                  <a:cubicBezTo>
                    <a:pt x="1720850" y="110490"/>
                    <a:pt x="1714500" y="111760"/>
                    <a:pt x="1708150" y="114300"/>
                  </a:cubicBezTo>
                  <a:cubicBezTo>
                    <a:pt x="1697990" y="116840"/>
                    <a:pt x="1689100" y="118110"/>
                    <a:pt x="1678940" y="113030"/>
                  </a:cubicBezTo>
                  <a:cubicBezTo>
                    <a:pt x="1668780" y="107950"/>
                    <a:pt x="1661160" y="111760"/>
                    <a:pt x="1656080" y="123190"/>
                  </a:cubicBezTo>
                  <a:cubicBezTo>
                    <a:pt x="1652270" y="130810"/>
                    <a:pt x="1642109" y="132080"/>
                    <a:pt x="1635759" y="125730"/>
                  </a:cubicBezTo>
                  <a:cubicBezTo>
                    <a:pt x="1631949" y="121920"/>
                    <a:pt x="1629409" y="123190"/>
                    <a:pt x="1625599" y="125730"/>
                  </a:cubicBezTo>
                  <a:lnTo>
                    <a:pt x="1617979" y="133350"/>
                  </a:lnTo>
                  <a:cubicBezTo>
                    <a:pt x="1616709" y="134620"/>
                    <a:pt x="1614169" y="134620"/>
                    <a:pt x="1612899" y="134620"/>
                  </a:cubicBezTo>
                  <a:lnTo>
                    <a:pt x="1605279" y="134620"/>
                  </a:lnTo>
                  <a:cubicBezTo>
                    <a:pt x="1600199" y="134620"/>
                    <a:pt x="1595119" y="133350"/>
                    <a:pt x="1590040" y="132080"/>
                  </a:cubicBezTo>
                  <a:cubicBezTo>
                    <a:pt x="1583690" y="130810"/>
                    <a:pt x="1578609" y="127000"/>
                    <a:pt x="1572259" y="125730"/>
                  </a:cubicBezTo>
                  <a:cubicBezTo>
                    <a:pt x="1562099" y="124460"/>
                    <a:pt x="1559559" y="115570"/>
                    <a:pt x="1555749" y="109220"/>
                  </a:cubicBezTo>
                  <a:cubicBezTo>
                    <a:pt x="1553209" y="105410"/>
                    <a:pt x="1548129" y="100330"/>
                    <a:pt x="1543049" y="101600"/>
                  </a:cubicBezTo>
                  <a:cubicBezTo>
                    <a:pt x="1537969" y="104140"/>
                    <a:pt x="1532889" y="101600"/>
                    <a:pt x="1529079" y="100330"/>
                  </a:cubicBezTo>
                  <a:cubicBezTo>
                    <a:pt x="1527809" y="100330"/>
                    <a:pt x="1525269" y="99060"/>
                    <a:pt x="1523999" y="99060"/>
                  </a:cubicBezTo>
                  <a:cubicBezTo>
                    <a:pt x="1515109" y="96520"/>
                    <a:pt x="1508759" y="101600"/>
                    <a:pt x="1502409" y="107950"/>
                  </a:cubicBezTo>
                  <a:lnTo>
                    <a:pt x="1497329" y="113030"/>
                  </a:lnTo>
                  <a:cubicBezTo>
                    <a:pt x="1496059" y="114300"/>
                    <a:pt x="1496059" y="116840"/>
                    <a:pt x="1494790" y="118110"/>
                  </a:cubicBezTo>
                  <a:cubicBezTo>
                    <a:pt x="1487170" y="124460"/>
                    <a:pt x="1479550" y="121920"/>
                    <a:pt x="1470659" y="118110"/>
                  </a:cubicBezTo>
                  <a:cubicBezTo>
                    <a:pt x="1463040" y="114300"/>
                    <a:pt x="1454149" y="118110"/>
                    <a:pt x="1451609" y="125730"/>
                  </a:cubicBezTo>
                  <a:cubicBezTo>
                    <a:pt x="1450340" y="130810"/>
                    <a:pt x="1449070" y="134620"/>
                    <a:pt x="1442720" y="137160"/>
                  </a:cubicBezTo>
                  <a:cubicBezTo>
                    <a:pt x="1436370" y="140970"/>
                    <a:pt x="1428750" y="143510"/>
                    <a:pt x="1427480" y="152400"/>
                  </a:cubicBezTo>
                  <a:cubicBezTo>
                    <a:pt x="1427480" y="153670"/>
                    <a:pt x="1426210" y="154940"/>
                    <a:pt x="1424940" y="154940"/>
                  </a:cubicBezTo>
                  <a:cubicBezTo>
                    <a:pt x="1421130" y="156210"/>
                    <a:pt x="1418590" y="157480"/>
                    <a:pt x="1414780" y="158750"/>
                  </a:cubicBezTo>
                  <a:lnTo>
                    <a:pt x="1403350" y="158750"/>
                  </a:lnTo>
                  <a:cubicBezTo>
                    <a:pt x="1395730" y="157480"/>
                    <a:pt x="1388110" y="154940"/>
                    <a:pt x="1380490" y="153670"/>
                  </a:cubicBezTo>
                  <a:cubicBezTo>
                    <a:pt x="1371600" y="152400"/>
                    <a:pt x="1363979" y="157480"/>
                    <a:pt x="1355090" y="158750"/>
                  </a:cubicBezTo>
                  <a:lnTo>
                    <a:pt x="1353820" y="160020"/>
                  </a:lnTo>
                  <a:cubicBezTo>
                    <a:pt x="1351280" y="163830"/>
                    <a:pt x="1347470" y="162560"/>
                    <a:pt x="1344930" y="160020"/>
                  </a:cubicBezTo>
                  <a:cubicBezTo>
                    <a:pt x="1339850" y="154940"/>
                    <a:pt x="1330960" y="153670"/>
                    <a:pt x="1324610" y="156210"/>
                  </a:cubicBezTo>
                  <a:cubicBezTo>
                    <a:pt x="1316990" y="160020"/>
                    <a:pt x="1309370" y="162560"/>
                    <a:pt x="1301750" y="165100"/>
                  </a:cubicBezTo>
                  <a:cubicBezTo>
                    <a:pt x="1299210" y="165100"/>
                    <a:pt x="1296670" y="163830"/>
                    <a:pt x="1295400" y="163830"/>
                  </a:cubicBezTo>
                  <a:cubicBezTo>
                    <a:pt x="1292860" y="163830"/>
                    <a:pt x="1289050" y="162560"/>
                    <a:pt x="1287780" y="163830"/>
                  </a:cubicBezTo>
                  <a:cubicBezTo>
                    <a:pt x="1277620" y="171450"/>
                    <a:pt x="1267460" y="168910"/>
                    <a:pt x="1258570" y="163830"/>
                  </a:cubicBezTo>
                  <a:cubicBezTo>
                    <a:pt x="1253490" y="161290"/>
                    <a:pt x="1245870" y="158750"/>
                    <a:pt x="1243330" y="151130"/>
                  </a:cubicBezTo>
                  <a:cubicBezTo>
                    <a:pt x="1242060" y="146050"/>
                    <a:pt x="1236980" y="140970"/>
                    <a:pt x="1233170" y="137160"/>
                  </a:cubicBezTo>
                  <a:cubicBezTo>
                    <a:pt x="1226820" y="130810"/>
                    <a:pt x="1220470" y="121920"/>
                    <a:pt x="1209040" y="121920"/>
                  </a:cubicBezTo>
                  <a:cubicBezTo>
                    <a:pt x="1206500" y="121920"/>
                    <a:pt x="1203959" y="116840"/>
                    <a:pt x="1202690" y="118110"/>
                  </a:cubicBezTo>
                  <a:cubicBezTo>
                    <a:pt x="1197609" y="119380"/>
                    <a:pt x="1197609" y="116840"/>
                    <a:pt x="1195070" y="114300"/>
                  </a:cubicBezTo>
                  <a:cubicBezTo>
                    <a:pt x="1192530" y="111760"/>
                    <a:pt x="1188720" y="109220"/>
                    <a:pt x="1186180" y="105410"/>
                  </a:cubicBezTo>
                  <a:cubicBezTo>
                    <a:pt x="1182370" y="100330"/>
                    <a:pt x="1178560" y="93980"/>
                    <a:pt x="1174750" y="88900"/>
                  </a:cubicBezTo>
                  <a:cubicBezTo>
                    <a:pt x="1170940" y="83820"/>
                    <a:pt x="1168400" y="77470"/>
                    <a:pt x="1164590" y="72390"/>
                  </a:cubicBezTo>
                  <a:cubicBezTo>
                    <a:pt x="1163320" y="71120"/>
                    <a:pt x="1159509" y="69850"/>
                    <a:pt x="1158240" y="71120"/>
                  </a:cubicBezTo>
                  <a:lnTo>
                    <a:pt x="1143000" y="78740"/>
                  </a:lnTo>
                  <a:cubicBezTo>
                    <a:pt x="1140460" y="80010"/>
                    <a:pt x="1139190" y="82550"/>
                    <a:pt x="1137920" y="85090"/>
                  </a:cubicBezTo>
                  <a:lnTo>
                    <a:pt x="1136650" y="83820"/>
                  </a:lnTo>
                  <a:cubicBezTo>
                    <a:pt x="1137920" y="80010"/>
                    <a:pt x="1139190" y="76200"/>
                    <a:pt x="1140460" y="74930"/>
                  </a:cubicBezTo>
                  <a:lnTo>
                    <a:pt x="1125220" y="71120"/>
                  </a:lnTo>
                  <a:cubicBezTo>
                    <a:pt x="1121410" y="69850"/>
                    <a:pt x="1115060" y="69850"/>
                    <a:pt x="1112520" y="69850"/>
                  </a:cubicBezTo>
                  <a:lnTo>
                    <a:pt x="1092200" y="69850"/>
                  </a:lnTo>
                  <a:cubicBezTo>
                    <a:pt x="1084580" y="69850"/>
                    <a:pt x="1078230" y="68580"/>
                    <a:pt x="1070610" y="69850"/>
                  </a:cubicBezTo>
                  <a:cubicBezTo>
                    <a:pt x="1065530" y="71120"/>
                    <a:pt x="1061720" y="68580"/>
                    <a:pt x="1057910" y="66040"/>
                  </a:cubicBezTo>
                  <a:cubicBezTo>
                    <a:pt x="1047750" y="58420"/>
                    <a:pt x="1037590" y="49530"/>
                    <a:pt x="1023620" y="53340"/>
                  </a:cubicBezTo>
                  <a:cubicBezTo>
                    <a:pt x="1022350" y="53340"/>
                    <a:pt x="1019810" y="52070"/>
                    <a:pt x="1018540" y="50800"/>
                  </a:cubicBezTo>
                  <a:cubicBezTo>
                    <a:pt x="1014730" y="49530"/>
                    <a:pt x="1012190" y="46990"/>
                    <a:pt x="1007110" y="44450"/>
                  </a:cubicBezTo>
                  <a:cubicBezTo>
                    <a:pt x="1007110" y="48260"/>
                    <a:pt x="1007110" y="49530"/>
                    <a:pt x="1008380" y="52070"/>
                  </a:cubicBezTo>
                  <a:cubicBezTo>
                    <a:pt x="1005840" y="54610"/>
                    <a:pt x="1004570" y="53340"/>
                    <a:pt x="1003300" y="52070"/>
                  </a:cubicBezTo>
                  <a:cubicBezTo>
                    <a:pt x="1002030" y="53340"/>
                    <a:pt x="1000760" y="55880"/>
                    <a:pt x="999490" y="55880"/>
                  </a:cubicBezTo>
                  <a:cubicBezTo>
                    <a:pt x="993140" y="58420"/>
                    <a:pt x="986790" y="59690"/>
                    <a:pt x="980440" y="62230"/>
                  </a:cubicBezTo>
                  <a:cubicBezTo>
                    <a:pt x="977900" y="63500"/>
                    <a:pt x="975360" y="64770"/>
                    <a:pt x="974090" y="66040"/>
                  </a:cubicBezTo>
                  <a:cubicBezTo>
                    <a:pt x="969010" y="69850"/>
                    <a:pt x="965200" y="76200"/>
                    <a:pt x="956310" y="74930"/>
                  </a:cubicBezTo>
                  <a:cubicBezTo>
                    <a:pt x="955040" y="74930"/>
                    <a:pt x="952500" y="77470"/>
                    <a:pt x="949960" y="77470"/>
                  </a:cubicBezTo>
                  <a:cubicBezTo>
                    <a:pt x="947420" y="78740"/>
                    <a:pt x="943610" y="78740"/>
                    <a:pt x="941070" y="80010"/>
                  </a:cubicBezTo>
                  <a:lnTo>
                    <a:pt x="938530" y="80010"/>
                  </a:lnTo>
                  <a:cubicBezTo>
                    <a:pt x="930910" y="82550"/>
                    <a:pt x="924560" y="85090"/>
                    <a:pt x="916940" y="86360"/>
                  </a:cubicBezTo>
                  <a:lnTo>
                    <a:pt x="911860" y="86360"/>
                  </a:lnTo>
                  <a:cubicBezTo>
                    <a:pt x="905510" y="86360"/>
                    <a:pt x="900430" y="85090"/>
                    <a:pt x="894080" y="85090"/>
                  </a:cubicBezTo>
                  <a:cubicBezTo>
                    <a:pt x="887730" y="85090"/>
                    <a:pt x="881380" y="87630"/>
                    <a:pt x="875030" y="87630"/>
                  </a:cubicBezTo>
                  <a:cubicBezTo>
                    <a:pt x="867410" y="87630"/>
                    <a:pt x="858520" y="87630"/>
                    <a:pt x="852170" y="82550"/>
                  </a:cubicBezTo>
                  <a:cubicBezTo>
                    <a:pt x="850900" y="81280"/>
                    <a:pt x="847090" y="81280"/>
                    <a:pt x="844550" y="82550"/>
                  </a:cubicBezTo>
                  <a:cubicBezTo>
                    <a:pt x="835660" y="83820"/>
                    <a:pt x="826770" y="85090"/>
                    <a:pt x="819150" y="87630"/>
                  </a:cubicBezTo>
                  <a:cubicBezTo>
                    <a:pt x="811530" y="90170"/>
                    <a:pt x="807720" y="87630"/>
                    <a:pt x="805180" y="81280"/>
                  </a:cubicBezTo>
                  <a:cubicBezTo>
                    <a:pt x="803910" y="78740"/>
                    <a:pt x="801370" y="76200"/>
                    <a:pt x="798830" y="73660"/>
                  </a:cubicBezTo>
                  <a:cubicBezTo>
                    <a:pt x="795020" y="71120"/>
                    <a:pt x="791210" y="67310"/>
                    <a:pt x="787400" y="67310"/>
                  </a:cubicBezTo>
                  <a:cubicBezTo>
                    <a:pt x="778510" y="67310"/>
                    <a:pt x="773430" y="62230"/>
                    <a:pt x="767080" y="58420"/>
                  </a:cubicBezTo>
                  <a:cubicBezTo>
                    <a:pt x="756920" y="52070"/>
                    <a:pt x="748030" y="44450"/>
                    <a:pt x="735330" y="45720"/>
                  </a:cubicBezTo>
                  <a:lnTo>
                    <a:pt x="735330" y="39370"/>
                  </a:lnTo>
                  <a:cubicBezTo>
                    <a:pt x="737870" y="39370"/>
                    <a:pt x="740410" y="39370"/>
                    <a:pt x="742950" y="38100"/>
                  </a:cubicBezTo>
                  <a:cubicBezTo>
                    <a:pt x="739140" y="35560"/>
                    <a:pt x="739140" y="31750"/>
                    <a:pt x="736600" y="29210"/>
                  </a:cubicBezTo>
                  <a:cubicBezTo>
                    <a:pt x="731520" y="25400"/>
                    <a:pt x="726440" y="24130"/>
                    <a:pt x="721360" y="21590"/>
                  </a:cubicBezTo>
                  <a:cubicBezTo>
                    <a:pt x="717550" y="20320"/>
                    <a:pt x="712470" y="20320"/>
                    <a:pt x="715010" y="26670"/>
                  </a:cubicBezTo>
                  <a:cubicBezTo>
                    <a:pt x="708660" y="27940"/>
                    <a:pt x="703580" y="27940"/>
                    <a:pt x="701040" y="30480"/>
                  </a:cubicBezTo>
                  <a:cubicBezTo>
                    <a:pt x="695960" y="34290"/>
                    <a:pt x="690880" y="31750"/>
                    <a:pt x="687070" y="29210"/>
                  </a:cubicBezTo>
                  <a:cubicBezTo>
                    <a:pt x="684530" y="27940"/>
                    <a:pt x="681990" y="26670"/>
                    <a:pt x="679450" y="27940"/>
                  </a:cubicBezTo>
                  <a:cubicBezTo>
                    <a:pt x="664210" y="35560"/>
                    <a:pt x="648970" y="31750"/>
                    <a:pt x="633730" y="31750"/>
                  </a:cubicBezTo>
                  <a:cubicBezTo>
                    <a:pt x="631190" y="31750"/>
                    <a:pt x="628650" y="30480"/>
                    <a:pt x="624840" y="30480"/>
                  </a:cubicBezTo>
                  <a:cubicBezTo>
                    <a:pt x="619760" y="29210"/>
                    <a:pt x="615950" y="26670"/>
                    <a:pt x="610870" y="25400"/>
                  </a:cubicBezTo>
                  <a:cubicBezTo>
                    <a:pt x="605790" y="24130"/>
                    <a:pt x="599440" y="22860"/>
                    <a:pt x="594360" y="21590"/>
                  </a:cubicBezTo>
                  <a:lnTo>
                    <a:pt x="590550" y="21590"/>
                  </a:lnTo>
                  <a:cubicBezTo>
                    <a:pt x="581660" y="21590"/>
                    <a:pt x="572770" y="22860"/>
                    <a:pt x="565150" y="22860"/>
                  </a:cubicBezTo>
                  <a:cubicBezTo>
                    <a:pt x="558800" y="22860"/>
                    <a:pt x="552450" y="20320"/>
                    <a:pt x="544830" y="19050"/>
                  </a:cubicBezTo>
                  <a:cubicBezTo>
                    <a:pt x="543560" y="8890"/>
                    <a:pt x="533400" y="11430"/>
                    <a:pt x="527050" y="6350"/>
                  </a:cubicBezTo>
                  <a:cubicBezTo>
                    <a:pt x="525780" y="5080"/>
                    <a:pt x="523240" y="6350"/>
                    <a:pt x="521970" y="6350"/>
                  </a:cubicBezTo>
                  <a:cubicBezTo>
                    <a:pt x="514350" y="5080"/>
                    <a:pt x="509270" y="8890"/>
                    <a:pt x="506730" y="15240"/>
                  </a:cubicBezTo>
                  <a:cubicBezTo>
                    <a:pt x="502920" y="21590"/>
                    <a:pt x="492760" y="24130"/>
                    <a:pt x="496570" y="34290"/>
                  </a:cubicBezTo>
                  <a:cubicBezTo>
                    <a:pt x="497840" y="35560"/>
                    <a:pt x="500380" y="36830"/>
                    <a:pt x="501650" y="39370"/>
                  </a:cubicBezTo>
                  <a:cubicBezTo>
                    <a:pt x="501650" y="43180"/>
                    <a:pt x="500380" y="45720"/>
                    <a:pt x="496570" y="44450"/>
                  </a:cubicBezTo>
                  <a:cubicBezTo>
                    <a:pt x="495300" y="44450"/>
                    <a:pt x="494030" y="46990"/>
                    <a:pt x="492760" y="48260"/>
                  </a:cubicBezTo>
                  <a:cubicBezTo>
                    <a:pt x="491490" y="49530"/>
                    <a:pt x="491490" y="52070"/>
                    <a:pt x="490220" y="52070"/>
                  </a:cubicBezTo>
                  <a:cubicBezTo>
                    <a:pt x="482600" y="54610"/>
                    <a:pt x="477520" y="60960"/>
                    <a:pt x="468630" y="59690"/>
                  </a:cubicBezTo>
                  <a:lnTo>
                    <a:pt x="466090" y="59690"/>
                  </a:lnTo>
                  <a:cubicBezTo>
                    <a:pt x="458470" y="66040"/>
                    <a:pt x="450850" y="64770"/>
                    <a:pt x="441960" y="63500"/>
                  </a:cubicBezTo>
                  <a:cubicBezTo>
                    <a:pt x="438150" y="62230"/>
                    <a:pt x="433070" y="63500"/>
                    <a:pt x="427990" y="63500"/>
                  </a:cubicBezTo>
                  <a:cubicBezTo>
                    <a:pt x="424180" y="63500"/>
                    <a:pt x="420370" y="63500"/>
                    <a:pt x="416560" y="60960"/>
                  </a:cubicBezTo>
                  <a:cubicBezTo>
                    <a:pt x="411480" y="58420"/>
                    <a:pt x="406400" y="54610"/>
                    <a:pt x="401320" y="52070"/>
                  </a:cubicBezTo>
                  <a:cubicBezTo>
                    <a:pt x="396240" y="49530"/>
                    <a:pt x="389890" y="49530"/>
                    <a:pt x="389890" y="40640"/>
                  </a:cubicBezTo>
                  <a:cubicBezTo>
                    <a:pt x="389890" y="39370"/>
                    <a:pt x="387350" y="38100"/>
                    <a:pt x="387350" y="36830"/>
                  </a:cubicBezTo>
                  <a:cubicBezTo>
                    <a:pt x="378460" y="44450"/>
                    <a:pt x="370840" y="50800"/>
                    <a:pt x="363220" y="57150"/>
                  </a:cubicBezTo>
                  <a:cubicBezTo>
                    <a:pt x="359410" y="60960"/>
                    <a:pt x="354330" y="66040"/>
                    <a:pt x="356870" y="72390"/>
                  </a:cubicBezTo>
                  <a:cubicBezTo>
                    <a:pt x="356870" y="73660"/>
                    <a:pt x="355600" y="74930"/>
                    <a:pt x="355600" y="76200"/>
                  </a:cubicBezTo>
                  <a:cubicBezTo>
                    <a:pt x="354330" y="78740"/>
                    <a:pt x="353060" y="81280"/>
                    <a:pt x="350520" y="82550"/>
                  </a:cubicBezTo>
                  <a:cubicBezTo>
                    <a:pt x="347980" y="86360"/>
                    <a:pt x="345440" y="90170"/>
                    <a:pt x="342900" y="95250"/>
                  </a:cubicBezTo>
                  <a:lnTo>
                    <a:pt x="335280" y="102870"/>
                  </a:lnTo>
                  <a:cubicBezTo>
                    <a:pt x="332740" y="106680"/>
                    <a:pt x="330200" y="110490"/>
                    <a:pt x="326390" y="113030"/>
                  </a:cubicBezTo>
                  <a:cubicBezTo>
                    <a:pt x="317500" y="120650"/>
                    <a:pt x="308610" y="128270"/>
                    <a:pt x="298450" y="135890"/>
                  </a:cubicBezTo>
                  <a:cubicBezTo>
                    <a:pt x="293370" y="140970"/>
                    <a:pt x="287020" y="144780"/>
                    <a:pt x="281940" y="149860"/>
                  </a:cubicBezTo>
                  <a:cubicBezTo>
                    <a:pt x="273050" y="157480"/>
                    <a:pt x="262890" y="163830"/>
                    <a:pt x="257810" y="175260"/>
                  </a:cubicBezTo>
                  <a:cubicBezTo>
                    <a:pt x="257810" y="176530"/>
                    <a:pt x="255270" y="177800"/>
                    <a:pt x="254000" y="179070"/>
                  </a:cubicBezTo>
                  <a:cubicBezTo>
                    <a:pt x="247650" y="184150"/>
                    <a:pt x="237490" y="184150"/>
                    <a:pt x="237490" y="194310"/>
                  </a:cubicBezTo>
                  <a:cubicBezTo>
                    <a:pt x="227330" y="194310"/>
                    <a:pt x="222250" y="201930"/>
                    <a:pt x="217170" y="208280"/>
                  </a:cubicBezTo>
                  <a:cubicBezTo>
                    <a:pt x="213360" y="213360"/>
                    <a:pt x="209550" y="219710"/>
                    <a:pt x="204470" y="223520"/>
                  </a:cubicBezTo>
                  <a:cubicBezTo>
                    <a:pt x="199390" y="226060"/>
                    <a:pt x="193040" y="224790"/>
                    <a:pt x="186690" y="224790"/>
                  </a:cubicBezTo>
                  <a:cubicBezTo>
                    <a:pt x="184150" y="224790"/>
                    <a:pt x="181610" y="224790"/>
                    <a:pt x="181610" y="226060"/>
                  </a:cubicBezTo>
                  <a:cubicBezTo>
                    <a:pt x="176530" y="231140"/>
                    <a:pt x="170180" y="234950"/>
                    <a:pt x="166370" y="241300"/>
                  </a:cubicBezTo>
                  <a:cubicBezTo>
                    <a:pt x="162560" y="247650"/>
                    <a:pt x="158750" y="251460"/>
                    <a:pt x="152400" y="252730"/>
                  </a:cubicBezTo>
                  <a:cubicBezTo>
                    <a:pt x="146050" y="254000"/>
                    <a:pt x="139700" y="260350"/>
                    <a:pt x="130810" y="256540"/>
                  </a:cubicBezTo>
                  <a:cubicBezTo>
                    <a:pt x="123190" y="254000"/>
                    <a:pt x="114300" y="256540"/>
                    <a:pt x="109220" y="251460"/>
                  </a:cubicBezTo>
                  <a:cubicBezTo>
                    <a:pt x="99060" y="252730"/>
                    <a:pt x="91440" y="255270"/>
                    <a:pt x="82550" y="256540"/>
                  </a:cubicBezTo>
                  <a:cubicBezTo>
                    <a:pt x="72390" y="259080"/>
                    <a:pt x="60960" y="257810"/>
                    <a:pt x="52070" y="265430"/>
                  </a:cubicBezTo>
                  <a:cubicBezTo>
                    <a:pt x="44450" y="271780"/>
                    <a:pt x="38100" y="278130"/>
                    <a:pt x="26670" y="276860"/>
                  </a:cubicBezTo>
                  <a:cubicBezTo>
                    <a:pt x="27940" y="284480"/>
                    <a:pt x="29210" y="290830"/>
                    <a:pt x="30480" y="298450"/>
                  </a:cubicBezTo>
                  <a:cubicBezTo>
                    <a:pt x="33020" y="318770"/>
                    <a:pt x="35560" y="339090"/>
                    <a:pt x="36830" y="359410"/>
                  </a:cubicBezTo>
                  <a:cubicBezTo>
                    <a:pt x="40640" y="384810"/>
                    <a:pt x="41910" y="408940"/>
                    <a:pt x="39370" y="433070"/>
                  </a:cubicBezTo>
                  <a:cubicBezTo>
                    <a:pt x="36830" y="467360"/>
                    <a:pt x="25400" y="1640840"/>
                    <a:pt x="13970" y="1672590"/>
                  </a:cubicBezTo>
                  <a:lnTo>
                    <a:pt x="2540" y="1699260"/>
                  </a:lnTo>
                  <a:cubicBezTo>
                    <a:pt x="0" y="1705610"/>
                    <a:pt x="3810" y="1709420"/>
                    <a:pt x="10160" y="1710690"/>
                  </a:cubicBezTo>
                  <a:cubicBezTo>
                    <a:pt x="17780" y="1711960"/>
                    <a:pt x="20320" y="1717040"/>
                    <a:pt x="22860" y="1723390"/>
                  </a:cubicBezTo>
                  <a:cubicBezTo>
                    <a:pt x="25400" y="1733550"/>
                    <a:pt x="21590" y="1743710"/>
                    <a:pt x="26670" y="1753870"/>
                  </a:cubicBezTo>
                  <a:cubicBezTo>
                    <a:pt x="29210" y="1758950"/>
                    <a:pt x="26670" y="1767840"/>
                    <a:pt x="25400" y="1775460"/>
                  </a:cubicBezTo>
                  <a:cubicBezTo>
                    <a:pt x="24130" y="1785620"/>
                    <a:pt x="26670" y="1795780"/>
                    <a:pt x="30480" y="1804670"/>
                  </a:cubicBezTo>
                  <a:cubicBezTo>
                    <a:pt x="39370" y="1819910"/>
                    <a:pt x="40640" y="1837690"/>
                    <a:pt x="40640" y="1854200"/>
                  </a:cubicBezTo>
                  <a:cubicBezTo>
                    <a:pt x="40640" y="1858010"/>
                    <a:pt x="41910" y="1861820"/>
                    <a:pt x="43180" y="1864360"/>
                  </a:cubicBezTo>
                  <a:cubicBezTo>
                    <a:pt x="45720" y="1866900"/>
                    <a:pt x="50800" y="1869440"/>
                    <a:pt x="55880" y="1870710"/>
                  </a:cubicBezTo>
                  <a:lnTo>
                    <a:pt x="86360" y="1885950"/>
                  </a:lnTo>
                  <a:cubicBezTo>
                    <a:pt x="100330" y="1893570"/>
                    <a:pt x="111760" y="1892300"/>
                    <a:pt x="124460" y="1883410"/>
                  </a:cubicBezTo>
                  <a:cubicBezTo>
                    <a:pt x="125730" y="1882140"/>
                    <a:pt x="129540" y="1880870"/>
                    <a:pt x="130810" y="1880870"/>
                  </a:cubicBezTo>
                  <a:cubicBezTo>
                    <a:pt x="139700" y="1882140"/>
                    <a:pt x="148590" y="1882140"/>
                    <a:pt x="156210" y="1889760"/>
                  </a:cubicBezTo>
                  <a:cubicBezTo>
                    <a:pt x="165100" y="1897380"/>
                    <a:pt x="177800" y="1902460"/>
                    <a:pt x="187960" y="1908810"/>
                  </a:cubicBezTo>
                  <a:cubicBezTo>
                    <a:pt x="194310" y="1912620"/>
                    <a:pt x="201930" y="1917700"/>
                    <a:pt x="205740" y="1922780"/>
                  </a:cubicBezTo>
                  <a:cubicBezTo>
                    <a:pt x="208280" y="1925320"/>
                    <a:pt x="210820" y="1927860"/>
                    <a:pt x="213360" y="1929130"/>
                  </a:cubicBezTo>
                  <a:cubicBezTo>
                    <a:pt x="227330" y="1934210"/>
                    <a:pt x="234950" y="1946910"/>
                    <a:pt x="243840" y="1957070"/>
                  </a:cubicBezTo>
                  <a:cubicBezTo>
                    <a:pt x="251460" y="1965960"/>
                    <a:pt x="261620" y="1971040"/>
                    <a:pt x="273050" y="1972310"/>
                  </a:cubicBezTo>
                  <a:cubicBezTo>
                    <a:pt x="285750" y="1974850"/>
                    <a:pt x="298450" y="1976120"/>
                    <a:pt x="311150" y="1978660"/>
                  </a:cubicBezTo>
                  <a:cubicBezTo>
                    <a:pt x="316230" y="1979930"/>
                    <a:pt x="322580" y="1981200"/>
                    <a:pt x="327660" y="1983740"/>
                  </a:cubicBezTo>
                  <a:cubicBezTo>
                    <a:pt x="334010" y="1986280"/>
                    <a:pt x="340360" y="1986280"/>
                    <a:pt x="345440" y="1990090"/>
                  </a:cubicBezTo>
                  <a:cubicBezTo>
                    <a:pt x="353060" y="1996440"/>
                    <a:pt x="360680" y="2000250"/>
                    <a:pt x="370840" y="1997710"/>
                  </a:cubicBezTo>
                  <a:cubicBezTo>
                    <a:pt x="374650" y="1996440"/>
                    <a:pt x="379730" y="1998980"/>
                    <a:pt x="383540" y="2000250"/>
                  </a:cubicBezTo>
                  <a:cubicBezTo>
                    <a:pt x="384810" y="2000250"/>
                    <a:pt x="386080" y="2001520"/>
                    <a:pt x="387350" y="2001520"/>
                  </a:cubicBezTo>
                  <a:cubicBezTo>
                    <a:pt x="401320" y="2002790"/>
                    <a:pt x="414020" y="2000250"/>
                    <a:pt x="426720" y="1997710"/>
                  </a:cubicBezTo>
                  <a:cubicBezTo>
                    <a:pt x="431800" y="1996440"/>
                    <a:pt x="436880" y="1995170"/>
                    <a:pt x="441960" y="1992630"/>
                  </a:cubicBezTo>
                  <a:cubicBezTo>
                    <a:pt x="455930" y="1986280"/>
                    <a:pt x="469900" y="1979930"/>
                    <a:pt x="482600" y="1972310"/>
                  </a:cubicBezTo>
                  <a:cubicBezTo>
                    <a:pt x="491490" y="1967230"/>
                    <a:pt x="500380" y="1962150"/>
                    <a:pt x="510540" y="1967230"/>
                  </a:cubicBezTo>
                  <a:lnTo>
                    <a:pt x="515620" y="1967230"/>
                  </a:lnTo>
                  <a:cubicBezTo>
                    <a:pt x="524510" y="1967230"/>
                    <a:pt x="533400" y="1965960"/>
                    <a:pt x="541020" y="1964690"/>
                  </a:cubicBezTo>
                  <a:cubicBezTo>
                    <a:pt x="542290" y="1964690"/>
                    <a:pt x="544830" y="1964690"/>
                    <a:pt x="544830" y="1963420"/>
                  </a:cubicBezTo>
                  <a:cubicBezTo>
                    <a:pt x="548640" y="1958340"/>
                    <a:pt x="554990" y="1958340"/>
                    <a:pt x="561340" y="1957070"/>
                  </a:cubicBezTo>
                  <a:cubicBezTo>
                    <a:pt x="571500" y="1955800"/>
                    <a:pt x="581660" y="1955800"/>
                    <a:pt x="589280" y="1949450"/>
                  </a:cubicBezTo>
                  <a:cubicBezTo>
                    <a:pt x="596900" y="1944370"/>
                    <a:pt x="604520" y="1943100"/>
                    <a:pt x="613410" y="1941830"/>
                  </a:cubicBezTo>
                  <a:cubicBezTo>
                    <a:pt x="614680" y="1941830"/>
                    <a:pt x="617220" y="1940560"/>
                    <a:pt x="618490" y="1940560"/>
                  </a:cubicBezTo>
                  <a:cubicBezTo>
                    <a:pt x="624840" y="1939290"/>
                    <a:pt x="631190" y="1935480"/>
                    <a:pt x="636270" y="1936750"/>
                  </a:cubicBezTo>
                  <a:cubicBezTo>
                    <a:pt x="647700" y="1939290"/>
                    <a:pt x="652780" y="1935480"/>
                    <a:pt x="660400" y="1925320"/>
                  </a:cubicBezTo>
                  <a:cubicBezTo>
                    <a:pt x="661670" y="1922780"/>
                    <a:pt x="665480" y="1921510"/>
                    <a:pt x="668020" y="1920240"/>
                  </a:cubicBezTo>
                  <a:cubicBezTo>
                    <a:pt x="674370" y="1918970"/>
                    <a:pt x="680720" y="1920240"/>
                    <a:pt x="687070" y="1918970"/>
                  </a:cubicBezTo>
                  <a:cubicBezTo>
                    <a:pt x="690880" y="1918970"/>
                    <a:pt x="694690" y="1915160"/>
                    <a:pt x="697230" y="1915160"/>
                  </a:cubicBezTo>
                  <a:cubicBezTo>
                    <a:pt x="707390" y="1916430"/>
                    <a:pt x="718820" y="1912620"/>
                    <a:pt x="727710" y="1918970"/>
                  </a:cubicBezTo>
                  <a:cubicBezTo>
                    <a:pt x="728980" y="1920240"/>
                    <a:pt x="731520" y="1920240"/>
                    <a:pt x="734060" y="1920240"/>
                  </a:cubicBezTo>
                  <a:cubicBezTo>
                    <a:pt x="750570" y="1921510"/>
                    <a:pt x="764540" y="1926590"/>
                    <a:pt x="775970" y="1936750"/>
                  </a:cubicBezTo>
                  <a:cubicBezTo>
                    <a:pt x="779780" y="1940560"/>
                    <a:pt x="784860" y="1943100"/>
                    <a:pt x="788670" y="1945640"/>
                  </a:cubicBezTo>
                  <a:cubicBezTo>
                    <a:pt x="792480" y="1948180"/>
                    <a:pt x="797560" y="1948180"/>
                    <a:pt x="801370" y="1949450"/>
                  </a:cubicBezTo>
                  <a:cubicBezTo>
                    <a:pt x="805180" y="1950720"/>
                    <a:pt x="807720" y="1951990"/>
                    <a:pt x="811530" y="1951990"/>
                  </a:cubicBezTo>
                  <a:cubicBezTo>
                    <a:pt x="817880" y="1951990"/>
                    <a:pt x="822960" y="1954530"/>
                    <a:pt x="826770" y="1959610"/>
                  </a:cubicBezTo>
                  <a:cubicBezTo>
                    <a:pt x="828040" y="1960880"/>
                    <a:pt x="829310" y="1962150"/>
                    <a:pt x="830580" y="1964690"/>
                  </a:cubicBezTo>
                  <a:cubicBezTo>
                    <a:pt x="829310" y="1968500"/>
                    <a:pt x="836930" y="1978660"/>
                    <a:pt x="842010" y="1978660"/>
                  </a:cubicBezTo>
                  <a:cubicBezTo>
                    <a:pt x="850900" y="1978660"/>
                    <a:pt x="859790" y="1981200"/>
                    <a:pt x="867410" y="1987550"/>
                  </a:cubicBezTo>
                  <a:cubicBezTo>
                    <a:pt x="868680" y="1988820"/>
                    <a:pt x="871220" y="1988820"/>
                    <a:pt x="873760" y="1987550"/>
                  </a:cubicBezTo>
                  <a:cubicBezTo>
                    <a:pt x="877570" y="1986280"/>
                    <a:pt x="880110" y="1986280"/>
                    <a:pt x="882650" y="1990090"/>
                  </a:cubicBezTo>
                  <a:cubicBezTo>
                    <a:pt x="883920" y="1991360"/>
                    <a:pt x="889000" y="1991360"/>
                    <a:pt x="891540" y="1991360"/>
                  </a:cubicBezTo>
                  <a:cubicBezTo>
                    <a:pt x="897890" y="1991360"/>
                    <a:pt x="905510" y="1990090"/>
                    <a:pt x="911860" y="1991360"/>
                  </a:cubicBezTo>
                  <a:cubicBezTo>
                    <a:pt x="923290" y="1992630"/>
                    <a:pt x="933450" y="1993900"/>
                    <a:pt x="944880" y="1996440"/>
                  </a:cubicBezTo>
                  <a:cubicBezTo>
                    <a:pt x="947420" y="1996440"/>
                    <a:pt x="949960" y="1997710"/>
                    <a:pt x="951230" y="1998980"/>
                  </a:cubicBezTo>
                  <a:cubicBezTo>
                    <a:pt x="953770" y="2005330"/>
                    <a:pt x="960120" y="2005330"/>
                    <a:pt x="963930" y="2006600"/>
                  </a:cubicBezTo>
                  <a:cubicBezTo>
                    <a:pt x="967740" y="2007870"/>
                    <a:pt x="972820" y="2009140"/>
                    <a:pt x="975360" y="2009140"/>
                  </a:cubicBezTo>
                  <a:cubicBezTo>
                    <a:pt x="976630" y="2007870"/>
                    <a:pt x="979170" y="2006600"/>
                    <a:pt x="981710" y="2004060"/>
                  </a:cubicBezTo>
                  <a:cubicBezTo>
                    <a:pt x="976630" y="2004060"/>
                    <a:pt x="974090" y="2005330"/>
                    <a:pt x="971550" y="2005330"/>
                  </a:cubicBezTo>
                  <a:cubicBezTo>
                    <a:pt x="976630" y="1998980"/>
                    <a:pt x="981710" y="1997710"/>
                    <a:pt x="988060" y="2001520"/>
                  </a:cubicBezTo>
                  <a:cubicBezTo>
                    <a:pt x="995680" y="2007870"/>
                    <a:pt x="1002030" y="2007870"/>
                    <a:pt x="1010920" y="2001520"/>
                  </a:cubicBezTo>
                  <a:lnTo>
                    <a:pt x="1018540" y="1997710"/>
                  </a:lnTo>
                  <a:lnTo>
                    <a:pt x="1018540" y="1991360"/>
                  </a:lnTo>
                  <a:cubicBezTo>
                    <a:pt x="1022350" y="1992630"/>
                    <a:pt x="1026160" y="1995170"/>
                    <a:pt x="1028700" y="1995170"/>
                  </a:cubicBezTo>
                  <a:cubicBezTo>
                    <a:pt x="1036320" y="1991360"/>
                    <a:pt x="1043940" y="1987550"/>
                    <a:pt x="1050290" y="1982470"/>
                  </a:cubicBezTo>
                  <a:cubicBezTo>
                    <a:pt x="1057910" y="1977390"/>
                    <a:pt x="1064260" y="1971040"/>
                    <a:pt x="1070610" y="1965960"/>
                  </a:cubicBezTo>
                  <a:cubicBezTo>
                    <a:pt x="1071880" y="1965960"/>
                    <a:pt x="1071880" y="1964690"/>
                    <a:pt x="1073150" y="1964690"/>
                  </a:cubicBezTo>
                  <a:cubicBezTo>
                    <a:pt x="1082040" y="1962150"/>
                    <a:pt x="1089660" y="1960880"/>
                    <a:pt x="1098550" y="1958340"/>
                  </a:cubicBezTo>
                  <a:cubicBezTo>
                    <a:pt x="1103630" y="1957070"/>
                    <a:pt x="1107440" y="1954530"/>
                    <a:pt x="1112520" y="1953260"/>
                  </a:cubicBezTo>
                  <a:cubicBezTo>
                    <a:pt x="1116330" y="1951990"/>
                    <a:pt x="1118870" y="1951990"/>
                    <a:pt x="1122680" y="1950720"/>
                  </a:cubicBezTo>
                  <a:lnTo>
                    <a:pt x="1135380" y="1950720"/>
                  </a:lnTo>
                  <a:cubicBezTo>
                    <a:pt x="1137920" y="1950720"/>
                    <a:pt x="1141730" y="1950720"/>
                    <a:pt x="1144270" y="1949450"/>
                  </a:cubicBezTo>
                  <a:cubicBezTo>
                    <a:pt x="1145540" y="1946910"/>
                    <a:pt x="1148080" y="1943100"/>
                    <a:pt x="1149350" y="1943100"/>
                  </a:cubicBezTo>
                  <a:cubicBezTo>
                    <a:pt x="1153160" y="1943100"/>
                    <a:pt x="1155700" y="1945640"/>
                    <a:pt x="1159510" y="1946910"/>
                  </a:cubicBezTo>
                  <a:cubicBezTo>
                    <a:pt x="1160780" y="1946910"/>
                    <a:pt x="1160780" y="1948180"/>
                    <a:pt x="1160780" y="1949450"/>
                  </a:cubicBezTo>
                  <a:cubicBezTo>
                    <a:pt x="1165860" y="1954530"/>
                    <a:pt x="1169670" y="1960880"/>
                    <a:pt x="1174750" y="1965960"/>
                  </a:cubicBezTo>
                  <a:cubicBezTo>
                    <a:pt x="1181100" y="1972310"/>
                    <a:pt x="1187450" y="1972310"/>
                    <a:pt x="1191260" y="1968500"/>
                  </a:cubicBezTo>
                  <a:cubicBezTo>
                    <a:pt x="1197610" y="1963420"/>
                    <a:pt x="1202690" y="1959610"/>
                    <a:pt x="1211580" y="1962150"/>
                  </a:cubicBezTo>
                  <a:cubicBezTo>
                    <a:pt x="1212850" y="1962150"/>
                    <a:pt x="1215390" y="1963420"/>
                    <a:pt x="1216660" y="1962150"/>
                  </a:cubicBezTo>
                  <a:cubicBezTo>
                    <a:pt x="1223010" y="1959610"/>
                    <a:pt x="1230630" y="1957070"/>
                    <a:pt x="1236980" y="1953260"/>
                  </a:cubicBezTo>
                  <a:cubicBezTo>
                    <a:pt x="1240790" y="1951990"/>
                    <a:pt x="1245870" y="1951990"/>
                    <a:pt x="1247140" y="1949450"/>
                  </a:cubicBezTo>
                  <a:cubicBezTo>
                    <a:pt x="1250950" y="1941830"/>
                    <a:pt x="1257300" y="1938020"/>
                    <a:pt x="1263650" y="1932940"/>
                  </a:cubicBezTo>
                  <a:cubicBezTo>
                    <a:pt x="1267460" y="1929130"/>
                    <a:pt x="1271270" y="1924050"/>
                    <a:pt x="1275080" y="1922780"/>
                  </a:cubicBezTo>
                  <a:cubicBezTo>
                    <a:pt x="1283970" y="1920240"/>
                    <a:pt x="1290320" y="1912620"/>
                    <a:pt x="1297940" y="1907540"/>
                  </a:cubicBezTo>
                  <a:cubicBezTo>
                    <a:pt x="1304290" y="1903730"/>
                    <a:pt x="1308100" y="1896110"/>
                    <a:pt x="1314450" y="1894840"/>
                  </a:cubicBezTo>
                  <a:cubicBezTo>
                    <a:pt x="1324610" y="1892300"/>
                    <a:pt x="1332230" y="1885950"/>
                    <a:pt x="1341120" y="1879600"/>
                  </a:cubicBezTo>
                  <a:cubicBezTo>
                    <a:pt x="1346200" y="1875790"/>
                    <a:pt x="1352550" y="1873250"/>
                    <a:pt x="1358900" y="1874520"/>
                  </a:cubicBezTo>
                  <a:cubicBezTo>
                    <a:pt x="1362710" y="1875790"/>
                    <a:pt x="1367790" y="1874520"/>
                    <a:pt x="1370330" y="1873250"/>
                  </a:cubicBezTo>
                  <a:cubicBezTo>
                    <a:pt x="1375410" y="1870710"/>
                    <a:pt x="1380490" y="1866900"/>
                    <a:pt x="1385570" y="1864360"/>
                  </a:cubicBezTo>
                  <a:cubicBezTo>
                    <a:pt x="1389380" y="1861820"/>
                    <a:pt x="1393190" y="1859280"/>
                    <a:pt x="1397000" y="1859280"/>
                  </a:cubicBezTo>
                  <a:cubicBezTo>
                    <a:pt x="1409700" y="1858010"/>
                    <a:pt x="1419860" y="1855470"/>
                    <a:pt x="1426210" y="1842770"/>
                  </a:cubicBezTo>
                  <a:cubicBezTo>
                    <a:pt x="1428750" y="1837690"/>
                    <a:pt x="1441450" y="1831340"/>
                    <a:pt x="1446530" y="1833880"/>
                  </a:cubicBezTo>
                  <a:cubicBezTo>
                    <a:pt x="1455420" y="1837690"/>
                    <a:pt x="1461770" y="1835150"/>
                    <a:pt x="1466850" y="1827530"/>
                  </a:cubicBezTo>
                  <a:cubicBezTo>
                    <a:pt x="1470660" y="1823720"/>
                    <a:pt x="1475740" y="1824990"/>
                    <a:pt x="1479550" y="1827530"/>
                  </a:cubicBezTo>
                  <a:cubicBezTo>
                    <a:pt x="1482090" y="1830070"/>
                    <a:pt x="1484630" y="1831340"/>
                    <a:pt x="1487170" y="1831340"/>
                  </a:cubicBezTo>
                  <a:cubicBezTo>
                    <a:pt x="1496060" y="1832610"/>
                    <a:pt x="1506220" y="1831340"/>
                    <a:pt x="1515110" y="1832610"/>
                  </a:cubicBezTo>
                  <a:cubicBezTo>
                    <a:pt x="1522730" y="1833880"/>
                    <a:pt x="1530350" y="1831340"/>
                    <a:pt x="1535430" y="1826260"/>
                  </a:cubicBezTo>
                  <a:cubicBezTo>
                    <a:pt x="1540510" y="1821180"/>
                    <a:pt x="1544320" y="1821180"/>
                    <a:pt x="1551940" y="1823720"/>
                  </a:cubicBezTo>
                  <a:cubicBezTo>
                    <a:pt x="1558290" y="1826260"/>
                    <a:pt x="1563370" y="1832610"/>
                    <a:pt x="1572260" y="1831340"/>
                  </a:cubicBezTo>
                  <a:cubicBezTo>
                    <a:pt x="1579880" y="1830070"/>
                    <a:pt x="1588770" y="1833880"/>
                    <a:pt x="1597660" y="1830070"/>
                  </a:cubicBezTo>
                  <a:lnTo>
                    <a:pt x="1602740" y="1830070"/>
                  </a:lnTo>
                  <a:cubicBezTo>
                    <a:pt x="1610360" y="1832610"/>
                    <a:pt x="1617980" y="1833880"/>
                    <a:pt x="1624330" y="1840230"/>
                  </a:cubicBezTo>
                  <a:cubicBezTo>
                    <a:pt x="1631950" y="1846580"/>
                    <a:pt x="1633220" y="1799590"/>
                    <a:pt x="1640840" y="1804670"/>
                  </a:cubicBezTo>
                  <a:cubicBezTo>
                    <a:pt x="1652270" y="1812290"/>
                    <a:pt x="1649730" y="1804670"/>
                    <a:pt x="1661160" y="1811020"/>
                  </a:cubicBezTo>
                  <a:cubicBezTo>
                    <a:pt x="1670050" y="1814830"/>
                    <a:pt x="1666240" y="1800860"/>
                    <a:pt x="1676400" y="1803400"/>
                  </a:cubicBezTo>
                  <a:cubicBezTo>
                    <a:pt x="1677670" y="1803400"/>
                    <a:pt x="1692910" y="1813560"/>
                    <a:pt x="1692910" y="1812290"/>
                  </a:cubicBezTo>
                  <a:cubicBezTo>
                    <a:pt x="1699260" y="1808480"/>
                    <a:pt x="1705610" y="1770380"/>
                    <a:pt x="1711960" y="1771650"/>
                  </a:cubicBezTo>
                  <a:cubicBezTo>
                    <a:pt x="1724660" y="1775460"/>
                    <a:pt x="1736090" y="1772920"/>
                    <a:pt x="1747520" y="1767840"/>
                  </a:cubicBezTo>
                  <a:cubicBezTo>
                    <a:pt x="1753870" y="1765300"/>
                    <a:pt x="1764030" y="1756410"/>
                    <a:pt x="1769110" y="1760220"/>
                  </a:cubicBezTo>
                  <a:cubicBezTo>
                    <a:pt x="1778000" y="1766570"/>
                    <a:pt x="1786890" y="1769110"/>
                    <a:pt x="1797050" y="1770380"/>
                  </a:cubicBezTo>
                  <a:cubicBezTo>
                    <a:pt x="1798320" y="1770380"/>
                    <a:pt x="1799590" y="1771650"/>
                    <a:pt x="1800860" y="1772920"/>
                  </a:cubicBezTo>
                  <a:cubicBezTo>
                    <a:pt x="1804670" y="1778000"/>
                    <a:pt x="1822450" y="1764030"/>
                    <a:pt x="1826260" y="1769110"/>
                  </a:cubicBezTo>
                  <a:cubicBezTo>
                    <a:pt x="1831340" y="1776730"/>
                    <a:pt x="1836420" y="1784350"/>
                    <a:pt x="1841500" y="1790700"/>
                  </a:cubicBezTo>
                  <a:cubicBezTo>
                    <a:pt x="1844040" y="1793240"/>
                    <a:pt x="1847850" y="1794510"/>
                    <a:pt x="1849120" y="1797050"/>
                  </a:cubicBezTo>
                  <a:cubicBezTo>
                    <a:pt x="1850390" y="1803400"/>
                    <a:pt x="1852930" y="1805940"/>
                    <a:pt x="1859280" y="1805940"/>
                  </a:cubicBezTo>
                  <a:cubicBezTo>
                    <a:pt x="1863090" y="1805940"/>
                    <a:pt x="1866900" y="1807210"/>
                    <a:pt x="1869440" y="1809750"/>
                  </a:cubicBezTo>
                  <a:cubicBezTo>
                    <a:pt x="1875790" y="1813560"/>
                    <a:pt x="1880870" y="1817370"/>
                    <a:pt x="1885950" y="1821180"/>
                  </a:cubicBezTo>
                  <a:cubicBezTo>
                    <a:pt x="1892300" y="1824990"/>
                    <a:pt x="1898650" y="1828800"/>
                    <a:pt x="1901190" y="1835150"/>
                  </a:cubicBezTo>
                  <a:cubicBezTo>
                    <a:pt x="1902460" y="1837690"/>
                    <a:pt x="1903730" y="1838960"/>
                    <a:pt x="1905000" y="1840230"/>
                  </a:cubicBezTo>
                  <a:cubicBezTo>
                    <a:pt x="1910080" y="1845310"/>
                    <a:pt x="1915160" y="1849120"/>
                    <a:pt x="1920240" y="1854200"/>
                  </a:cubicBezTo>
                  <a:cubicBezTo>
                    <a:pt x="1927860" y="1860550"/>
                    <a:pt x="1934210" y="1868170"/>
                    <a:pt x="1941830" y="1874520"/>
                  </a:cubicBezTo>
                  <a:cubicBezTo>
                    <a:pt x="1944370" y="1875790"/>
                    <a:pt x="1946910" y="1878330"/>
                    <a:pt x="1949450" y="1879600"/>
                  </a:cubicBezTo>
                  <a:cubicBezTo>
                    <a:pt x="1954530" y="1882140"/>
                    <a:pt x="1959610" y="1884680"/>
                    <a:pt x="1963420" y="1888490"/>
                  </a:cubicBezTo>
                  <a:cubicBezTo>
                    <a:pt x="1967230" y="1892300"/>
                    <a:pt x="1985010" y="1869440"/>
                    <a:pt x="1987550" y="1874520"/>
                  </a:cubicBezTo>
                  <a:cubicBezTo>
                    <a:pt x="1987550" y="1875790"/>
                    <a:pt x="1988820" y="1875790"/>
                    <a:pt x="1990090" y="1875790"/>
                  </a:cubicBezTo>
                  <a:cubicBezTo>
                    <a:pt x="1997710" y="1882140"/>
                    <a:pt x="2005330" y="1879600"/>
                    <a:pt x="2012950" y="1877060"/>
                  </a:cubicBezTo>
                  <a:cubicBezTo>
                    <a:pt x="2015490" y="1875790"/>
                    <a:pt x="2018030" y="1874520"/>
                    <a:pt x="2019300" y="1875790"/>
                  </a:cubicBezTo>
                  <a:cubicBezTo>
                    <a:pt x="2028190" y="1879600"/>
                    <a:pt x="2034540" y="1888490"/>
                    <a:pt x="2045970" y="1889760"/>
                  </a:cubicBezTo>
                  <a:cubicBezTo>
                    <a:pt x="2045970" y="1889760"/>
                    <a:pt x="2047240" y="1889760"/>
                    <a:pt x="2047240" y="1891030"/>
                  </a:cubicBezTo>
                  <a:cubicBezTo>
                    <a:pt x="2049780" y="1898650"/>
                    <a:pt x="2057400" y="1898650"/>
                    <a:pt x="2063750" y="1899920"/>
                  </a:cubicBezTo>
                  <a:cubicBezTo>
                    <a:pt x="2067560" y="1899920"/>
                    <a:pt x="2071370" y="1901190"/>
                    <a:pt x="2073910" y="1902460"/>
                  </a:cubicBezTo>
                  <a:cubicBezTo>
                    <a:pt x="2081530" y="1906270"/>
                    <a:pt x="2089150" y="1911350"/>
                    <a:pt x="2098040" y="1913890"/>
                  </a:cubicBezTo>
                  <a:cubicBezTo>
                    <a:pt x="2109470" y="1917700"/>
                    <a:pt x="2120900" y="1920240"/>
                    <a:pt x="2129790" y="1926590"/>
                  </a:cubicBezTo>
                  <a:cubicBezTo>
                    <a:pt x="2131060" y="1926590"/>
                    <a:pt x="2132330" y="1926590"/>
                    <a:pt x="2132330" y="1927860"/>
                  </a:cubicBezTo>
                  <a:cubicBezTo>
                    <a:pt x="2136140" y="1930400"/>
                    <a:pt x="2142490" y="1931670"/>
                    <a:pt x="2145030" y="1935480"/>
                  </a:cubicBezTo>
                  <a:cubicBezTo>
                    <a:pt x="2148840" y="1943100"/>
                    <a:pt x="2159000" y="1941830"/>
                    <a:pt x="2164080" y="1948180"/>
                  </a:cubicBezTo>
                  <a:lnTo>
                    <a:pt x="2165350" y="1948180"/>
                  </a:lnTo>
                  <a:cubicBezTo>
                    <a:pt x="2170430" y="1948180"/>
                    <a:pt x="2175510" y="1949450"/>
                    <a:pt x="2181860" y="1949450"/>
                  </a:cubicBezTo>
                  <a:cubicBezTo>
                    <a:pt x="2184400" y="1948180"/>
                    <a:pt x="2188210" y="1945640"/>
                    <a:pt x="2190750" y="1945640"/>
                  </a:cubicBezTo>
                  <a:cubicBezTo>
                    <a:pt x="2202180" y="1949450"/>
                    <a:pt x="2213610" y="1949450"/>
                    <a:pt x="2221230" y="1939290"/>
                  </a:cubicBezTo>
                  <a:cubicBezTo>
                    <a:pt x="2222500" y="1938020"/>
                    <a:pt x="2225040" y="1938020"/>
                    <a:pt x="2227580" y="1938020"/>
                  </a:cubicBezTo>
                  <a:lnTo>
                    <a:pt x="2237740" y="1938020"/>
                  </a:lnTo>
                  <a:cubicBezTo>
                    <a:pt x="2249170" y="1935480"/>
                    <a:pt x="2259330" y="1932940"/>
                    <a:pt x="2270760" y="1931670"/>
                  </a:cubicBezTo>
                  <a:cubicBezTo>
                    <a:pt x="2275840" y="1930400"/>
                    <a:pt x="2282190" y="1932940"/>
                    <a:pt x="2287270" y="1934210"/>
                  </a:cubicBezTo>
                  <a:cubicBezTo>
                    <a:pt x="2292350" y="1935480"/>
                    <a:pt x="2297430" y="1935480"/>
                    <a:pt x="2302510" y="1935480"/>
                  </a:cubicBezTo>
                  <a:cubicBezTo>
                    <a:pt x="2308860" y="1935480"/>
                    <a:pt x="2313940" y="1932940"/>
                    <a:pt x="2320290" y="1932940"/>
                  </a:cubicBezTo>
                  <a:cubicBezTo>
                    <a:pt x="2325370" y="1931670"/>
                    <a:pt x="2331720" y="1931670"/>
                    <a:pt x="2336800" y="1930400"/>
                  </a:cubicBezTo>
                  <a:cubicBezTo>
                    <a:pt x="2348230" y="1927860"/>
                    <a:pt x="2358390" y="1925320"/>
                    <a:pt x="2369820" y="1924050"/>
                  </a:cubicBezTo>
                  <a:cubicBezTo>
                    <a:pt x="2377440" y="1880870"/>
                    <a:pt x="2376170" y="1830070"/>
                    <a:pt x="2376170" y="1778000"/>
                  </a:cubicBezTo>
                  <a:close/>
                </a:path>
              </a:pathLst>
            </a:custGeom>
            <a:blipFill>
              <a:blip r:embed="rId2"/>
              <a:stretch>
                <a:fillRect l="-13459" r="-13459"/>
              </a:stretch>
            </a:blipFill>
          </p:spPr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 rot="-836067">
            <a:off x="12816280" y="700465"/>
            <a:ext cx="5032499" cy="4262823"/>
            <a:chOff x="0" y="0"/>
            <a:chExt cx="2374900" cy="2011680"/>
          </a:xfrm>
        </p:grpSpPr>
        <p:sp>
          <p:nvSpPr>
            <p:cNvPr id="8" name="Freeform 8"/>
            <p:cNvSpPr/>
            <p:nvPr/>
          </p:nvSpPr>
          <p:spPr>
            <a:xfrm>
              <a:off x="-2540" y="-2540"/>
              <a:ext cx="2377441" cy="2009140"/>
            </a:xfrm>
            <a:custGeom>
              <a:avLst/>
              <a:gdLst/>
              <a:ahLst/>
              <a:cxnLst/>
              <a:rect l="l" t="t" r="r" b="b"/>
              <a:pathLst>
                <a:path w="2377441" h="2009140">
                  <a:moveTo>
                    <a:pt x="2376170" y="1778000"/>
                  </a:moveTo>
                  <a:cubicBezTo>
                    <a:pt x="2374900" y="1276350"/>
                    <a:pt x="2359660" y="598170"/>
                    <a:pt x="2359660" y="97790"/>
                  </a:cubicBezTo>
                  <a:cubicBezTo>
                    <a:pt x="2359660" y="90170"/>
                    <a:pt x="2360930" y="82550"/>
                    <a:pt x="2360930" y="76200"/>
                  </a:cubicBezTo>
                  <a:cubicBezTo>
                    <a:pt x="2359660" y="74930"/>
                    <a:pt x="2358390" y="74930"/>
                    <a:pt x="2357120" y="73660"/>
                  </a:cubicBezTo>
                  <a:cubicBezTo>
                    <a:pt x="2357120" y="73660"/>
                    <a:pt x="2355850" y="74930"/>
                    <a:pt x="2355850" y="76200"/>
                  </a:cubicBezTo>
                  <a:cubicBezTo>
                    <a:pt x="2353310" y="82550"/>
                    <a:pt x="2348230" y="82550"/>
                    <a:pt x="2343150" y="82550"/>
                  </a:cubicBezTo>
                  <a:cubicBezTo>
                    <a:pt x="2336800" y="81280"/>
                    <a:pt x="2330450" y="74930"/>
                    <a:pt x="2322830" y="77470"/>
                  </a:cubicBezTo>
                  <a:cubicBezTo>
                    <a:pt x="2320290" y="78740"/>
                    <a:pt x="2315210" y="76200"/>
                    <a:pt x="2313940" y="73660"/>
                  </a:cubicBezTo>
                  <a:cubicBezTo>
                    <a:pt x="2310130" y="68580"/>
                    <a:pt x="2305050" y="68580"/>
                    <a:pt x="2299970" y="71120"/>
                  </a:cubicBezTo>
                  <a:cubicBezTo>
                    <a:pt x="2297430" y="72390"/>
                    <a:pt x="2294890" y="71120"/>
                    <a:pt x="2292350" y="71120"/>
                  </a:cubicBezTo>
                  <a:cubicBezTo>
                    <a:pt x="2288540" y="71120"/>
                    <a:pt x="2283460" y="69850"/>
                    <a:pt x="2279650" y="68580"/>
                  </a:cubicBezTo>
                  <a:cubicBezTo>
                    <a:pt x="2278380" y="68580"/>
                    <a:pt x="2275840" y="67310"/>
                    <a:pt x="2274570" y="67310"/>
                  </a:cubicBezTo>
                  <a:cubicBezTo>
                    <a:pt x="2270760" y="66040"/>
                    <a:pt x="2266950" y="62230"/>
                    <a:pt x="2263140" y="67310"/>
                  </a:cubicBezTo>
                  <a:cubicBezTo>
                    <a:pt x="2263140" y="67310"/>
                    <a:pt x="2260600" y="67310"/>
                    <a:pt x="2259330" y="66040"/>
                  </a:cubicBezTo>
                  <a:cubicBezTo>
                    <a:pt x="2258060" y="63500"/>
                    <a:pt x="2256790" y="59690"/>
                    <a:pt x="2255520" y="57150"/>
                  </a:cubicBezTo>
                  <a:cubicBezTo>
                    <a:pt x="2252980" y="53340"/>
                    <a:pt x="2252980" y="46990"/>
                    <a:pt x="2249170" y="44450"/>
                  </a:cubicBezTo>
                  <a:cubicBezTo>
                    <a:pt x="2246630" y="43180"/>
                    <a:pt x="2245360" y="41910"/>
                    <a:pt x="2244090" y="39370"/>
                  </a:cubicBezTo>
                  <a:cubicBezTo>
                    <a:pt x="2244090" y="38100"/>
                    <a:pt x="2241550" y="36830"/>
                    <a:pt x="2241550" y="35560"/>
                  </a:cubicBezTo>
                  <a:lnTo>
                    <a:pt x="2237740" y="31750"/>
                  </a:lnTo>
                  <a:cubicBezTo>
                    <a:pt x="2236470" y="29210"/>
                    <a:pt x="2235200" y="25400"/>
                    <a:pt x="2232660" y="24130"/>
                  </a:cubicBezTo>
                  <a:cubicBezTo>
                    <a:pt x="2227580" y="20320"/>
                    <a:pt x="2226310" y="15240"/>
                    <a:pt x="2228850" y="8890"/>
                  </a:cubicBezTo>
                  <a:cubicBezTo>
                    <a:pt x="2225040" y="7620"/>
                    <a:pt x="2222500" y="5080"/>
                    <a:pt x="2218690" y="5080"/>
                  </a:cubicBezTo>
                  <a:cubicBezTo>
                    <a:pt x="2203450" y="6350"/>
                    <a:pt x="2186940" y="8890"/>
                    <a:pt x="2171700" y="10160"/>
                  </a:cubicBezTo>
                  <a:cubicBezTo>
                    <a:pt x="2169160" y="10160"/>
                    <a:pt x="2165350" y="11430"/>
                    <a:pt x="2164080" y="12700"/>
                  </a:cubicBezTo>
                  <a:cubicBezTo>
                    <a:pt x="2153920" y="19050"/>
                    <a:pt x="2143760" y="13970"/>
                    <a:pt x="2133600" y="12700"/>
                  </a:cubicBezTo>
                  <a:cubicBezTo>
                    <a:pt x="2125980" y="12700"/>
                    <a:pt x="2118360" y="8890"/>
                    <a:pt x="2110740" y="7620"/>
                  </a:cubicBezTo>
                  <a:cubicBezTo>
                    <a:pt x="2101850" y="6350"/>
                    <a:pt x="2094230" y="7620"/>
                    <a:pt x="2085340" y="6350"/>
                  </a:cubicBezTo>
                  <a:cubicBezTo>
                    <a:pt x="2084070" y="6350"/>
                    <a:pt x="2082800" y="5080"/>
                    <a:pt x="2081530" y="3810"/>
                  </a:cubicBezTo>
                  <a:cubicBezTo>
                    <a:pt x="2078990" y="0"/>
                    <a:pt x="2073910" y="1270"/>
                    <a:pt x="2071370" y="2540"/>
                  </a:cubicBezTo>
                  <a:cubicBezTo>
                    <a:pt x="2067560" y="5080"/>
                    <a:pt x="2066290" y="8890"/>
                    <a:pt x="2063750" y="12700"/>
                  </a:cubicBezTo>
                  <a:cubicBezTo>
                    <a:pt x="2057400" y="13970"/>
                    <a:pt x="2048510" y="15240"/>
                    <a:pt x="2042160" y="19050"/>
                  </a:cubicBezTo>
                  <a:cubicBezTo>
                    <a:pt x="2037080" y="21590"/>
                    <a:pt x="2034540" y="22860"/>
                    <a:pt x="2030730" y="20320"/>
                  </a:cubicBezTo>
                  <a:lnTo>
                    <a:pt x="2029460" y="21590"/>
                  </a:lnTo>
                  <a:cubicBezTo>
                    <a:pt x="2032000" y="24130"/>
                    <a:pt x="2033270" y="27940"/>
                    <a:pt x="2035810" y="30480"/>
                  </a:cubicBezTo>
                  <a:cubicBezTo>
                    <a:pt x="2032000" y="31750"/>
                    <a:pt x="2026920" y="34290"/>
                    <a:pt x="2024380" y="33020"/>
                  </a:cubicBezTo>
                  <a:cubicBezTo>
                    <a:pt x="2018030" y="31750"/>
                    <a:pt x="2015490" y="34290"/>
                    <a:pt x="2010410" y="36830"/>
                  </a:cubicBezTo>
                  <a:cubicBezTo>
                    <a:pt x="2005330" y="40640"/>
                    <a:pt x="1998980" y="43180"/>
                    <a:pt x="1993900" y="45720"/>
                  </a:cubicBezTo>
                  <a:cubicBezTo>
                    <a:pt x="1992630" y="45720"/>
                    <a:pt x="1991360" y="45720"/>
                    <a:pt x="1990090" y="44450"/>
                  </a:cubicBezTo>
                  <a:cubicBezTo>
                    <a:pt x="1988820" y="44450"/>
                    <a:pt x="1987550" y="43180"/>
                    <a:pt x="1987550" y="43180"/>
                  </a:cubicBezTo>
                  <a:cubicBezTo>
                    <a:pt x="1981200" y="45720"/>
                    <a:pt x="1974850" y="48260"/>
                    <a:pt x="1968500" y="45720"/>
                  </a:cubicBezTo>
                  <a:cubicBezTo>
                    <a:pt x="1967230" y="45720"/>
                    <a:pt x="1967230" y="46990"/>
                    <a:pt x="1965960" y="46990"/>
                  </a:cubicBezTo>
                  <a:cubicBezTo>
                    <a:pt x="1958340" y="49530"/>
                    <a:pt x="1953260" y="58420"/>
                    <a:pt x="1943100" y="58420"/>
                  </a:cubicBezTo>
                  <a:cubicBezTo>
                    <a:pt x="1935480" y="58420"/>
                    <a:pt x="1927860" y="64770"/>
                    <a:pt x="1920240" y="64770"/>
                  </a:cubicBezTo>
                  <a:cubicBezTo>
                    <a:pt x="1911350" y="66040"/>
                    <a:pt x="1903730" y="68580"/>
                    <a:pt x="1896110" y="72390"/>
                  </a:cubicBezTo>
                  <a:cubicBezTo>
                    <a:pt x="1893570" y="73660"/>
                    <a:pt x="1891030" y="73660"/>
                    <a:pt x="1889760" y="73660"/>
                  </a:cubicBezTo>
                  <a:cubicBezTo>
                    <a:pt x="1883410" y="71120"/>
                    <a:pt x="1879600" y="74930"/>
                    <a:pt x="1877060" y="78740"/>
                  </a:cubicBezTo>
                  <a:cubicBezTo>
                    <a:pt x="1870710" y="87630"/>
                    <a:pt x="1860550" y="90170"/>
                    <a:pt x="1851660" y="92710"/>
                  </a:cubicBezTo>
                  <a:cubicBezTo>
                    <a:pt x="1840230" y="95250"/>
                    <a:pt x="1828800" y="96520"/>
                    <a:pt x="1817370" y="97790"/>
                  </a:cubicBezTo>
                  <a:cubicBezTo>
                    <a:pt x="1816100" y="97790"/>
                    <a:pt x="1814830" y="101600"/>
                    <a:pt x="1812290" y="102870"/>
                  </a:cubicBezTo>
                  <a:cubicBezTo>
                    <a:pt x="1811020" y="102870"/>
                    <a:pt x="1809750" y="101600"/>
                    <a:pt x="1809750" y="101600"/>
                  </a:cubicBezTo>
                  <a:cubicBezTo>
                    <a:pt x="1803400" y="109220"/>
                    <a:pt x="1799590" y="120650"/>
                    <a:pt x="1786890" y="119380"/>
                  </a:cubicBezTo>
                  <a:lnTo>
                    <a:pt x="1785620" y="119380"/>
                  </a:lnTo>
                  <a:cubicBezTo>
                    <a:pt x="1775460" y="125730"/>
                    <a:pt x="1765300" y="123190"/>
                    <a:pt x="1756410" y="120650"/>
                  </a:cubicBezTo>
                  <a:cubicBezTo>
                    <a:pt x="1753870" y="120650"/>
                    <a:pt x="1750060" y="118110"/>
                    <a:pt x="1748790" y="115570"/>
                  </a:cubicBezTo>
                  <a:cubicBezTo>
                    <a:pt x="1744980" y="107950"/>
                    <a:pt x="1734820" y="105410"/>
                    <a:pt x="1727200" y="107950"/>
                  </a:cubicBezTo>
                  <a:cubicBezTo>
                    <a:pt x="1720850" y="110490"/>
                    <a:pt x="1714500" y="111760"/>
                    <a:pt x="1708150" y="114300"/>
                  </a:cubicBezTo>
                  <a:cubicBezTo>
                    <a:pt x="1697990" y="116840"/>
                    <a:pt x="1689100" y="118110"/>
                    <a:pt x="1678940" y="113030"/>
                  </a:cubicBezTo>
                  <a:cubicBezTo>
                    <a:pt x="1668780" y="107950"/>
                    <a:pt x="1661160" y="111760"/>
                    <a:pt x="1656080" y="123190"/>
                  </a:cubicBezTo>
                  <a:cubicBezTo>
                    <a:pt x="1652270" y="130810"/>
                    <a:pt x="1642109" y="132080"/>
                    <a:pt x="1635759" y="125730"/>
                  </a:cubicBezTo>
                  <a:cubicBezTo>
                    <a:pt x="1631949" y="121920"/>
                    <a:pt x="1629409" y="123190"/>
                    <a:pt x="1625599" y="125730"/>
                  </a:cubicBezTo>
                  <a:lnTo>
                    <a:pt x="1617979" y="133350"/>
                  </a:lnTo>
                  <a:cubicBezTo>
                    <a:pt x="1616709" y="134620"/>
                    <a:pt x="1614169" y="134620"/>
                    <a:pt x="1612899" y="134620"/>
                  </a:cubicBezTo>
                  <a:lnTo>
                    <a:pt x="1605279" y="134620"/>
                  </a:lnTo>
                  <a:cubicBezTo>
                    <a:pt x="1600199" y="134620"/>
                    <a:pt x="1595119" y="133350"/>
                    <a:pt x="1590040" y="132080"/>
                  </a:cubicBezTo>
                  <a:cubicBezTo>
                    <a:pt x="1583690" y="130810"/>
                    <a:pt x="1578609" y="127000"/>
                    <a:pt x="1572259" y="125730"/>
                  </a:cubicBezTo>
                  <a:cubicBezTo>
                    <a:pt x="1562099" y="124460"/>
                    <a:pt x="1559559" y="115570"/>
                    <a:pt x="1555749" y="109220"/>
                  </a:cubicBezTo>
                  <a:cubicBezTo>
                    <a:pt x="1553209" y="105410"/>
                    <a:pt x="1548129" y="100330"/>
                    <a:pt x="1543049" y="101600"/>
                  </a:cubicBezTo>
                  <a:cubicBezTo>
                    <a:pt x="1537969" y="104140"/>
                    <a:pt x="1532889" y="101600"/>
                    <a:pt x="1529079" y="100330"/>
                  </a:cubicBezTo>
                  <a:cubicBezTo>
                    <a:pt x="1527809" y="100330"/>
                    <a:pt x="1525269" y="99060"/>
                    <a:pt x="1523999" y="99060"/>
                  </a:cubicBezTo>
                  <a:cubicBezTo>
                    <a:pt x="1515109" y="96520"/>
                    <a:pt x="1508759" y="101600"/>
                    <a:pt x="1502409" y="107950"/>
                  </a:cubicBezTo>
                  <a:lnTo>
                    <a:pt x="1497329" y="113030"/>
                  </a:lnTo>
                  <a:cubicBezTo>
                    <a:pt x="1496059" y="114300"/>
                    <a:pt x="1496059" y="116840"/>
                    <a:pt x="1494790" y="118110"/>
                  </a:cubicBezTo>
                  <a:cubicBezTo>
                    <a:pt x="1487170" y="124460"/>
                    <a:pt x="1479550" y="121920"/>
                    <a:pt x="1470659" y="118110"/>
                  </a:cubicBezTo>
                  <a:cubicBezTo>
                    <a:pt x="1463040" y="114300"/>
                    <a:pt x="1454149" y="118110"/>
                    <a:pt x="1451609" y="125730"/>
                  </a:cubicBezTo>
                  <a:cubicBezTo>
                    <a:pt x="1450340" y="130810"/>
                    <a:pt x="1449070" y="134620"/>
                    <a:pt x="1442720" y="137160"/>
                  </a:cubicBezTo>
                  <a:cubicBezTo>
                    <a:pt x="1436370" y="140970"/>
                    <a:pt x="1428750" y="143510"/>
                    <a:pt x="1427480" y="152400"/>
                  </a:cubicBezTo>
                  <a:cubicBezTo>
                    <a:pt x="1427480" y="153670"/>
                    <a:pt x="1426210" y="154940"/>
                    <a:pt x="1424940" y="154940"/>
                  </a:cubicBezTo>
                  <a:cubicBezTo>
                    <a:pt x="1421130" y="156210"/>
                    <a:pt x="1418590" y="157480"/>
                    <a:pt x="1414780" y="158750"/>
                  </a:cubicBezTo>
                  <a:lnTo>
                    <a:pt x="1403350" y="158750"/>
                  </a:lnTo>
                  <a:cubicBezTo>
                    <a:pt x="1395730" y="157480"/>
                    <a:pt x="1388110" y="154940"/>
                    <a:pt x="1380490" y="153670"/>
                  </a:cubicBezTo>
                  <a:cubicBezTo>
                    <a:pt x="1371600" y="152400"/>
                    <a:pt x="1363979" y="157480"/>
                    <a:pt x="1355090" y="158750"/>
                  </a:cubicBezTo>
                  <a:lnTo>
                    <a:pt x="1353820" y="160020"/>
                  </a:lnTo>
                  <a:cubicBezTo>
                    <a:pt x="1351280" y="163830"/>
                    <a:pt x="1347470" y="162560"/>
                    <a:pt x="1344930" y="160020"/>
                  </a:cubicBezTo>
                  <a:cubicBezTo>
                    <a:pt x="1339850" y="154940"/>
                    <a:pt x="1330960" y="153670"/>
                    <a:pt x="1324610" y="156210"/>
                  </a:cubicBezTo>
                  <a:cubicBezTo>
                    <a:pt x="1316990" y="160020"/>
                    <a:pt x="1309370" y="162560"/>
                    <a:pt x="1301750" y="165100"/>
                  </a:cubicBezTo>
                  <a:cubicBezTo>
                    <a:pt x="1299210" y="165100"/>
                    <a:pt x="1296670" y="163830"/>
                    <a:pt x="1295400" y="163830"/>
                  </a:cubicBezTo>
                  <a:cubicBezTo>
                    <a:pt x="1292860" y="163830"/>
                    <a:pt x="1289050" y="162560"/>
                    <a:pt x="1287780" y="163830"/>
                  </a:cubicBezTo>
                  <a:cubicBezTo>
                    <a:pt x="1277620" y="171450"/>
                    <a:pt x="1267460" y="168910"/>
                    <a:pt x="1258570" y="163830"/>
                  </a:cubicBezTo>
                  <a:cubicBezTo>
                    <a:pt x="1253490" y="161290"/>
                    <a:pt x="1245870" y="158750"/>
                    <a:pt x="1243330" y="151130"/>
                  </a:cubicBezTo>
                  <a:cubicBezTo>
                    <a:pt x="1242060" y="146050"/>
                    <a:pt x="1236980" y="140970"/>
                    <a:pt x="1233170" y="137160"/>
                  </a:cubicBezTo>
                  <a:cubicBezTo>
                    <a:pt x="1226820" y="130810"/>
                    <a:pt x="1220470" y="121920"/>
                    <a:pt x="1209040" y="121920"/>
                  </a:cubicBezTo>
                  <a:cubicBezTo>
                    <a:pt x="1206500" y="121920"/>
                    <a:pt x="1203959" y="116840"/>
                    <a:pt x="1202690" y="118110"/>
                  </a:cubicBezTo>
                  <a:cubicBezTo>
                    <a:pt x="1197609" y="119380"/>
                    <a:pt x="1197609" y="116840"/>
                    <a:pt x="1195070" y="114300"/>
                  </a:cubicBezTo>
                  <a:cubicBezTo>
                    <a:pt x="1192530" y="111760"/>
                    <a:pt x="1188720" y="109220"/>
                    <a:pt x="1186180" y="105410"/>
                  </a:cubicBezTo>
                  <a:cubicBezTo>
                    <a:pt x="1182370" y="100330"/>
                    <a:pt x="1178560" y="93980"/>
                    <a:pt x="1174750" y="88900"/>
                  </a:cubicBezTo>
                  <a:cubicBezTo>
                    <a:pt x="1170940" y="83820"/>
                    <a:pt x="1168400" y="77470"/>
                    <a:pt x="1164590" y="72390"/>
                  </a:cubicBezTo>
                  <a:cubicBezTo>
                    <a:pt x="1163320" y="71120"/>
                    <a:pt x="1159509" y="69850"/>
                    <a:pt x="1158240" y="71120"/>
                  </a:cubicBezTo>
                  <a:lnTo>
                    <a:pt x="1143000" y="78740"/>
                  </a:lnTo>
                  <a:cubicBezTo>
                    <a:pt x="1140460" y="80010"/>
                    <a:pt x="1139190" y="82550"/>
                    <a:pt x="1137920" y="85090"/>
                  </a:cubicBezTo>
                  <a:lnTo>
                    <a:pt x="1136650" y="83820"/>
                  </a:lnTo>
                  <a:cubicBezTo>
                    <a:pt x="1137920" y="80010"/>
                    <a:pt x="1139190" y="76200"/>
                    <a:pt x="1140460" y="74930"/>
                  </a:cubicBezTo>
                  <a:lnTo>
                    <a:pt x="1125220" y="71120"/>
                  </a:lnTo>
                  <a:cubicBezTo>
                    <a:pt x="1121410" y="69850"/>
                    <a:pt x="1115060" y="69850"/>
                    <a:pt x="1112520" y="69850"/>
                  </a:cubicBezTo>
                  <a:lnTo>
                    <a:pt x="1092200" y="69850"/>
                  </a:lnTo>
                  <a:cubicBezTo>
                    <a:pt x="1084580" y="69850"/>
                    <a:pt x="1078230" y="68580"/>
                    <a:pt x="1070610" y="69850"/>
                  </a:cubicBezTo>
                  <a:cubicBezTo>
                    <a:pt x="1065530" y="71120"/>
                    <a:pt x="1061720" y="68580"/>
                    <a:pt x="1057910" y="66040"/>
                  </a:cubicBezTo>
                  <a:cubicBezTo>
                    <a:pt x="1047750" y="58420"/>
                    <a:pt x="1037590" y="49530"/>
                    <a:pt x="1023620" y="53340"/>
                  </a:cubicBezTo>
                  <a:cubicBezTo>
                    <a:pt x="1022350" y="53340"/>
                    <a:pt x="1019810" y="52070"/>
                    <a:pt x="1018540" y="50800"/>
                  </a:cubicBezTo>
                  <a:cubicBezTo>
                    <a:pt x="1014730" y="49530"/>
                    <a:pt x="1012190" y="46990"/>
                    <a:pt x="1007110" y="44450"/>
                  </a:cubicBezTo>
                  <a:cubicBezTo>
                    <a:pt x="1007110" y="48260"/>
                    <a:pt x="1007110" y="49530"/>
                    <a:pt x="1008380" y="52070"/>
                  </a:cubicBezTo>
                  <a:cubicBezTo>
                    <a:pt x="1005840" y="54610"/>
                    <a:pt x="1004570" y="53340"/>
                    <a:pt x="1003300" y="52070"/>
                  </a:cubicBezTo>
                  <a:cubicBezTo>
                    <a:pt x="1002030" y="53340"/>
                    <a:pt x="1000760" y="55880"/>
                    <a:pt x="999490" y="55880"/>
                  </a:cubicBezTo>
                  <a:cubicBezTo>
                    <a:pt x="993140" y="58420"/>
                    <a:pt x="986790" y="59690"/>
                    <a:pt x="980440" y="62230"/>
                  </a:cubicBezTo>
                  <a:cubicBezTo>
                    <a:pt x="977900" y="63500"/>
                    <a:pt x="975360" y="64770"/>
                    <a:pt x="974090" y="66040"/>
                  </a:cubicBezTo>
                  <a:cubicBezTo>
                    <a:pt x="969010" y="69850"/>
                    <a:pt x="965200" y="76200"/>
                    <a:pt x="956310" y="74930"/>
                  </a:cubicBezTo>
                  <a:cubicBezTo>
                    <a:pt x="955040" y="74930"/>
                    <a:pt x="952500" y="77470"/>
                    <a:pt x="949960" y="77470"/>
                  </a:cubicBezTo>
                  <a:cubicBezTo>
                    <a:pt x="947420" y="78740"/>
                    <a:pt x="943610" y="78740"/>
                    <a:pt x="941070" y="80010"/>
                  </a:cubicBezTo>
                  <a:lnTo>
                    <a:pt x="938530" y="80010"/>
                  </a:lnTo>
                  <a:cubicBezTo>
                    <a:pt x="930910" y="82550"/>
                    <a:pt x="924560" y="85090"/>
                    <a:pt x="916940" y="86360"/>
                  </a:cubicBezTo>
                  <a:lnTo>
                    <a:pt x="911860" y="86360"/>
                  </a:lnTo>
                  <a:cubicBezTo>
                    <a:pt x="905510" y="86360"/>
                    <a:pt x="900430" y="85090"/>
                    <a:pt x="894080" y="85090"/>
                  </a:cubicBezTo>
                  <a:cubicBezTo>
                    <a:pt x="887730" y="85090"/>
                    <a:pt x="881380" y="87630"/>
                    <a:pt x="875030" y="87630"/>
                  </a:cubicBezTo>
                  <a:cubicBezTo>
                    <a:pt x="867410" y="87630"/>
                    <a:pt x="858520" y="87630"/>
                    <a:pt x="852170" y="82550"/>
                  </a:cubicBezTo>
                  <a:cubicBezTo>
                    <a:pt x="850900" y="81280"/>
                    <a:pt x="847090" y="81280"/>
                    <a:pt x="844550" y="82550"/>
                  </a:cubicBezTo>
                  <a:cubicBezTo>
                    <a:pt x="835660" y="83820"/>
                    <a:pt x="826770" y="85090"/>
                    <a:pt x="819150" y="87630"/>
                  </a:cubicBezTo>
                  <a:cubicBezTo>
                    <a:pt x="811530" y="90170"/>
                    <a:pt x="807720" y="87630"/>
                    <a:pt x="805180" y="81280"/>
                  </a:cubicBezTo>
                  <a:cubicBezTo>
                    <a:pt x="803910" y="78740"/>
                    <a:pt x="801370" y="76200"/>
                    <a:pt x="798830" y="73660"/>
                  </a:cubicBezTo>
                  <a:cubicBezTo>
                    <a:pt x="795020" y="71120"/>
                    <a:pt x="791210" y="67310"/>
                    <a:pt x="787400" y="67310"/>
                  </a:cubicBezTo>
                  <a:cubicBezTo>
                    <a:pt x="778510" y="67310"/>
                    <a:pt x="773430" y="62230"/>
                    <a:pt x="767080" y="58420"/>
                  </a:cubicBezTo>
                  <a:cubicBezTo>
                    <a:pt x="756920" y="52070"/>
                    <a:pt x="748030" y="44450"/>
                    <a:pt x="735330" y="45720"/>
                  </a:cubicBezTo>
                  <a:lnTo>
                    <a:pt x="735330" y="39370"/>
                  </a:lnTo>
                  <a:cubicBezTo>
                    <a:pt x="737870" y="39370"/>
                    <a:pt x="740410" y="39370"/>
                    <a:pt x="742950" y="38100"/>
                  </a:cubicBezTo>
                  <a:cubicBezTo>
                    <a:pt x="739140" y="35560"/>
                    <a:pt x="739140" y="31750"/>
                    <a:pt x="736600" y="29210"/>
                  </a:cubicBezTo>
                  <a:cubicBezTo>
                    <a:pt x="731520" y="25400"/>
                    <a:pt x="726440" y="24130"/>
                    <a:pt x="721360" y="21590"/>
                  </a:cubicBezTo>
                  <a:cubicBezTo>
                    <a:pt x="717550" y="20320"/>
                    <a:pt x="712470" y="20320"/>
                    <a:pt x="715010" y="26670"/>
                  </a:cubicBezTo>
                  <a:cubicBezTo>
                    <a:pt x="708660" y="27940"/>
                    <a:pt x="703580" y="27940"/>
                    <a:pt x="701040" y="30480"/>
                  </a:cubicBezTo>
                  <a:cubicBezTo>
                    <a:pt x="695960" y="34290"/>
                    <a:pt x="690880" y="31750"/>
                    <a:pt x="687070" y="29210"/>
                  </a:cubicBezTo>
                  <a:cubicBezTo>
                    <a:pt x="684530" y="27940"/>
                    <a:pt x="681990" y="26670"/>
                    <a:pt x="679450" y="27940"/>
                  </a:cubicBezTo>
                  <a:cubicBezTo>
                    <a:pt x="664210" y="35560"/>
                    <a:pt x="648970" y="31750"/>
                    <a:pt x="633730" y="31750"/>
                  </a:cubicBezTo>
                  <a:cubicBezTo>
                    <a:pt x="631190" y="31750"/>
                    <a:pt x="628650" y="30480"/>
                    <a:pt x="624840" y="30480"/>
                  </a:cubicBezTo>
                  <a:cubicBezTo>
                    <a:pt x="619760" y="29210"/>
                    <a:pt x="615950" y="26670"/>
                    <a:pt x="610870" y="25400"/>
                  </a:cubicBezTo>
                  <a:cubicBezTo>
                    <a:pt x="605790" y="24130"/>
                    <a:pt x="599440" y="22860"/>
                    <a:pt x="594360" y="21590"/>
                  </a:cubicBezTo>
                  <a:lnTo>
                    <a:pt x="590550" y="21590"/>
                  </a:lnTo>
                  <a:cubicBezTo>
                    <a:pt x="581660" y="21590"/>
                    <a:pt x="572770" y="22860"/>
                    <a:pt x="565150" y="22860"/>
                  </a:cubicBezTo>
                  <a:cubicBezTo>
                    <a:pt x="558800" y="22860"/>
                    <a:pt x="552450" y="20320"/>
                    <a:pt x="544830" y="19050"/>
                  </a:cubicBezTo>
                  <a:cubicBezTo>
                    <a:pt x="543560" y="8890"/>
                    <a:pt x="533400" y="11430"/>
                    <a:pt x="527050" y="6350"/>
                  </a:cubicBezTo>
                  <a:cubicBezTo>
                    <a:pt x="525780" y="5080"/>
                    <a:pt x="523240" y="6350"/>
                    <a:pt x="521970" y="6350"/>
                  </a:cubicBezTo>
                  <a:cubicBezTo>
                    <a:pt x="514350" y="5080"/>
                    <a:pt x="509270" y="8890"/>
                    <a:pt x="506730" y="15240"/>
                  </a:cubicBezTo>
                  <a:cubicBezTo>
                    <a:pt x="502920" y="21590"/>
                    <a:pt x="492760" y="24130"/>
                    <a:pt x="496570" y="34290"/>
                  </a:cubicBezTo>
                  <a:cubicBezTo>
                    <a:pt x="497840" y="35560"/>
                    <a:pt x="500380" y="36830"/>
                    <a:pt x="501650" y="39370"/>
                  </a:cubicBezTo>
                  <a:cubicBezTo>
                    <a:pt x="501650" y="43180"/>
                    <a:pt x="500380" y="45720"/>
                    <a:pt x="496570" y="44450"/>
                  </a:cubicBezTo>
                  <a:cubicBezTo>
                    <a:pt x="495300" y="44450"/>
                    <a:pt x="494030" y="46990"/>
                    <a:pt x="492760" y="48260"/>
                  </a:cubicBezTo>
                  <a:cubicBezTo>
                    <a:pt x="491490" y="49530"/>
                    <a:pt x="491490" y="52070"/>
                    <a:pt x="490220" y="52070"/>
                  </a:cubicBezTo>
                  <a:cubicBezTo>
                    <a:pt x="482600" y="54610"/>
                    <a:pt x="477520" y="60960"/>
                    <a:pt x="468630" y="59690"/>
                  </a:cubicBezTo>
                  <a:lnTo>
                    <a:pt x="466090" y="59690"/>
                  </a:lnTo>
                  <a:cubicBezTo>
                    <a:pt x="458470" y="66040"/>
                    <a:pt x="450850" y="64770"/>
                    <a:pt x="441960" y="63500"/>
                  </a:cubicBezTo>
                  <a:cubicBezTo>
                    <a:pt x="438150" y="62230"/>
                    <a:pt x="433070" y="63500"/>
                    <a:pt x="427990" y="63500"/>
                  </a:cubicBezTo>
                  <a:cubicBezTo>
                    <a:pt x="424180" y="63500"/>
                    <a:pt x="420370" y="63500"/>
                    <a:pt x="416560" y="60960"/>
                  </a:cubicBezTo>
                  <a:cubicBezTo>
                    <a:pt x="411480" y="58420"/>
                    <a:pt x="406400" y="54610"/>
                    <a:pt x="401320" y="52070"/>
                  </a:cubicBezTo>
                  <a:cubicBezTo>
                    <a:pt x="396240" y="49530"/>
                    <a:pt x="389890" y="49530"/>
                    <a:pt x="389890" y="40640"/>
                  </a:cubicBezTo>
                  <a:cubicBezTo>
                    <a:pt x="389890" y="39370"/>
                    <a:pt x="387350" y="38100"/>
                    <a:pt x="387350" y="36830"/>
                  </a:cubicBezTo>
                  <a:cubicBezTo>
                    <a:pt x="378460" y="44450"/>
                    <a:pt x="370840" y="50800"/>
                    <a:pt x="363220" y="57150"/>
                  </a:cubicBezTo>
                  <a:cubicBezTo>
                    <a:pt x="359410" y="60960"/>
                    <a:pt x="354330" y="66040"/>
                    <a:pt x="356870" y="72390"/>
                  </a:cubicBezTo>
                  <a:cubicBezTo>
                    <a:pt x="356870" y="73660"/>
                    <a:pt x="355600" y="74930"/>
                    <a:pt x="355600" y="76200"/>
                  </a:cubicBezTo>
                  <a:cubicBezTo>
                    <a:pt x="354330" y="78740"/>
                    <a:pt x="353060" y="81280"/>
                    <a:pt x="350520" y="82550"/>
                  </a:cubicBezTo>
                  <a:cubicBezTo>
                    <a:pt x="347980" y="86360"/>
                    <a:pt x="345440" y="90170"/>
                    <a:pt x="342900" y="95250"/>
                  </a:cubicBezTo>
                  <a:lnTo>
                    <a:pt x="335280" y="102870"/>
                  </a:lnTo>
                  <a:cubicBezTo>
                    <a:pt x="332740" y="106680"/>
                    <a:pt x="330200" y="110490"/>
                    <a:pt x="326390" y="113030"/>
                  </a:cubicBezTo>
                  <a:cubicBezTo>
                    <a:pt x="317500" y="120650"/>
                    <a:pt x="308610" y="128270"/>
                    <a:pt x="298450" y="135890"/>
                  </a:cubicBezTo>
                  <a:cubicBezTo>
                    <a:pt x="293370" y="140970"/>
                    <a:pt x="287020" y="144780"/>
                    <a:pt x="281940" y="149860"/>
                  </a:cubicBezTo>
                  <a:cubicBezTo>
                    <a:pt x="273050" y="157480"/>
                    <a:pt x="262890" y="163830"/>
                    <a:pt x="257810" y="175260"/>
                  </a:cubicBezTo>
                  <a:cubicBezTo>
                    <a:pt x="257810" y="176530"/>
                    <a:pt x="255270" y="177800"/>
                    <a:pt x="254000" y="179070"/>
                  </a:cubicBezTo>
                  <a:cubicBezTo>
                    <a:pt x="247650" y="184150"/>
                    <a:pt x="237490" y="184150"/>
                    <a:pt x="237490" y="194310"/>
                  </a:cubicBezTo>
                  <a:cubicBezTo>
                    <a:pt x="227330" y="194310"/>
                    <a:pt x="222250" y="201930"/>
                    <a:pt x="217170" y="208280"/>
                  </a:cubicBezTo>
                  <a:cubicBezTo>
                    <a:pt x="213360" y="213360"/>
                    <a:pt x="209550" y="219710"/>
                    <a:pt x="204470" y="223520"/>
                  </a:cubicBezTo>
                  <a:cubicBezTo>
                    <a:pt x="199390" y="226060"/>
                    <a:pt x="193040" y="224790"/>
                    <a:pt x="186690" y="224790"/>
                  </a:cubicBezTo>
                  <a:cubicBezTo>
                    <a:pt x="184150" y="224790"/>
                    <a:pt x="181610" y="224790"/>
                    <a:pt x="181610" y="226060"/>
                  </a:cubicBezTo>
                  <a:cubicBezTo>
                    <a:pt x="176530" y="231140"/>
                    <a:pt x="170180" y="234950"/>
                    <a:pt x="166370" y="241300"/>
                  </a:cubicBezTo>
                  <a:cubicBezTo>
                    <a:pt x="162560" y="247650"/>
                    <a:pt x="158750" y="251460"/>
                    <a:pt x="152400" y="252730"/>
                  </a:cubicBezTo>
                  <a:cubicBezTo>
                    <a:pt x="146050" y="254000"/>
                    <a:pt x="139700" y="260350"/>
                    <a:pt x="130810" y="256540"/>
                  </a:cubicBezTo>
                  <a:cubicBezTo>
                    <a:pt x="123190" y="254000"/>
                    <a:pt x="114300" y="256540"/>
                    <a:pt x="109220" y="251460"/>
                  </a:cubicBezTo>
                  <a:cubicBezTo>
                    <a:pt x="99060" y="252730"/>
                    <a:pt x="91440" y="255270"/>
                    <a:pt x="82550" y="256540"/>
                  </a:cubicBezTo>
                  <a:cubicBezTo>
                    <a:pt x="72390" y="259080"/>
                    <a:pt x="60960" y="257810"/>
                    <a:pt x="52070" y="265430"/>
                  </a:cubicBezTo>
                  <a:cubicBezTo>
                    <a:pt x="44450" y="271780"/>
                    <a:pt x="38100" y="278130"/>
                    <a:pt x="26670" y="276860"/>
                  </a:cubicBezTo>
                  <a:cubicBezTo>
                    <a:pt x="27940" y="284480"/>
                    <a:pt x="29210" y="290830"/>
                    <a:pt x="30480" y="298450"/>
                  </a:cubicBezTo>
                  <a:cubicBezTo>
                    <a:pt x="33020" y="318770"/>
                    <a:pt x="35560" y="339090"/>
                    <a:pt x="36830" y="359410"/>
                  </a:cubicBezTo>
                  <a:cubicBezTo>
                    <a:pt x="40640" y="384810"/>
                    <a:pt x="41910" y="408940"/>
                    <a:pt x="39370" y="433070"/>
                  </a:cubicBezTo>
                  <a:cubicBezTo>
                    <a:pt x="36830" y="467360"/>
                    <a:pt x="25400" y="1640840"/>
                    <a:pt x="13970" y="1672590"/>
                  </a:cubicBezTo>
                  <a:lnTo>
                    <a:pt x="2540" y="1699260"/>
                  </a:lnTo>
                  <a:cubicBezTo>
                    <a:pt x="0" y="1705610"/>
                    <a:pt x="3810" y="1709420"/>
                    <a:pt x="10160" y="1710690"/>
                  </a:cubicBezTo>
                  <a:cubicBezTo>
                    <a:pt x="17780" y="1711960"/>
                    <a:pt x="20320" y="1717040"/>
                    <a:pt x="22860" y="1723390"/>
                  </a:cubicBezTo>
                  <a:cubicBezTo>
                    <a:pt x="25400" y="1733550"/>
                    <a:pt x="21590" y="1743710"/>
                    <a:pt x="26670" y="1753870"/>
                  </a:cubicBezTo>
                  <a:cubicBezTo>
                    <a:pt x="29210" y="1758950"/>
                    <a:pt x="26670" y="1767840"/>
                    <a:pt x="25400" y="1775460"/>
                  </a:cubicBezTo>
                  <a:cubicBezTo>
                    <a:pt x="24130" y="1785620"/>
                    <a:pt x="26670" y="1795780"/>
                    <a:pt x="30480" y="1804670"/>
                  </a:cubicBezTo>
                  <a:cubicBezTo>
                    <a:pt x="39370" y="1819910"/>
                    <a:pt x="40640" y="1837690"/>
                    <a:pt x="40640" y="1854200"/>
                  </a:cubicBezTo>
                  <a:cubicBezTo>
                    <a:pt x="40640" y="1858010"/>
                    <a:pt x="41910" y="1861820"/>
                    <a:pt x="43180" y="1864360"/>
                  </a:cubicBezTo>
                  <a:cubicBezTo>
                    <a:pt x="45720" y="1866900"/>
                    <a:pt x="50800" y="1869440"/>
                    <a:pt x="55880" y="1870710"/>
                  </a:cubicBezTo>
                  <a:lnTo>
                    <a:pt x="86360" y="1885950"/>
                  </a:lnTo>
                  <a:cubicBezTo>
                    <a:pt x="100330" y="1893570"/>
                    <a:pt x="111760" y="1892300"/>
                    <a:pt x="124460" y="1883410"/>
                  </a:cubicBezTo>
                  <a:cubicBezTo>
                    <a:pt x="125730" y="1882140"/>
                    <a:pt x="129540" y="1880870"/>
                    <a:pt x="130810" y="1880870"/>
                  </a:cubicBezTo>
                  <a:cubicBezTo>
                    <a:pt x="139700" y="1882140"/>
                    <a:pt x="148590" y="1882140"/>
                    <a:pt x="156210" y="1889760"/>
                  </a:cubicBezTo>
                  <a:cubicBezTo>
                    <a:pt x="165100" y="1897380"/>
                    <a:pt x="177800" y="1902460"/>
                    <a:pt x="187960" y="1908810"/>
                  </a:cubicBezTo>
                  <a:cubicBezTo>
                    <a:pt x="194310" y="1912620"/>
                    <a:pt x="201930" y="1917700"/>
                    <a:pt x="205740" y="1922780"/>
                  </a:cubicBezTo>
                  <a:cubicBezTo>
                    <a:pt x="208280" y="1925320"/>
                    <a:pt x="210820" y="1927860"/>
                    <a:pt x="213360" y="1929130"/>
                  </a:cubicBezTo>
                  <a:cubicBezTo>
                    <a:pt x="227330" y="1934210"/>
                    <a:pt x="234950" y="1946910"/>
                    <a:pt x="243840" y="1957070"/>
                  </a:cubicBezTo>
                  <a:cubicBezTo>
                    <a:pt x="251460" y="1965960"/>
                    <a:pt x="261620" y="1971040"/>
                    <a:pt x="273050" y="1972310"/>
                  </a:cubicBezTo>
                  <a:cubicBezTo>
                    <a:pt x="285750" y="1974850"/>
                    <a:pt x="298450" y="1976120"/>
                    <a:pt x="311150" y="1978660"/>
                  </a:cubicBezTo>
                  <a:cubicBezTo>
                    <a:pt x="316230" y="1979930"/>
                    <a:pt x="322580" y="1981200"/>
                    <a:pt x="327660" y="1983740"/>
                  </a:cubicBezTo>
                  <a:cubicBezTo>
                    <a:pt x="334010" y="1986280"/>
                    <a:pt x="340360" y="1986280"/>
                    <a:pt x="345440" y="1990090"/>
                  </a:cubicBezTo>
                  <a:cubicBezTo>
                    <a:pt x="353060" y="1996440"/>
                    <a:pt x="360680" y="2000250"/>
                    <a:pt x="370840" y="1997710"/>
                  </a:cubicBezTo>
                  <a:cubicBezTo>
                    <a:pt x="374650" y="1996440"/>
                    <a:pt x="379730" y="1998980"/>
                    <a:pt x="383540" y="2000250"/>
                  </a:cubicBezTo>
                  <a:cubicBezTo>
                    <a:pt x="384810" y="2000250"/>
                    <a:pt x="386080" y="2001520"/>
                    <a:pt x="387350" y="2001520"/>
                  </a:cubicBezTo>
                  <a:cubicBezTo>
                    <a:pt x="401320" y="2002790"/>
                    <a:pt x="414020" y="2000250"/>
                    <a:pt x="426720" y="1997710"/>
                  </a:cubicBezTo>
                  <a:cubicBezTo>
                    <a:pt x="431800" y="1996440"/>
                    <a:pt x="436880" y="1995170"/>
                    <a:pt x="441960" y="1992630"/>
                  </a:cubicBezTo>
                  <a:cubicBezTo>
                    <a:pt x="455930" y="1986280"/>
                    <a:pt x="469900" y="1979930"/>
                    <a:pt x="482600" y="1972310"/>
                  </a:cubicBezTo>
                  <a:cubicBezTo>
                    <a:pt x="491490" y="1967230"/>
                    <a:pt x="500380" y="1962150"/>
                    <a:pt x="510540" y="1967230"/>
                  </a:cubicBezTo>
                  <a:lnTo>
                    <a:pt x="515620" y="1967230"/>
                  </a:lnTo>
                  <a:cubicBezTo>
                    <a:pt x="524510" y="1967230"/>
                    <a:pt x="533400" y="1965960"/>
                    <a:pt x="541020" y="1964690"/>
                  </a:cubicBezTo>
                  <a:cubicBezTo>
                    <a:pt x="542290" y="1964690"/>
                    <a:pt x="544830" y="1964690"/>
                    <a:pt x="544830" y="1963420"/>
                  </a:cubicBezTo>
                  <a:cubicBezTo>
                    <a:pt x="548640" y="1958340"/>
                    <a:pt x="554990" y="1958340"/>
                    <a:pt x="561340" y="1957070"/>
                  </a:cubicBezTo>
                  <a:cubicBezTo>
                    <a:pt x="571500" y="1955800"/>
                    <a:pt x="581660" y="1955800"/>
                    <a:pt x="589280" y="1949450"/>
                  </a:cubicBezTo>
                  <a:cubicBezTo>
                    <a:pt x="596900" y="1944370"/>
                    <a:pt x="604520" y="1943100"/>
                    <a:pt x="613410" y="1941830"/>
                  </a:cubicBezTo>
                  <a:cubicBezTo>
                    <a:pt x="614680" y="1941830"/>
                    <a:pt x="617220" y="1940560"/>
                    <a:pt x="618490" y="1940560"/>
                  </a:cubicBezTo>
                  <a:cubicBezTo>
                    <a:pt x="624840" y="1939290"/>
                    <a:pt x="631190" y="1935480"/>
                    <a:pt x="636270" y="1936750"/>
                  </a:cubicBezTo>
                  <a:cubicBezTo>
                    <a:pt x="647700" y="1939290"/>
                    <a:pt x="652780" y="1935480"/>
                    <a:pt x="660400" y="1925320"/>
                  </a:cubicBezTo>
                  <a:cubicBezTo>
                    <a:pt x="661670" y="1922780"/>
                    <a:pt x="665480" y="1921510"/>
                    <a:pt x="668020" y="1920240"/>
                  </a:cubicBezTo>
                  <a:cubicBezTo>
                    <a:pt x="674370" y="1918970"/>
                    <a:pt x="680720" y="1920240"/>
                    <a:pt x="687070" y="1918970"/>
                  </a:cubicBezTo>
                  <a:cubicBezTo>
                    <a:pt x="690880" y="1918970"/>
                    <a:pt x="694690" y="1915160"/>
                    <a:pt x="697230" y="1915160"/>
                  </a:cubicBezTo>
                  <a:cubicBezTo>
                    <a:pt x="707390" y="1916430"/>
                    <a:pt x="718820" y="1912620"/>
                    <a:pt x="727710" y="1918970"/>
                  </a:cubicBezTo>
                  <a:cubicBezTo>
                    <a:pt x="728980" y="1920240"/>
                    <a:pt x="731520" y="1920240"/>
                    <a:pt x="734060" y="1920240"/>
                  </a:cubicBezTo>
                  <a:cubicBezTo>
                    <a:pt x="750570" y="1921510"/>
                    <a:pt x="764540" y="1926590"/>
                    <a:pt x="775970" y="1936750"/>
                  </a:cubicBezTo>
                  <a:cubicBezTo>
                    <a:pt x="779780" y="1940560"/>
                    <a:pt x="784860" y="1943100"/>
                    <a:pt x="788670" y="1945640"/>
                  </a:cubicBezTo>
                  <a:cubicBezTo>
                    <a:pt x="792480" y="1948180"/>
                    <a:pt x="797560" y="1948180"/>
                    <a:pt x="801370" y="1949450"/>
                  </a:cubicBezTo>
                  <a:cubicBezTo>
                    <a:pt x="805180" y="1950720"/>
                    <a:pt x="807720" y="1951990"/>
                    <a:pt x="811530" y="1951990"/>
                  </a:cubicBezTo>
                  <a:cubicBezTo>
                    <a:pt x="817880" y="1951990"/>
                    <a:pt x="822960" y="1954530"/>
                    <a:pt x="826770" y="1959610"/>
                  </a:cubicBezTo>
                  <a:cubicBezTo>
                    <a:pt x="828040" y="1960880"/>
                    <a:pt x="829310" y="1962150"/>
                    <a:pt x="830580" y="1964690"/>
                  </a:cubicBezTo>
                  <a:cubicBezTo>
                    <a:pt x="829310" y="1968500"/>
                    <a:pt x="836930" y="1978660"/>
                    <a:pt x="842010" y="1978660"/>
                  </a:cubicBezTo>
                  <a:cubicBezTo>
                    <a:pt x="850900" y="1978660"/>
                    <a:pt x="859790" y="1981200"/>
                    <a:pt x="867410" y="1987550"/>
                  </a:cubicBezTo>
                  <a:cubicBezTo>
                    <a:pt x="868680" y="1988820"/>
                    <a:pt x="871220" y="1988820"/>
                    <a:pt x="873760" y="1987550"/>
                  </a:cubicBezTo>
                  <a:cubicBezTo>
                    <a:pt x="877570" y="1986280"/>
                    <a:pt x="880110" y="1986280"/>
                    <a:pt x="882650" y="1990090"/>
                  </a:cubicBezTo>
                  <a:cubicBezTo>
                    <a:pt x="883920" y="1991360"/>
                    <a:pt x="889000" y="1991360"/>
                    <a:pt x="891540" y="1991360"/>
                  </a:cubicBezTo>
                  <a:cubicBezTo>
                    <a:pt x="897890" y="1991360"/>
                    <a:pt x="905510" y="1990090"/>
                    <a:pt x="911860" y="1991360"/>
                  </a:cubicBezTo>
                  <a:cubicBezTo>
                    <a:pt x="923290" y="1992630"/>
                    <a:pt x="933450" y="1993900"/>
                    <a:pt x="944880" y="1996440"/>
                  </a:cubicBezTo>
                  <a:cubicBezTo>
                    <a:pt x="947420" y="1996440"/>
                    <a:pt x="949960" y="1997710"/>
                    <a:pt x="951230" y="1998980"/>
                  </a:cubicBezTo>
                  <a:cubicBezTo>
                    <a:pt x="953770" y="2005330"/>
                    <a:pt x="960120" y="2005330"/>
                    <a:pt x="963930" y="2006600"/>
                  </a:cubicBezTo>
                  <a:cubicBezTo>
                    <a:pt x="967740" y="2007870"/>
                    <a:pt x="972820" y="2009140"/>
                    <a:pt x="975360" y="2009140"/>
                  </a:cubicBezTo>
                  <a:cubicBezTo>
                    <a:pt x="976630" y="2007870"/>
                    <a:pt x="979170" y="2006600"/>
                    <a:pt x="981710" y="2004060"/>
                  </a:cubicBezTo>
                  <a:cubicBezTo>
                    <a:pt x="976630" y="2004060"/>
                    <a:pt x="974090" y="2005330"/>
                    <a:pt x="971550" y="2005330"/>
                  </a:cubicBezTo>
                  <a:cubicBezTo>
                    <a:pt x="976630" y="1998980"/>
                    <a:pt x="981710" y="1997710"/>
                    <a:pt x="988060" y="2001520"/>
                  </a:cubicBezTo>
                  <a:cubicBezTo>
                    <a:pt x="995680" y="2007870"/>
                    <a:pt x="1002030" y="2007870"/>
                    <a:pt x="1010920" y="2001520"/>
                  </a:cubicBezTo>
                  <a:lnTo>
                    <a:pt x="1018540" y="1997710"/>
                  </a:lnTo>
                  <a:lnTo>
                    <a:pt x="1018540" y="1991360"/>
                  </a:lnTo>
                  <a:cubicBezTo>
                    <a:pt x="1022350" y="1992630"/>
                    <a:pt x="1026160" y="1995170"/>
                    <a:pt x="1028700" y="1995170"/>
                  </a:cubicBezTo>
                  <a:cubicBezTo>
                    <a:pt x="1036320" y="1991360"/>
                    <a:pt x="1043940" y="1987550"/>
                    <a:pt x="1050290" y="1982470"/>
                  </a:cubicBezTo>
                  <a:cubicBezTo>
                    <a:pt x="1057910" y="1977390"/>
                    <a:pt x="1064260" y="1971040"/>
                    <a:pt x="1070610" y="1965960"/>
                  </a:cubicBezTo>
                  <a:cubicBezTo>
                    <a:pt x="1071880" y="1965960"/>
                    <a:pt x="1071880" y="1964690"/>
                    <a:pt x="1073150" y="1964690"/>
                  </a:cubicBezTo>
                  <a:cubicBezTo>
                    <a:pt x="1082040" y="1962150"/>
                    <a:pt x="1089660" y="1960880"/>
                    <a:pt x="1098550" y="1958340"/>
                  </a:cubicBezTo>
                  <a:cubicBezTo>
                    <a:pt x="1103630" y="1957070"/>
                    <a:pt x="1107440" y="1954530"/>
                    <a:pt x="1112520" y="1953260"/>
                  </a:cubicBezTo>
                  <a:cubicBezTo>
                    <a:pt x="1116330" y="1951990"/>
                    <a:pt x="1118870" y="1951990"/>
                    <a:pt x="1122680" y="1950720"/>
                  </a:cubicBezTo>
                  <a:lnTo>
                    <a:pt x="1135380" y="1950720"/>
                  </a:lnTo>
                  <a:cubicBezTo>
                    <a:pt x="1137920" y="1950720"/>
                    <a:pt x="1141730" y="1950720"/>
                    <a:pt x="1144270" y="1949450"/>
                  </a:cubicBezTo>
                  <a:cubicBezTo>
                    <a:pt x="1145540" y="1946910"/>
                    <a:pt x="1148080" y="1943100"/>
                    <a:pt x="1149350" y="1943100"/>
                  </a:cubicBezTo>
                  <a:cubicBezTo>
                    <a:pt x="1153160" y="1943100"/>
                    <a:pt x="1155700" y="1945640"/>
                    <a:pt x="1159510" y="1946910"/>
                  </a:cubicBezTo>
                  <a:cubicBezTo>
                    <a:pt x="1160780" y="1946910"/>
                    <a:pt x="1160780" y="1948180"/>
                    <a:pt x="1160780" y="1949450"/>
                  </a:cubicBezTo>
                  <a:cubicBezTo>
                    <a:pt x="1165860" y="1954530"/>
                    <a:pt x="1169670" y="1960880"/>
                    <a:pt x="1174750" y="1965960"/>
                  </a:cubicBezTo>
                  <a:cubicBezTo>
                    <a:pt x="1181100" y="1972310"/>
                    <a:pt x="1187450" y="1972310"/>
                    <a:pt x="1191260" y="1968500"/>
                  </a:cubicBezTo>
                  <a:cubicBezTo>
                    <a:pt x="1197610" y="1963420"/>
                    <a:pt x="1202690" y="1959610"/>
                    <a:pt x="1211580" y="1962150"/>
                  </a:cubicBezTo>
                  <a:cubicBezTo>
                    <a:pt x="1212850" y="1962150"/>
                    <a:pt x="1215390" y="1963420"/>
                    <a:pt x="1216660" y="1962150"/>
                  </a:cubicBezTo>
                  <a:cubicBezTo>
                    <a:pt x="1223010" y="1959610"/>
                    <a:pt x="1230630" y="1957070"/>
                    <a:pt x="1236980" y="1953260"/>
                  </a:cubicBezTo>
                  <a:cubicBezTo>
                    <a:pt x="1240790" y="1951990"/>
                    <a:pt x="1245870" y="1951990"/>
                    <a:pt x="1247140" y="1949450"/>
                  </a:cubicBezTo>
                  <a:cubicBezTo>
                    <a:pt x="1250950" y="1941830"/>
                    <a:pt x="1257300" y="1938020"/>
                    <a:pt x="1263650" y="1932940"/>
                  </a:cubicBezTo>
                  <a:cubicBezTo>
                    <a:pt x="1267460" y="1929130"/>
                    <a:pt x="1271270" y="1924050"/>
                    <a:pt x="1275080" y="1922780"/>
                  </a:cubicBezTo>
                  <a:cubicBezTo>
                    <a:pt x="1283970" y="1920240"/>
                    <a:pt x="1290320" y="1912620"/>
                    <a:pt x="1297940" y="1907540"/>
                  </a:cubicBezTo>
                  <a:cubicBezTo>
                    <a:pt x="1304290" y="1903730"/>
                    <a:pt x="1308100" y="1896110"/>
                    <a:pt x="1314450" y="1894840"/>
                  </a:cubicBezTo>
                  <a:cubicBezTo>
                    <a:pt x="1324610" y="1892300"/>
                    <a:pt x="1332230" y="1885950"/>
                    <a:pt x="1341120" y="1879600"/>
                  </a:cubicBezTo>
                  <a:cubicBezTo>
                    <a:pt x="1346200" y="1875790"/>
                    <a:pt x="1352550" y="1873250"/>
                    <a:pt x="1358900" y="1874520"/>
                  </a:cubicBezTo>
                  <a:cubicBezTo>
                    <a:pt x="1362710" y="1875790"/>
                    <a:pt x="1367790" y="1874520"/>
                    <a:pt x="1370330" y="1873250"/>
                  </a:cubicBezTo>
                  <a:cubicBezTo>
                    <a:pt x="1375410" y="1870710"/>
                    <a:pt x="1380490" y="1866900"/>
                    <a:pt x="1385570" y="1864360"/>
                  </a:cubicBezTo>
                  <a:cubicBezTo>
                    <a:pt x="1389380" y="1861820"/>
                    <a:pt x="1393190" y="1859280"/>
                    <a:pt x="1397000" y="1859280"/>
                  </a:cubicBezTo>
                  <a:cubicBezTo>
                    <a:pt x="1409700" y="1858010"/>
                    <a:pt x="1419860" y="1855470"/>
                    <a:pt x="1426210" y="1842770"/>
                  </a:cubicBezTo>
                  <a:cubicBezTo>
                    <a:pt x="1428750" y="1837690"/>
                    <a:pt x="1441450" y="1831340"/>
                    <a:pt x="1446530" y="1833880"/>
                  </a:cubicBezTo>
                  <a:cubicBezTo>
                    <a:pt x="1455420" y="1837690"/>
                    <a:pt x="1461770" y="1835150"/>
                    <a:pt x="1466850" y="1827530"/>
                  </a:cubicBezTo>
                  <a:cubicBezTo>
                    <a:pt x="1470660" y="1823720"/>
                    <a:pt x="1475740" y="1824990"/>
                    <a:pt x="1479550" y="1827530"/>
                  </a:cubicBezTo>
                  <a:cubicBezTo>
                    <a:pt x="1482090" y="1830070"/>
                    <a:pt x="1484630" y="1831340"/>
                    <a:pt x="1487170" y="1831340"/>
                  </a:cubicBezTo>
                  <a:cubicBezTo>
                    <a:pt x="1496060" y="1832610"/>
                    <a:pt x="1506220" y="1831340"/>
                    <a:pt x="1515110" y="1832610"/>
                  </a:cubicBezTo>
                  <a:cubicBezTo>
                    <a:pt x="1522730" y="1833880"/>
                    <a:pt x="1530350" y="1831340"/>
                    <a:pt x="1535430" y="1826260"/>
                  </a:cubicBezTo>
                  <a:cubicBezTo>
                    <a:pt x="1540510" y="1821180"/>
                    <a:pt x="1544320" y="1821180"/>
                    <a:pt x="1551940" y="1823720"/>
                  </a:cubicBezTo>
                  <a:cubicBezTo>
                    <a:pt x="1558290" y="1826260"/>
                    <a:pt x="1563370" y="1832610"/>
                    <a:pt x="1572260" y="1831340"/>
                  </a:cubicBezTo>
                  <a:cubicBezTo>
                    <a:pt x="1579880" y="1830070"/>
                    <a:pt x="1588770" y="1833880"/>
                    <a:pt x="1597660" y="1830070"/>
                  </a:cubicBezTo>
                  <a:lnTo>
                    <a:pt x="1602740" y="1830070"/>
                  </a:lnTo>
                  <a:cubicBezTo>
                    <a:pt x="1610360" y="1832610"/>
                    <a:pt x="1617980" y="1833880"/>
                    <a:pt x="1624330" y="1840230"/>
                  </a:cubicBezTo>
                  <a:cubicBezTo>
                    <a:pt x="1631950" y="1846580"/>
                    <a:pt x="1633220" y="1799590"/>
                    <a:pt x="1640840" y="1804670"/>
                  </a:cubicBezTo>
                  <a:cubicBezTo>
                    <a:pt x="1652270" y="1812290"/>
                    <a:pt x="1649730" y="1804670"/>
                    <a:pt x="1661160" y="1811020"/>
                  </a:cubicBezTo>
                  <a:cubicBezTo>
                    <a:pt x="1670050" y="1814830"/>
                    <a:pt x="1666240" y="1800860"/>
                    <a:pt x="1676400" y="1803400"/>
                  </a:cubicBezTo>
                  <a:cubicBezTo>
                    <a:pt x="1677670" y="1803400"/>
                    <a:pt x="1692910" y="1813560"/>
                    <a:pt x="1692910" y="1812290"/>
                  </a:cubicBezTo>
                  <a:cubicBezTo>
                    <a:pt x="1699260" y="1808480"/>
                    <a:pt x="1705610" y="1770380"/>
                    <a:pt x="1711960" y="1771650"/>
                  </a:cubicBezTo>
                  <a:cubicBezTo>
                    <a:pt x="1724660" y="1775460"/>
                    <a:pt x="1736090" y="1772920"/>
                    <a:pt x="1747520" y="1767840"/>
                  </a:cubicBezTo>
                  <a:cubicBezTo>
                    <a:pt x="1753870" y="1765300"/>
                    <a:pt x="1764030" y="1756410"/>
                    <a:pt x="1769110" y="1760220"/>
                  </a:cubicBezTo>
                  <a:cubicBezTo>
                    <a:pt x="1778000" y="1766570"/>
                    <a:pt x="1786890" y="1769110"/>
                    <a:pt x="1797050" y="1770380"/>
                  </a:cubicBezTo>
                  <a:cubicBezTo>
                    <a:pt x="1798320" y="1770380"/>
                    <a:pt x="1799590" y="1771650"/>
                    <a:pt x="1800860" y="1772920"/>
                  </a:cubicBezTo>
                  <a:cubicBezTo>
                    <a:pt x="1804670" y="1778000"/>
                    <a:pt x="1822450" y="1764030"/>
                    <a:pt x="1826260" y="1769110"/>
                  </a:cubicBezTo>
                  <a:cubicBezTo>
                    <a:pt x="1831340" y="1776730"/>
                    <a:pt x="1836420" y="1784350"/>
                    <a:pt x="1841500" y="1790700"/>
                  </a:cubicBezTo>
                  <a:cubicBezTo>
                    <a:pt x="1844040" y="1793240"/>
                    <a:pt x="1847850" y="1794510"/>
                    <a:pt x="1849120" y="1797050"/>
                  </a:cubicBezTo>
                  <a:cubicBezTo>
                    <a:pt x="1850390" y="1803400"/>
                    <a:pt x="1852930" y="1805940"/>
                    <a:pt x="1859280" y="1805940"/>
                  </a:cubicBezTo>
                  <a:cubicBezTo>
                    <a:pt x="1863090" y="1805940"/>
                    <a:pt x="1866900" y="1807210"/>
                    <a:pt x="1869440" y="1809750"/>
                  </a:cubicBezTo>
                  <a:cubicBezTo>
                    <a:pt x="1875790" y="1813560"/>
                    <a:pt x="1880870" y="1817370"/>
                    <a:pt x="1885950" y="1821180"/>
                  </a:cubicBezTo>
                  <a:cubicBezTo>
                    <a:pt x="1892300" y="1824990"/>
                    <a:pt x="1898650" y="1828800"/>
                    <a:pt x="1901190" y="1835150"/>
                  </a:cubicBezTo>
                  <a:cubicBezTo>
                    <a:pt x="1902460" y="1837690"/>
                    <a:pt x="1903730" y="1838960"/>
                    <a:pt x="1905000" y="1840230"/>
                  </a:cubicBezTo>
                  <a:cubicBezTo>
                    <a:pt x="1910080" y="1845310"/>
                    <a:pt x="1915160" y="1849120"/>
                    <a:pt x="1920240" y="1854200"/>
                  </a:cubicBezTo>
                  <a:cubicBezTo>
                    <a:pt x="1927860" y="1860550"/>
                    <a:pt x="1934210" y="1868170"/>
                    <a:pt x="1941830" y="1874520"/>
                  </a:cubicBezTo>
                  <a:cubicBezTo>
                    <a:pt x="1944370" y="1875790"/>
                    <a:pt x="1946910" y="1878330"/>
                    <a:pt x="1949450" y="1879600"/>
                  </a:cubicBezTo>
                  <a:cubicBezTo>
                    <a:pt x="1954530" y="1882140"/>
                    <a:pt x="1959610" y="1884680"/>
                    <a:pt x="1963420" y="1888490"/>
                  </a:cubicBezTo>
                  <a:cubicBezTo>
                    <a:pt x="1967230" y="1892300"/>
                    <a:pt x="1985010" y="1869440"/>
                    <a:pt x="1987550" y="1874520"/>
                  </a:cubicBezTo>
                  <a:cubicBezTo>
                    <a:pt x="1987550" y="1875790"/>
                    <a:pt x="1988820" y="1875790"/>
                    <a:pt x="1990090" y="1875790"/>
                  </a:cubicBezTo>
                  <a:cubicBezTo>
                    <a:pt x="1997710" y="1882140"/>
                    <a:pt x="2005330" y="1879600"/>
                    <a:pt x="2012950" y="1877060"/>
                  </a:cubicBezTo>
                  <a:cubicBezTo>
                    <a:pt x="2015490" y="1875790"/>
                    <a:pt x="2018030" y="1874520"/>
                    <a:pt x="2019300" y="1875790"/>
                  </a:cubicBezTo>
                  <a:cubicBezTo>
                    <a:pt x="2028190" y="1879600"/>
                    <a:pt x="2034540" y="1888490"/>
                    <a:pt x="2045970" y="1889760"/>
                  </a:cubicBezTo>
                  <a:cubicBezTo>
                    <a:pt x="2045970" y="1889760"/>
                    <a:pt x="2047240" y="1889760"/>
                    <a:pt x="2047240" y="1891030"/>
                  </a:cubicBezTo>
                  <a:cubicBezTo>
                    <a:pt x="2049780" y="1898650"/>
                    <a:pt x="2057400" y="1898650"/>
                    <a:pt x="2063750" y="1899920"/>
                  </a:cubicBezTo>
                  <a:cubicBezTo>
                    <a:pt x="2067560" y="1899920"/>
                    <a:pt x="2071370" y="1901190"/>
                    <a:pt x="2073910" y="1902460"/>
                  </a:cubicBezTo>
                  <a:cubicBezTo>
                    <a:pt x="2081530" y="1906270"/>
                    <a:pt x="2089150" y="1911350"/>
                    <a:pt x="2098040" y="1913890"/>
                  </a:cubicBezTo>
                  <a:cubicBezTo>
                    <a:pt x="2109470" y="1917700"/>
                    <a:pt x="2120900" y="1920240"/>
                    <a:pt x="2129790" y="1926590"/>
                  </a:cubicBezTo>
                  <a:cubicBezTo>
                    <a:pt x="2131060" y="1926590"/>
                    <a:pt x="2132330" y="1926590"/>
                    <a:pt x="2132330" y="1927860"/>
                  </a:cubicBezTo>
                  <a:cubicBezTo>
                    <a:pt x="2136140" y="1930400"/>
                    <a:pt x="2142490" y="1931670"/>
                    <a:pt x="2145030" y="1935480"/>
                  </a:cubicBezTo>
                  <a:cubicBezTo>
                    <a:pt x="2148840" y="1943100"/>
                    <a:pt x="2159000" y="1941830"/>
                    <a:pt x="2164080" y="1948180"/>
                  </a:cubicBezTo>
                  <a:lnTo>
                    <a:pt x="2165350" y="1948180"/>
                  </a:lnTo>
                  <a:cubicBezTo>
                    <a:pt x="2170430" y="1948180"/>
                    <a:pt x="2175510" y="1949450"/>
                    <a:pt x="2181860" y="1949450"/>
                  </a:cubicBezTo>
                  <a:cubicBezTo>
                    <a:pt x="2184400" y="1948180"/>
                    <a:pt x="2188210" y="1945640"/>
                    <a:pt x="2190750" y="1945640"/>
                  </a:cubicBezTo>
                  <a:cubicBezTo>
                    <a:pt x="2202180" y="1949450"/>
                    <a:pt x="2213610" y="1949450"/>
                    <a:pt x="2221230" y="1939290"/>
                  </a:cubicBezTo>
                  <a:cubicBezTo>
                    <a:pt x="2222500" y="1938020"/>
                    <a:pt x="2225040" y="1938020"/>
                    <a:pt x="2227580" y="1938020"/>
                  </a:cubicBezTo>
                  <a:lnTo>
                    <a:pt x="2237740" y="1938020"/>
                  </a:lnTo>
                  <a:cubicBezTo>
                    <a:pt x="2249170" y="1935480"/>
                    <a:pt x="2259330" y="1932940"/>
                    <a:pt x="2270760" y="1931670"/>
                  </a:cubicBezTo>
                  <a:cubicBezTo>
                    <a:pt x="2275840" y="1930400"/>
                    <a:pt x="2282190" y="1932940"/>
                    <a:pt x="2287270" y="1934210"/>
                  </a:cubicBezTo>
                  <a:cubicBezTo>
                    <a:pt x="2292350" y="1935480"/>
                    <a:pt x="2297430" y="1935480"/>
                    <a:pt x="2302510" y="1935480"/>
                  </a:cubicBezTo>
                  <a:cubicBezTo>
                    <a:pt x="2308860" y="1935480"/>
                    <a:pt x="2313940" y="1932940"/>
                    <a:pt x="2320290" y="1932940"/>
                  </a:cubicBezTo>
                  <a:cubicBezTo>
                    <a:pt x="2325370" y="1931670"/>
                    <a:pt x="2331720" y="1931670"/>
                    <a:pt x="2336800" y="1930400"/>
                  </a:cubicBezTo>
                  <a:cubicBezTo>
                    <a:pt x="2348230" y="1927860"/>
                    <a:pt x="2358390" y="1925320"/>
                    <a:pt x="2369820" y="1924050"/>
                  </a:cubicBezTo>
                  <a:cubicBezTo>
                    <a:pt x="2377440" y="1880870"/>
                    <a:pt x="2376170" y="1830070"/>
                    <a:pt x="2376170" y="1778000"/>
                  </a:cubicBezTo>
                  <a:close/>
                </a:path>
              </a:pathLst>
            </a:custGeom>
            <a:blipFill>
              <a:blip r:embed="rId3"/>
              <a:stretch>
                <a:fillRect l="-13419" r="-13419"/>
              </a:stretch>
            </a:blipFill>
          </p:spPr>
        </p:sp>
      </p:grpSp>
      <p:grpSp>
        <p:nvGrpSpPr>
          <p:cNvPr id="9" name="Group 9"/>
          <p:cNvGrpSpPr/>
          <p:nvPr/>
        </p:nvGrpSpPr>
        <p:grpSpPr>
          <a:xfrm>
            <a:off x="734945" y="7877348"/>
            <a:ext cx="11642115" cy="1986349"/>
            <a:chOff x="0" y="0"/>
            <a:chExt cx="15522820" cy="2648465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14816467" cy="2648465"/>
              <a:chOff x="0" y="0"/>
              <a:chExt cx="2609350" cy="46642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609350" cy="466425"/>
              </a:xfrm>
              <a:custGeom>
                <a:avLst/>
                <a:gdLst/>
                <a:ahLst/>
                <a:cxnLst/>
                <a:rect l="l" t="t" r="r" b="b"/>
                <a:pathLst>
                  <a:path w="2609350" h="466425">
                    <a:moveTo>
                      <a:pt x="26474" y="0"/>
                    </a:moveTo>
                    <a:lnTo>
                      <a:pt x="2582876" y="0"/>
                    </a:lnTo>
                    <a:cubicBezTo>
                      <a:pt x="2597497" y="0"/>
                      <a:pt x="2609350" y="11853"/>
                      <a:pt x="2609350" y="26474"/>
                    </a:cubicBezTo>
                    <a:lnTo>
                      <a:pt x="2609350" y="439951"/>
                    </a:lnTo>
                    <a:cubicBezTo>
                      <a:pt x="2609350" y="446972"/>
                      <a:pt x="2606561" y="453706"/>
                      <a:pt x="2601596" y="458671"/>
                    </a:cubicBezTo>
                    <a:cubicBezTo>
                      <a:pt x="2596631" y="463636"/>
                      <a:pt x="2589898" y="466425"/>
                      <a:pt x="2582876" y="466425"/>
                    </a:cubicBezTo>
                    <a:lnTo>
                      <a:pt x="26474" y="466425"/>
                    </a:lnTo>
                    <a:cubicBezTo>
                      <a:pt x="11853" y="466425"/>
                      <a:pt x="0" y="454572"/>
                      <a:pt x="0" y="439951"/>
                    </a:cubicBezTo>
                    <a:lnTo>
                      <a:pt x="0" y="26474"/>
                    </a:lnTo>
                    <a:cubicBezTo>
                      <a:pt x="0" y="19453"/>
                      <a:pt x="2789" y="12719"/>
                      <a:pt x="7754" y="7754"/>
                    </a:cubicBezTo>
                    <a:cubicBezTo>
                      <a:pt x="12719" y="2789"/>
                      <a:pt x="19453" y="0"/>
                      <a:pt x="26474" y="0"/>
                    </a:cubicBezTo>
                    <a:close/>
                  </a:path>
                </a:pathLst>
              </a:custGeom>
              <a:solidFill>
                <a:srgbClr val="EFDDB7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28575"/>
                <a:ext cx="2609350" cy="4950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100"/>
                  </a:lnSpc>
                </a:pPr>
                <a:endParaRPr/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464435" y="554733"/>
              <a:ext cx="7529192" cy="15675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79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30645A"/>
                  </a:solidFill>
                  <a:latin typeface="TT Firs Neue"/>
                </a:rPr>
                <a:t>Mostrar la realidad de como nuestros acciones y residuos dañan los ecosistemas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993628" y="554733"/>
              <a:ext cx="7529192" cy="15675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079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30645A"/>
                  </a:solidFill>
                  <a:latin typeface="TT Firs Neue"/>
                </a:rPr>
                <a:t>Dar pautas para un comportamiento responsable con nuestro entorno</a:t>
              </a:r>
            </a:p>
          </p:txBody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752005" y="7501913"/>
            <a:ext cx="686141" cy="750871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1242008" y="2955701"/>
            <a:ext cx="9950981" cy="8772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579"/>
              </a:lnSpc>
            </a:pPr>
            <a:r>
              <a:rPr lang="en-US" sz="6579">
                <a:solidFill>
                  <a:srgbClr val="2F9B82"/>
                </a:solidFill>
                <a:latin typeface="Lovelo"/>
              </a:rPr>
              <a:t>EDUCACIÓN AMBIENTAL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34945" y="3766315"/>
            <a:ext cx="10865236" cy="4780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"/>
              </a:rPr>
              <a:t>Proceso que permite a las personas investigar sobre temáticas ambientales, involucrarse en la resolución de problemas y tomar medidas para mejorar el medio ambiente. Se alcanza un entendimiento más profundo y se ofrecen las herramientas para tomar decisiones informadas y responsables.</a:t>
            </a:r>
          </a:p>
          <a:p>
            <a:pPr algn="ctr">
              <a:lnSpc>
                <a:spcPts val="4759"/>
              </a:lnSpc>
            </a:pPr>
            <a:endParaRPr lang="en-US" sz="3399">
              <a:solidFill>
                <a:srgbClr val="000000"/>
              </a:solidFill>
              <a:latin typeface="Open Sans"/>
            </a:endParaRPr>
          </a:p>
          <a:p>
            <a:pPr marL="0" lvl="0" indent="0" algn="just">
              <a:lnSpc>
                <a:spcPts val="4759"/>
              </a:lnSpc>
              <a:spcBef>
                <a:spcPct val="0"/>
              </a:spcBef>
            </a:pPr>
            <a:endParaRPr lang="en-US" sz="3399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144644" y="7501913"/>
            <a:ext cx="686141" cy="7508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96470">
            <a:off x="709257" y="473731"/>
            <a:ext cx="6485902" cy="1851000"/>
            <a:chOff x="0" y="0"/>
            <a:chExt cx="7374263" cy="210452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374263" cy="2104527"/>
            </a:xfrm>
            <a:custGeom>
              <a:avLst/>
              <a:gdLst/>
              <a:ahLst/>
              <a:cxnLst/>
              <a:rect l="l" t="t" r="r" b="b"/>
              <a:pathLst>
                <a:path w="7374263" h="2104527">
                  <a:moveTo>
                    <a:pt x="105702" y="0"/>
                  </a:moveTo>
                  <a:lnTo>
                    <a:pt x="7268561" y="0"/>
                  </a:lnTo>
                  <a:cubicBezTo>
                    <a:pt x="7296595" y="0"/>
                    <a:pt x="7323481" y="11136"/>
                    <a:pt x="7343304" y="30959"/>
                  </a:cubicBezTo>
                  <a:cubicBezTo>
                    <a:pt x="7363127" y="50782"/>
                    <a:pt x="7374263" y="77668"/>
                    <a:pt x="7374263" y="105702"/>
                  </a:cubicBezTo>
                  <a:lnTo>
                    <a:pt x="7374263" y="1998825"/>
                  </a:lnTo>
                  <a:cubicBezTo>
                    <a:pt x="7374263" y="2057203"/>
                    <a:pt x="7326939" y="2104527"/>
                    <a:pt x="7268561" y="2104527"/>
                  </a:cubicBezTo>
                  <a:lnTo>
                    <a:pt x="105702" y="2104527"/>
                  </a:lnTo>
                  <a:cubicBezTo>
                    <a:pt x="77668" y="2104527"/>
                    <a:pt x="50782" y="2093391"/>
                    <a:pt x="30959" y="2073568"/>
                  </a:cubicBezTo>
                  <a:cubicBezTo>
                    <a:pt x="11136" y="2053745"/>
                    <a:pt x="0" y="2026859"/>
                    <a:pt x="0" y="1998825"/>
                  </a:cubicBezTo>
                  <a:lnTo>
                    <a:pt x="0" y="105702"/>
                  </a:lnTo>
                  <a:cubicBezTo>
                    <a:pt x="0" y="77668"/>
                    <a:pt x="11136" y="50782"/>
                    <a:pt x="30959" y="30959"/>
                  </a:cubicBezTo>
                  <a:cubicBezTo>
                    <a:pt x="50782" y="11136"/>
                    <a:pt x="77668" y="0"/>
                    <a:pt x="105702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7374263" cy="2171202"/>
            </a:xfrm>
            <a:prstGeom prst="rect">
              <a:avLst/>
            </a:prstGeom>
          </p:spPr>
          <p:txBody>
            <a:bodyPr lIns="254000" tIns="254000" rIns="254000" bIns="254000" rtlCol="0" anchor="ctr"/>
            <a:lstStyle/>
            <a:p>
              <a:pPr marL="0" lvl="0" indent="0" algn="ctr">
                <a:lnSpc>
                  <a:spcPts val="3807"/>
                </a:lnSpc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¿QUÉ PUEDE HACER UNA ENTIDAD LOCAL PARA MEJORAR EL USO DE SUS ESPACIOS NATURALES?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401674" y="6660796"/>
            <a:ext cx="3183007" cy="318300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39"/>
                </a:lnSpc>
              </a:pPr>
              <a:r>
                <a:rPr lang="en-US" sz="2399">
                  <a:solidFill>
                    <a:srgbClr val="F1F1E3"/>
                  </a:solidFill>
                  <a:latin typeface="TT Firs Neue"/>
                </a:rPr>
                <a:t>PARTICIPACIÓN</a:t>
              </a:r>
            </a:p>
          </p:txBody>
        </p:sp>
      </p:grpSp>
      <p:sp>
        <p:nvSpPr>
          <p:cNvPr id="8" name="Freeform 8"/>
          <p:cNvSpPr/>
          <p:nvPr/>
        </p:nvSpPr>
        <p:spPr>
          <a:xfrm>
            <a:off x="14148511" y="1372015"/>
            <a:ext cx="4133134" cy="3771485"/>
          </a:xfrm>
          <a:custGeom>
            <a:avLst/>
            <a:gdLst/>
            <a:ahLst/>
            <a:cxnLst/>
            <a:rect l="l" t="t" r="r" b="b"/>
            <a:pathLst>
              <a:path w="4133134" h="3771485">
                <a:moveTo>
                  <a:pt x="0" y="0"/>
                </a:moveTo>
                <a:lnTo>
                  <a:pt x="4133134" y="0"/>
                </a:lnTo>
                <a:lnTo>
                  <a:pt x="4133134" y="3771485"/>
                </a:lnTo>
                <a:lnTo>
                  <a:pt x="0" y="377148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10299261" y="2096902"/>
            <a:ext cx="3314767" cy="3314767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39"/>
                </a:lnSpc>
              </a:pPr>
              <a:r>
                <a:rPr lang="en-US" sz="2399">
                  <a:solidFill>
                    <a:srgbClr val="F1F1E3"/>
                  </a:solidFill>
                  <a:latin typeface="TT Firs Neue"/>
                </a:rPr>
                <a:t>PUESTA EN MARCHA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17616" y="2637598"/>
            <a:ext cx="3284144" cy="3284144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9"/>
                </a:lnSpc>
              </a:pPr>
              <a:r>
                <a:rPr lang="en-US" sz="2299">
                  <a:solidFill>
                    <a:srgbClr val="F1F1E3"/>
                  </a:solidFill>
                  <a:latin typeface="TT Firs Neue"/>
                </a:rPr>
                <a:t>DIAGNÓSTICO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4496436" y="6735003"/>
            <a:ext cx="3247440" cy="3108800"/>
            <a:chOff x="0" y="0"/>
            <a:chExt cx="849048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49048" cy="812800"/>
            </a:xfrm>
            <a:custGeom>
              <a:avLst/>
              <a:gdLst/>
              <a:ahLst/>
              <a:cxnLst/>
              <a:rect l="l" t="t" r="r" b="b"/>
              <a:pathLst>
                <a:path w="849048" h="812800">
                  <a:moveTo>
                    <a:pt x="424524" y="0"/>
                  </a:moveTo>
                  <a:cubicBezTo>
                    <a:pt x="190066" y="0"/>
                    <a:pt x="0" y="181951"/>
                    <a:pt x="0" y="406400"/>
                  </a:cubicBezTo>
                  <a:cubicBezTo>
                    <a:pt x="0" y="630849"/>
                    <a:pt x="190066" y="812800"/>
                    <a:pt x="424524" y="812800"/>
                  </a:cubicBezTo>
                  <a:cubicBezTo>
                    <a:pt x="658982" y="812800"/>
                    <a:pt x="849048" y="630849"/>
                    <a:pt x="849048" y="406400"/>
                  </a:cubicBezTo>
                  <a:cubicBezTo>
                    <a:pt x="849048" y="181951"/>
                    <a:pt x="658982" y="0"/>
                    <a:pt x="424524" y="0"/>
                  </a:cubicBez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76200" y="85725"/>
              <a:ext cx="696648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00"/>
                </a:lnSpc>
              </a:pPr>
              <a:r>
                <a:rPr lang="en-US" sz="2000">
                  <a:solidFill>
                    <a:srgbClr val="F1F1E3"/>
                  </a:solidFill>
                  <a:latin typeface="TT Firs Neue"/>
                </a:rPr>
                <a:t>USO DE RECURSOS DE LAS ADMINISTRACIONES</a:t>
              </a:r>
            </a:p>
          </p:txBody>
        </p:sp>
      </p:grpSp>
      <p:sp>
        <p:nvSpPr>
          <p:cNvPr id="18" name="Freeform 18"/>
          <p:cNvSpPr/>
          <p:nvPr/>
        </p:nvSpPr>
        <p:spPr>
          <a:xfrm>
            <a:off x="-180925" y="6906699"/>
            <a:ext cx="4133134" cy="3771485"/>
          </a:xfrm>
          <a:custGeom>
            <a:avLst/>
            <a:gdLst/>
            <a:ahLst/>
            <a:cxnLst/>
            <a:rect l="l" t="t" r="r" b="b"/>
            <a:pathLst>
              <a:path w="4133134" h="3771485">
                <a:moveTo>
                  <a:pt x="0" y="0"/>
                </a:moveTo>
                <a:lnTo>
                  <a:pt x="4133133" y="0"/>
                </a:lnTo>
                <a:lnTo>
                  <a:pt x="4133133" y="3771484"/>
                </a:lnTo>
                <a:lnTo>
                  <a:pt x="0" y="37714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 rot="7676037">
            <a:off x="1553279" y="5735223"/>
            <a:ext cx="1645188" cy="1106389"/>
          </a:xfrm>
          <a:custGeom>
            <a:avLst/>
            <a:gdLst/>
            <a:ahLst/>
            <a:cxnLst/>
            <a:rect l="l" t="t" r="r" b="b"/>
            <a:pathLst>
              <a:path w="1645188" h="1106389">
                <a:moveTo>
                  <a:pt x="0" y="0"/>
                </a:moveTo>
                <a:lnTo>
                  <a:pt x="1645188" y="0"/>
                </a:lnTo>
                <a:lnTo>
                  <a:pt x="1645188" y="1106390"/>
                </a:lnTo>
                <a:lnTo>
                  <a:pt x="0" y="11063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327792" y="7266747"/>
            <a:ext cx="3382840" cy="25770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45"/>
              </a:lnSpc>
            </a:pPr>
            <a:r>
              <a:rPr lang="en-US" sz="2461">
                <a:solidFill>
                  <a:srgbClr val="000000"/>
                </a:solidFill>
                <a:latin typeface="Open Sans"/>
              </a:rPr>
              <a:t>De forma sencilla, analizamos los problemas existentes y los intereses de determinados sectores de la población</a:t>
            </a:r>
          </a:p>
        </p:txBody>
      </p:sp>
      <p:sp>
        <p:nvSpPr>
          <p:cNvPr id="21" name="Freeform 21"/>
          <p:cNvSpPr/>
          <p:nvPr/>
        </p:nvSpPr>
        <p:spPr>
          <a:xfrm>
            <a:off x="4651380" y="2268465"/>
            <a:ext cx="4270627" cy="3896947"/>
          </a:xfrm>
          <a:custGeom>
            <a:avLst/>
            <a:gdLst/>
            <a:ahLst/>
            <a:cxnLst/>
            <a:rect l="l" t="t" r="r" b="b"/>
            <a:pathLst>
              <a:path w="4270627" h="3896947">
                <a:moveTo>
                  <a:pt x="0" y="0"/>
                </a:moveTo>
                <a:lnTo>
                  <a:pt x="4270627" y="0"/>
                </a:lnTo>
                <a:lnTo>
                  <a:pt x="4270627" y="3896947"/>
                </a:lnTo>
                <a:lnTo>
                  <a:pt x="0" y="38969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 rot="-3475610">
            <a:off x="6236839" y="5758674"/>
            <a:ext cx="1618160" cy="1088212"/>
          </a:xfrm>
          <a:custGeom>
            <a:avLst/>
            <a:gdLst/>
            <a:ahLst/>
            <a:cxnLst/>
            <a:rect l="l" t="t" r="r" b="b"/>
            <a:pathLst>
              <a:path w="1618160" h="1088212">
                <a:moveTo>
                  <a:pt x="0" y="0"/>
                </a:moveTo>
                <a:lnTo>
                  <a:pt x="1618160" y="0"/>
                </a:lnTo>
                <a:lnTo>
                  <a:pt x="1618160" y="1088212"/>
                </a:lnTo>
                <a:lnTo>
                  <a:pt x="0" y="108821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5401674" y="2599498"/>
            <a:ext cx="3382840" cy="25770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45"/>
              </a:lnSpc>
            </a:pPr>
            <a:r>
              <a:rPr lang="en-US" sz="2461">
                <a:solidFill>
                  <a:srgbClr val="000000"/>
                </a:solidFill>
                <a:latin typeface="Open Sans"/>
              </a:rPr>
              <a:t>Se promueve la participación de toda la ciudadanía, de forma que se involucren en la toma de decisiones</a:t>
            </a:r>
          </a:p>
        </p:txBody>
      </p:sp>
      <p:sp>
        <p:nvSpPr>
          <p:cNvPr id="24" name="Freeform 24"/>
          <p:cNvSpPr/>
          <p:nvPr/>
        </p:nvSpPr>
        <p:spPr>
          <a:xfrm>
            <a:off x="9675730" y="6660796"/>
            <a:ext cx="4561828" cy="4162668"/>
          </a:xfrm>
          <a:custGeom>
            <a:avLst/>
            <a:gdLst/>
            <a:ahLst/>
            <a:cxnLst/>
            <a:rect l="l" t="t" r="r" b="b"/>
            <a:pathLst>
              <a:path w="4561828" h="4162668">
                <a:moveTo>
                  <a:pt x="0" y="0"/>
                </a:moveTo>
                <a:lnTo>
                  <a:pt x="4561828" y="0"/>
                </a:lnTo>
                <a:lnTo>
                  <a:pt x="4561828" y="4162668"/>
                </a:lnTo>
                <a:lnTo>
                  <a:pt x="0" y="41626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 rot="-3077326">
            <a:off x="11002423" y="5330841"/>
            <a:ext cx="1757326" cy="1181802"/>
          </a:xfrm>
          <a:custGeom>
            <a:avLst/>
            <a:gdLst/>
            <a:ahLst/>
            <a:cxnLst/>
            <a:rect l="l" t="t" r="r" b="b"/>
            <a:pathLst>
              <a:path w="1757326" h="1181802">
                <a:moveTo>
                  <a:pt x="0" y="0"/>
                </a:moveTo>
                <a:lnTo>
                  <a:pt x="1757326" y="0"/>
                </a:lnTo>
                <a:lnTo>
                  <a:pt x="1757326" y="1181802"/>
                </a:lnTo>
                <a:lnTo>
                  <a:pt x="0" y="11818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6" name="TextBox 26"/>
          <p:cNvSpPr txBox="1"/>
          <p:nvPr/>
        </p:nvSpPr>
        <p:spPr>
          <a:xfrm>
            <a:off x="10299261" y="6868599"/>
            <a:ext cx="3382840" cy="30106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45"/>
              </a:lnSpc>
            </a:pPr>
            <a:r>
              <a:rPr lang="en-US" sz="2461">
                <a:solidFill>
                  <a:srgbClr val="000000"/>
                </a:solidFill>
                <a:latin typeface="Open Sans"/>
              </a:rPr>
              <a:t>Al mismo tiempo que se realiza este diagnóstico, se toman decisiones y se va llegando a acuerdos con el compromiso de ponerlos en marcha 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4523658" y="1702614"/>
            <a:ext cx="3382840" cy="25770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45"/>
              </a:lnSpc>
            </a:pPr>
            <a:r>
              <a:rPr lang="en-US" sz="2461">
                <a:solidFill>
                  <a:srgbClr val="000000"/>
                </a:solidFill>
                <a:latin typeface="Open Sans"/>
              </a:rPr>
              <a:t>Es importante conocer los recursos de los que se dispone (Junta, Diputaciones): asesoramiento, ayudas, etc.</a:t>
            </a:r>
          </a:p>
        </p:txBody>
      </p:sp>
      <p:sp>
        <p:nvSpPr>
          <p:cNvPr id="28" name="Freeform 28"/>
          <p:cNvSpPr/>
          <p:nvPr/>
        </p:nvSpPr>
        <p:spPr>
          <a:xfrm rot="-3077326">
            <a:off x="15307179" y="5034158"/>
            <a:ext cx="1815798" cy="1221124"/>
          </a:xfrm>
          <a:custGeom>
            <a:avLst/>
            <a:gdLst/>
            <a:ahLst/>
            <a:cxnLst/>
            <a:rect l="l" t="t" r="r" b="b"/>
            <a:pathLst>
              <a:path w="1815798" h="1221124">
                <a:moveTo>
                  <a:pt x="0" y="0"/>
                </a:moveTo>
                <a:lnTo>
                  <a:pt x="1815798" y="0"/>
                </a:lnTo>
                <a:lnTo>
                  <a:pt x="1815798" y="1221124"/>
                </a:lnTo>
                <a:lnTo>
                  <a:pt x="0" y="12211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236389">
            <a:off x="38313" y="345958"/>
            <a:ext cx="7276047" cy="1365484"/>
            <a:chOff x="0" y="0"/>
            <a:chExt cx="8272633" cy="15525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EJEMPLO: VOLUNTARIADO AMBIENTAL EN VILLAMALEA (ALBACETE)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480894" y="97608"/>
            <a:ext cx="8196200" cy="10413441"/>
            <a:chOff x="0" y="0"/>
            <a:chExt cx="2158670" cy="274263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58670" cy="2742635"/>
            </a:xfrm>
            <a:custGeom>
              <a:avLst/>
              <a:gdLst/>
              <a:ahLst/>
              <a:cxnLst/>
              <a:rect l="l" t="t" r="r" b="b"/>
              <a:pathLst>
                <a:path w="2158670" h="2742635">
                  <a:moveTo>
                    <a:pt x="0" y="0"/>
                  </a:moveTo>
                  <a:lnTo>
                    <a:pt x="2158670" y="0"/>
                  </a:lnTo>
                  <a:lnTo>
                    <a:pt x="2158670" y="2742635"/>
                  </a:lnTo>
                  <a:lnTo>
                    <a:pt x="0" y="2742635"/>
                  </a:ln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19050"/>
              <a:ext cx="2158670" cy="27235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3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1157467" y="6080493"/>
            <a:ext cx="452042" cy="452042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2F9B82"/>
              </a:solidFill>
              <a:prstDash val="solid"/>
              <a:miter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6768479" y="6352158"/>
            <a:ext cx="2623140" cy="3491843"/>
          </a:xfrm>
          <a:custGeom>
            <a:avLst/>
            <a:gdLst/>
            <a:ahLst/>
            <a:cxnLst/>
            <a:rect l="l" t="t" r="r" b="b"/>
            <a:pathLst>
              <a:path w="2623140" h="3491843">
                <a:moveTo>
                  <a:pt x="0" y="0"/>
                </a:moveTo>
                <a:lnTo>
                  <a:pt x="2623140" y="0"/>
                </a:lnTo>
                <a:lnTo>
                  <a:pt x="2623140" y="3491842"/>
                </a:lnTo>
                <a:lnTo>
                  <a:pt x="0" y="34918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730257" y="2130938"/>
            <a:ext cx="5262267" cy="3949554"/>
          </a:xfrm>
          <a:custGeom>
            <a:avLst/>
            <a:gdLst/>
            <a:ahLst/>
            <a:cxnLst/>
            <a:rect l="l" t="t" r="r" b="b"/>
            <a:pathLst>
              <a:path w="5262267" h="3949554">
                <a:moveTo>
                  <a:pt x="0" y="0"/>
                </a:moveTo>
                <a:lnTo>
                  <a:pt x="5262267" y="0"/>
                </a:lnTo>
                <a:lnTo>
                  <a:pt x="5262267" y="3949555"/>
                </a:lnTo>
                <a:lnTo>
                  <a:pt x="0" y="39495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3676336" y="6306514"/>
            <a:ext cx="2620988" cy="3501639"/>
          </a:xfrm>
          <a:custGeom>
            <a:avLst/>
            <a:gdLst/>
            <a:ahLst/>
            <a:cxnLst/>
            <a:rect l="l" t="t" r="r" b="b"/>
            <a:pathLst>
              <a:path w="2620988" h="3501639">
                <a:moveTo>
                  <a:pt x="0" y="0"/>
                </a:moveTo>
                <a:lnTo>
                  <a:pt x="2620988" y="0"/>
                </a:lnTo>
                <a:lnTo>
                  <a:pt x="2620988" y="3501639"/>
                </a:lnTo>
                <a:lnTo>
                  <a:pt x="0" y="35016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598445" y="6352158"/>
            <a:ext cx="2627882" cy="3491843"/>
          </a:xfrm>
          <a:custGeom>
            <a:avLst/>
            <a:gdLst/>
            <a:ahLst/>
            <a:cxnLst/>
            <a:rect l="l" t="t" r="r" b="b"/>
            <a:pathLst>
              <a:path w="2627882" h="3491843">
                <a:moveTo>
                  <a:pt x="0" y="0"/>
                </a:moveTo>
                <a:lnTo>
                  <a:pt x="2627882" y="0"/>
                </a:lnTo>
                <a:lnTo>
                  <a:pt x="2627882" y="3491842"/>
                </a:lnTo>
                <a:lnTo>
                  <a:pt x="0" y="34918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6768479" y="1537917"/>
            <a:ext cx="3406932" cy="4542576"/>
          </a:xfrm>
          <a:custGeom>
            <a:avLst/>
            <a:gdLst/>
            <a:ahLst/>
            <a:cxnLst/>
            <a:rect l="l" t="t" r="r" b="b"/>
            <a:pathLst>
              <a:path w="3406932" h="4542576">
                <a:moveTo>
                  <a:pt x="0" y="0"/>
                </a:moveTo>
                <a:lnTo>
                  <a:pt x="3406932" y="0"/>
                </a:lnTo>
                <a:lnTo>
                  <a:pt x="3406932" y="4542576"/>
                </a:lnTo>
                <a:lnTo>
                  <a:pt x="0" y="454257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10732570" y="759374"/>
            <a:ext cx="6101833" cy="5862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579"/>
              </a:lnSpc>
            </a:pPr>
            <a:r>
              <a:rPr lang="en-US" sz="4163">
                <a:solidFill>
                  <a:srgbClr val="A2CEA6"/>
                </a:solidFill>
                <a:latin typeface="TT Firs Neue"/>
              </a:rPr>
              <a:t>DIAGNÓSTICO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0732570" y="1568588"/>
            <a:ext cx="7359367" cy="1959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079"/>
              </a:lnSpc>
              <a:spcBef>
                <a:spcPct val="0"/>
              </a:spcBef>
            </a:pPr>
            <a:r>
              <a:rPr lang="en-US" sz="2799">
                <a:solidFill>
                  <a:srgbClr val="F1F1E3"/>
                </a:solidFill>
                <a:latin typeface="TT Firs Neue"/>
              </a:rPr>
              <a:t>Se convoca una reunión dirigida a toda la población del municipio, donde los/as participantes exponen las necesidades que consideran que deben ser prioritarias en su muncipio con respecto al tema propuesto.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0912698" y="4252041"/>
            <a:ext cx="6101833" cy="5862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579"/>
              </a:lnSpc>
            </a:pPr>
            <a:r>
              <a:rPr lang="en-US" sz="4163">
                <a:solidFill>
                  <a:srgbClr val="A2CEA6"/>
                </a:solidFill>
                <a:latin typeface="TT Firs Neue"/>
              </a:rPr>
              <a:t>PARTICIPACIÓN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732570" y="5057393"/>
            <a:ext cx="7359367" cy="11785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079"/>
              </a:lnSpc>
              <a:spcBef>
                <a:spcPct val="0"/>
              </a:spcBef>
            </a:pPr>
            <a:r>
              <a:rPr lang="en-US" sz="2799">
                <a:solidFill>
                  <a:srgbClr val="F1F1E3"/>
                </a:solidFill>
                <a:latin typeface="TT Firs Neue"/>
              </a:rPr>
              <a:t>Se lleva a cabo una captación de voluntarios/as mediante la difusión de las actuaciones a realizar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0912698" y="7079039"/>
            <a:ext cx="6101833" cy="5862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579"/>
              </a:lnSpc>
            </a:pPr>
            <a:r>
              <a:rPr lang="en-US" sz="4163">
                <a:solidFill>
                  <a:srgbClr val="A2CEA6"/>
                </a:solidFill>
                <a:latin typeface="TT Firs Neue"/>
              </a:rPr>
              <a:t>PUESTA EN MARCHA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732570" y="7884390"/>
            <a:ext cx="7359367" cy="1959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079"/>
              </a:lnSpc>
              <a:spcBef>
                <a:spcPct val="0"/>
              </a:spcBef>
            </a:pPr>
            <a:r>
              <a:rPr lang="en-US" sz="2799">
                <a:solidFill>
                  <a:srgbClr val="F1F1E3"/>
                </a:solidFill>
                <a:latin typeface="TT Firs Neue"/>
              </a:rPr>
              <a:t>Una vez formado el voluntariado, se pasa a la ejecución de las actuaciones decididas: adecuar accesos, reforestación con plantas autóctonas, señalización de senderos.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96470">
            <a:off x="732075" y="183726"/>
            <a:ext cx="6485902" cy="1851000"/>
            <a:chOff x="0" y="0"/>
            <a:chExt cx="7374263" cy="210452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374263" cy="2104527"/>
            </a:xfrm>
            <a:custGeom>
              <a:avLst/>
              <a:gdLst/>
              <a:ahLst/>
              <a:cxnLst/>
              <a:rect l="l" t="t" r="r" b="b"/>
              <a:pathLst>
                <a:path w="7374263" h="2104527">
                  <a:moveTo>
                    <a:pt x="105702" y="0"/>
                  </a:moveTo>
                  <a:lnTo>
                    <a:pt x="7268561" y="0"/>
                  </a:lnTo>
                  <a:cubicBezTo>
                    <a:pt x="7296595" y="0"/>
                    <a:pt x="7323481" y="11136"/>
                    <a:pt x="7343304" y="30959"/>
                  </a:cubicBezTo>
                  <a:cubicBezTo>
                    <a:pt x="7363127" y="50782"/>
                    <a:pt x="7374263" y="77668"/>
                    <a:pt x="7374263" y="105702"/>
                  </a:cubicBezTo>
                  <a:lnTo>
                    <a:pt x="7374263" y="1998825"/>
                  </a:lnTo>
                  <a:cubicBezTo>
                    <a:pt x="7374263" y="2057203"/>
                    <a:pt x="7326939" y="2104527"/>
                    <a:pt x="7268561" y="2104527"/>
                  </a:cubicBezTo>
                  <a:lnTo>
                    <a:pt x="105702" y="2104527"/>
                  </a:lnTo>
                  <a:cubicBezTo>
                    <a:pt x="77668" y="2104527"/>
                    <a:pt x="50782" y="2093391"/>
                    <a:pt x="30959" y="2073568"/>
                  </a:cubicBezTo>
                  <a:cubicBezTo>
                    <a:pt x="11136" y="2053745"/>
                    <a:pt x="0" y="2026859"/>
                    <a:pt x="0" y="1998825"/>
                  </a:cubicBezTo>
                  <a:lnTo>
                    <a:pt x="0" y="105702"/>
                  </a:lnTo>
                  <a:cubicBezTo>
                    <a:pt x="0" y="77668"/>
                    <a:pt x="11136" y="50782"/>
                    <a:pt x="30959" y="30959"/>
                  </a:cubicBezTo>
                  <a:cubicBezTo>
                    <a:pt x="50782" y="11136"/>
                    <a:pt x="77668" y="0"/>
                    <a:pt x="105702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7374263" cy="2171202"/>
            </a:xfrm>
            <a:prstGeom prst="rect">
              <a:avLst/>
            </a:prstGeom>
          </p:spPr>
          <p:txBody>
            <a:bodyPr lIns="254000" tIns="254000" rIns="254000" bIns="254000" rtlCol="0" anchor="ctr"/>
            <a:lstStyle/>
            <a:p>
              <a:pPr marL="0" lvl="0" indent="0" algn="ctr">
                <a:lnSpc>
                  <a:spcPts val="3807"/>
                </a:lnSpc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EJEMPLO DE ECOTURISMO: ANILLAMIENTO CIENTÍFICO EN VILLATOYA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1299741" y="2336874"/>
            <a:ext cx="5965806" cy="4489574"/>
          </a:xfrm>
          <a:custGeom>
            <a:avLst/>
            <a:gdLst/>
            <a:ahLst/>
            <a:cxnLst/>
            <a:rect l="l" t="t" r="r" b="b"/>
            <a:pathLst>
              <a:path w="5965806" h="4489574">
                <a:moveTo>
                  <a:pt x="0" y="0"/>
                </a:moveTo>
                <a:lnTo>
                  <a:pt x="5965806" y="0"/>
                </a:lnTo>
                <a:lnTo>
                  <a:pt x="5965806" y="4489574"/>
                </a:lnTo>
                <a:lnTo>
                  <a:pt x="0" y="44895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36913" y="6990289"/>
            <a:ext cx="3646837" cy="2728521"/>
          </a:xfrm>
          <a:custGeom>
            <a:avLst/>
            <a:gdLst/>
            <a:ahLst/>
            <a:cxnLst/>
            <a:rect l="l" t="t" r="r" b="b"/>
            <a:pathLst>
              <a:path w="3646837" h="2728521">
                <a:moveTo>
                  <a:pt x="0" y="0"/>
                </a:moveTo>
                <a:lnTo>
                  <a:pt x="3646838" y="0"/>
                </a:lnTo>
                <a:lnTo>
                  <a:pt x="3646838" y="2728521"/>
                </a:lnTo>
                <a:lnTo>
                  <a:pt x="0" y="27285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 rot="-196470">
            <a:off x="11126745" y="183726"/>
            <a:ext cx="6485902" cy="1851000"/>
            <a:chOff x="0" y="0"/>
            <a:chExt cx="7374263" cy="210452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7374263" cy="2104527"/>
            </a:xfrm>
            <a:custGeom>
              <a:avLst/>
              <a:gdLst/>
              <a:ahLst/>
              <a:cxnLst/>
              <a:rect l="l" t="t" r="r" b="b"/>
              <a:pathLst>
                <a:path w="7374263" h="2104527">
                  <a:moveTo>
                    <a:pt x="106235" y="0"/>
                  </a:moveTo>
                  <a:lnTo>
                    <a:pt x="7268028" y="0"/>
                  </a:lnTo>
                  <a:cubicBezTo>
                    <a:pt x="7296203" y="0"/>
                    <a:pt x="7323224" y="11193"/>
                    <a:pt x="7343147" y="31116"/>
                  </a:cubicBezTo>
                  <a:cubicBezTo>
                    <a:pt x="7363071" y="51039"/>
                    <a:pt x="7374263" y="78060"/>
                    <a:pt x="7374263" y="106235"/>
                  </a:cubicBezTo>
                  <a:lnTo>
                    <a:pt x="7374263" y="1998292"/>
                  </a:lnTo>
                  <a:cubicBezTo>
                    <a:pt x="7374263" y="2026467"/>
                    <a:pt x="7363071" y="2053489"/>
                    <a:pt x="7343147" y="2073412"/>
                  </a:cubicBezTo>
                  <a:cubicBezTo>
                    <a:pt x="7323224" y="2093335"/>
                    <a:pt x="7296203" y="2104527"/>
                    <a:pt x="7268028" y="2104527"/>
                  </a:cubicBezTo>
                  <a:lnTo>
                    <a:pt x="106235" y="2104527"/>
                  </a:lnTo>
                  <a:cubicBezTo>
                    <a:pt x="78060" y="2104527"/>
                    <a:pt x="51039" y="2093335"/>
                    <a:pt x="31116" y="2073412"/>
                  </a:cubicBezTo>
                  <a:cubicBezTo>
                    <a:pt x="11193" y="2053489"/>
                    <a:pt x="0" y="2026467"/>
                    <a:pt x="0" y="1998292"/>
                  </a:cubicBezTo>
                  <a:lnTo>
                    <a:pt x="0" y="106235"/>
                  </a:lnTo>
                  <a:cubicBezTo>
                    <a:pt x="0" y="78060"/>
                    <a:pt x="11193" y="51039"/>
                    <a:pt x="31116" y="31116"/>
                  </a:cubicBezTo>
                  <a:cubicBezTo>
                    <a:pt x="51039" y="11193"/>
                    <a:pt x="78060" y="0"/>
                    <a:pt x="106235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66675"/>
              <a:ext cx="7374263" cy="2171202"/>
            </a:xfrm>
            <a:prstGeom prst="rect">
              <a:avLst/>
            </a:prstGeom>
          </p:spPr>
          <p:txBody>
            <a:bodyPr lIns="254000" tIns="254000" rIns="254000" bIns="254000" rtlCol="0" anchor="ctr"/>
            <a:lstStyle/>
            <a:p>
              <a:pPr marL="0" lvl="0" indent="0" algn="ctr">
                <a:lnSpc>
                  <a:spcPts val="3807"/>
                </a:lnSpc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EJEMPLO DE ECOTURISMO: DESCUBRE PÉTROLA A TRAVÉS DE LAS AVES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502604" y="6990289"/>
            <a:ext cx="3600231" cy="2728521"/>
            <a:chOff x="0" y="0"/>
            <a:chExt cx="4800308" cy="363802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800308" cy="3638029"/>
            </a:xfrm>
            <a:custGeom>
              <a:avLst/>
              <a:gdLst/>
              <a:ahLst/>
              <a:cxnLst/>
              <a:rect l="l" t="t" r="r" b="b"/>
              <a:pathLst>
                <a:path w="4800308" h="3638029">
                  <a:moveTo>
                    <a:pt x="0" y="0"/>
                  </a:moveTo>
                  <a:lnTo>
                    <a:pt x="4800308" y="0"/>
                  </a:lnTo>
                  <a:lnTo>
                    <a:pt x="4800308" y="3638029"/>
                  </a:lnTo>
                  <a:lnTo>
                    <a:pt x="0" y="363802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1151209" y="396103"/>
              <a:ext cx="955033" cy="916832"/>
            </a:xfrm>
            <a:custGeom>
              <a:avLst/>
              <a:gdLst/>
              <a:ahLst/>
              <a:cxnLst/>
              <a:rect l="l" t="t" r="r" b="b"/>
              <a:pathLst>
                <a:path w="955033" h="916832">
                  <a:moveTo>
                    <a:pt x="0" y="0"/>
                  </a:moveTo>
                  <a:lnTo>
                    <a:pt x="955033" y="0"/>
                  </a:lnTo>
                  <a:lnTo>
                    <a:pt x="955033" y="916831"/>
                  </a:lnTo>
                  <a:lnTo>
                    <a:pt x="0" y="9168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3878405" y="2638453"/>
              <a:ext cx="780764" cy="749533"/>
            </a:xfrm>
            <a:custGeom>
              <a:avLst/>
              <a:gdLst/>
              <a:ahLst/>
              <a:cxnLst/>
              <a:rect l="l" t="t" r="r" b="b"/>
              <a:pathLst>
                <a:path w="780764" h="749533">
                  <a:moveTo>
                    <a:pt x="0" y="0"/>
                  </a:moveTo>
                  <a:lnTo>
                    <a:pt x="780764" y="0"/>
                  </a:lnTo>
                  <a:lnTo>
                    <a:pt x="780764" y="749533"/>
                  </a:lnTo>
                  <a:lnTo>
                    <a:pt x="0" y="7495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14" name="Freeform 14"/>
            <p:cNvSpPr/>
            <p:nvPr/>
          </p:nvSpPr>
          <p:spPr>
            <a:xfrm>
              <a:off x="2400154" y="2575132"/>
              <a:ext cx="456340" cy="438087"/>
            </a:xfrm>
            <a:custGeom>
              <a:avLst/>
              <a:gdLst/>
              <a:ahLst/>
              <a:cxnLst/>
              <a:rect l="l" t="t" r="r" b="b"/>
              <a:pathLst>
                <a:path w="456340" h="438087">
                  <a:moveTo>
                    <a:pt x="0" y="0"/>
                  </a:moveTo>
                  <a:lnTo>
                    <a:pt x="456340" y="0"/>
                  </a:lnTo>
                  <a:lnTo>
                    <a:pt x="456340" y="438087"/>
                  </a:lnTo>
                  <a:lnTo>
                    <a:pt x="0" y="4380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  <p:sp>
        <p:nvSpPr>
          <p:cNvPr id="15" name="Freeform 15"/>
          <p:cNvSpPr/>
          <p:nvPr/>
        </p:nvSpPr>
        <p:spPr>
          <a:xfrm>
            <a:off x="13767110" y="7106795"/>
            <a:ext cx="4125659" cy="3094244"/>
          </a:xfrm>
          <a:custGeom>
            <a:avLst/>
            <a:gdLst/>
            <a:ahLst/>
            <a:cxnLst/>
            <a:rect l="l" t="t" r="r" b="b"/>
            <a:pathLst>
              <a:path w="4125659" h="3094244">
                <a:moveTo>
                  <a:pt x="0" y="0"/>
                </a:moveTo>
                <a:lnTo>
                  <a:pt x="4125659" y="0"/>
                </a:lnTo>
                <a:lnTo>
                  <a:pt x="4125659" y="3094245"/>
                </a:lnTo>
                <a:lnTo>
                  <a:pt x="0" y="309424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1516222" y="2336874"/>
            <a:ext cx="6143995" cy="4607996"/>
          </a:xfrm>
          <a:custGeom>
            <a:avLst/>
            <a:gdLst/>
            <a:ahLst/>
            <a:cxnLst/>
            <a:rect l="l" t="t" r="r" b="b"/>
            <a:pathLst>
              <a:path w="6143995" h="4607996">
                <a:moveTo>
                  <a:pt x="0" y="0"/>
                </a:moveTo>
                <a:lnTo>
                  <a:pt x="6143995" y="0"/>
                </a:lnTo>
                <a:lnTo>
                  <a:pt x="6143995" y="4607996"/>
                </a:lnTo>
                <a:lnTo>
                  <a:pt x="0" y="460799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8617185" y="7243556"/>
            <a:ext cx="5014618" cy="2820723"/>
          </a:xfrm>
          <a:custGeom>
            <a:avLst/>
            <a:gdLst/>
            <a:ahLst/>
            <a:cxnLst/>
            <a:rect l="l" t="t" r="r" b="b"/>
            <a:pathLst>
              <a:path w="5014618" h="2820723">
                <a:moveTo>
                  <a:pt x="0" y="0"/>
                </a:moveTo>
                <a:lnTo>
                  <a:pt x="5014618" y="0"/>
                </a:lnTo>
                <a:lnTo>
                  <a:pt x="5014618" y="2820723"/>
                </a:lnTo>
                <a:lnTo>
                  <a:pt x="0" y="282072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0420394" y="2218452"/>
            <a:ext cx="1317562" cy="606079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7605571" y="2279724"/>
            <a:ext cx="3473604" cy="4462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9"/>
              </a:lnSpc>
            </a:pPr>
            <a:r>
              <a:rPr lang="en-US" sz="2899">
                <a:solidFill>
                  <a:srgbClr val="4A7C72"/>
                </a:solidFill>
                <a:latin typeface="Open Sans Bold"/>
              </a:rPr>
              <a:t>TURISMO ORNITOLÓGICO</a:t>
            </a:r>
          </a:p>
          <a:p>
            <a:pPr algn="ctr">
              <a:lnSpc>
                <a:spcPts val="3359"/>
              </a:lnSpc>
            </a:pPr>
            <a:endParaRPr lang="en-US" sz="2899">
              <a:solidFill>
                <a:srgbClr val="4A7C72"/>
              </a:solidFill>
              <a:latin typeface="Open Sans Bold"/>
            </a:endParaRPr>
          </a:p>
          <a:p>
            <a:pPr algn="ctr">
              <a:lnSpc>
                <a:spcPts val="3359"/>
              </a:lnSpc>
            </a:pPr>
            <a:endParaRPr lang="en-US" sz="2899">
              <a:solidFill>
                <a:srgbClr val="4A7C72"/>
              </a:solidFill>
              <a:latin typeface="Open Sans Bold"/>
            </a:endParaRPr>
          </a:p>
          <a:p>
            <a:pPr algn="ctr">
              <a:lnSpc>
                <a:spcPts val="3359"/>
              </a:lnSpc>
            </a:pPr>
            <a:endParaRPr lang="en-US" sz="2899">
              <a:solidFill>
                <a:srgbClr val="4A7C72"/>
              </a:solidFill>
              <a:latin typeface="Open Sans Bold"/>
            </a:endParaRPr>
          </a:p>
          <a:p>
            <a:pPr algn="ctr">
              <a:lnSpc>
                <a:spcPts val="3359"/>
              </a:lnSpc>
            </a:pPr>
            <a:endParaRPr lang="en-US" sz="2899">
              <a:solidFill>
                <a:srgbClr val="4A7C72"/>
              </a:solidFill>
              <a:latin typeface="Open Sans Bold"/>
            </a:endParaRPr>
          </a:p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4A7C72"/>
                </a:solidFill>
                <a:latin typeface="Open Sans Bold"/>
              </a:rPr>
              <a:t>Puede hibridarse ofertando recursos locales: catas en bodegas, queserías, elementos patrimoniales</a:t>
            </a: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 rot="-10800000">
            <a:off x="7088022" y="2336874"/>
            <a:ext cx="1317562" cy="606079"/>
          </a:xfrm>
          <a:prstGeom prst="rect">
            <a:avLst/>
          </a:prstGeom>
        </p:spPr>
      </p:pic>
      <p:sp>
        <p:nvSpPr>
          <p:cNvPr id="21" name="Freeform 21"/>
          <p:cNvSpPr/>
          <p:nvPr/>
        </p:nvSpPr>
        <p:spPr>
          <a:xfrm>
            <a:off x="8550132" y="3356100"/>
            <a:ext cx="1584481" cy="1554772"/>
          </a:xfrm>
          <a:custGeom>
            <a:avLst/>
            <a:gdLst/>
            <a:ahLst/>
            <a:cxnLst/>
            <a:rect l="l" t="t" r="r" b="b"/>
            <a:pathLst>
              <a:path w="1584481" h="1554772">
                <a:moveTo>
                  <a:pt x="0" y="0"/>
                </a:moveTo>
                <a:lnTo>
                  <a:pt x="1584482" y="0"/>
                </a:lnTo>
                <a:lnTo>
                  <a:pt x="1584482" y="1554772"/>
                </a:lnTo>
                <a:lnTo>
                  <a:pt x="0" y="15547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96470">
            <a:off x="700533" y="845124"/>
            <a:ext cx="6485902" cy="1545524"/>
            <a:chOff x="0" y="0"/>
            <a:chExt cx="7374263" cy="175721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374263" cy="1757212"/>
            </a:xfrm>
            <a:custGeom>
              <a:avLst/>
              <a:gdLst/>
              <a:ahLst/>
              <a:cxnLst/>
              <a:rect l="l" t="t" r="r" b="b"/>
              <a:pathLst>
                <a:path w="7374263" h="1757212">
                  <a:moveTo>
                    <a:pt x="105702" y="0"/>
                  </a:moveTo>
                  <a:lnTo>
                    <a:pt x="7268561" y="0"/>
                  </a:lnTo>
                  <a:cubicBezTo>
                    <a:pt x="7296595" y="0"/>
                    <a:pt x="7323481" y="11136"/>
                    <a:pt x="7343304" y="30959"/>
                  </a:cubicBezTo>
                  <a:cubicBezTo>
                    <a:pt x="7363127" y="50782"/>
                    <a:pt x="7374263" y="77668"/>
                    <a:pt x="7374263" y="105702"/>
                  </a:cubicBezTo>
                  <a:lnTo>
                    <a:pt x="7374263" y="1651509"/>
                  </a:lnTo>
                  <a:cubicBezTo>
                    <a:pt x="7374263" y="1709887"/>
                    <a:pt x="7326939" y="1757212"/>
                    <a:pt x="7268561" y="1757212"/>
                  </a:cubicBezTo>
                  <a:lnTo>
                    <a:pt x="105702" y="1757212"/>
                  </a:lnTo>
                  <a:cubicBezTo>
                    <a:pt x="77668" y="1757212"/>
                    <a:pt x="50782" y="1746075"/>
                    <a:pt x="30959" y="1726252"/>
                  </a:cubicBezTo>
                  <a:cubicBezTo>
                    <a:pt x="11136" y="1706429"/>
                    <a:pt x="0" y="1679543"/>
                    <a:pt x="0" y="1651509"/>
                  </a:cubicBezTo>
                  <a:lnTo>
                    <a:pt x="0" y="105702"/>
                  </a:lnTo>
                  <a:cubicBezTo>
                    <a:pt x="0" y="77668"/>
                    <a:pt x="11136" y="50782"/>
                    <a:pt x="30959" y="30959"/>
                  </a:cubicBezTo>
                  <a:cubicBezTo>
                    <a:pt x="50782" y="11136"/>
                    <a:pt x="77668" y="0"/>
                    <a:pt x="105702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7374263" cy="1823887"/>
            </a:xfrm>
            <a:prstGeom prst="rect">
              <a:avLst/>
            </a:prstGeom>
          </p:spPr>
          <p:txBody>
            <a:bodyPr lIns="254000" tIns="254000" rIns="254000" bIns="254000" rtlCol="0" anchor="ctr"/>
            <a:lstStyle/>
            <a:p>
              <a:pPr marL="0" lvl="0" indent="0" algn="ctr">
                <a:lnSpc>
                  <a:spcPts val="3807"/>
                </a:lnSpc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EQUIPAMIENTOS DE EDUCACIÓN AMBIENTAL</a:t>
              </a:r>
            </a:p>
          </p:txBody>
        </p:sp>
      </p:grpSp>
      <p:sp>
        <p:nvSpPr>
          <p:cNvPr id="5" name="Freeform 5"/>
          <p:cNvSpPr/>
          <p:nvPr/>
        </p:nvSpPr>
        <p:spPr>
          <a:xfrm rot="-5400000">
            <a:off x="6191505" y="5393409"/>
            <a:ext cx="4578201" cy="629503"/>
          </a:xfrm>
          <a:custGeom>
            <a:avLst/>
            <a:gdLst/>
            <a:ahLst/>
            <a:cxnLst/>
            <a:rect l="l" t="t" r="r" b="b"/>
            <a:pathLst>
              <a:path w="4578201" h="629503">
                <a:moveTo>
                  <a:pt x="0" y="0"/>
                </a:moveTo>
                <a:lnTo>
                  <a:pt x="4578202" y="0"/>
                </a:lnTo>
                <a:lnTo>
                  <a:pt x="4578202" y="629503"/>
                </a:lnTo>
                <a:lnTo>
                  <a:pt x="0" y="6295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323907" y="2612724"/>
            <a:ext cx="8779763" cy="8178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50"/>
              </a:lnSpc>
            </a:pPr>
            <a:r>
              <a:rPr lang="en-US" sz="4500">
                <a:solidFill>
                  <a:srgbClr val="30645A"/>
                </a:solidFill>
                <a:latin typeface="TT Firs Neue"/>
              </a:rPr>
              <a:t>Se crea por el Decreto 26/2007, de 3 de abril, en cumplimiento de los principios señalados en el Plan Regional de Educación Ambiental, con el objetivo de establecer una acción coordinada que garantice la consecución de una oferta y una calidad educativa homogénea que permita alcanzar los objetivos marcados en el citado Plan.</a:t>
            </a:r>
          </a:p>
          <a:p>
            <a:pPr>
              <a:lnSpc>
                <a:spcPts val="4950"/>
              </a:lnSpc>
            </a:pPr>
            <a:endParaRPr lang="en-US" sz="4500">
              <a:solidFill>
                <a:srgbClr val="30645A"/>
              </a:solidFill>
              <a:latin typeface="TT Firs Neue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28700" y="5014993"/>
            <a:ext cx="5109054" cy="3937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2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8480606" y="801934"/>
            <a:ext cx="8778694" cy="16700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96"/>
              </a:lnSpc>
              <a:spcBef>
                <a:spcPct val="0"/>
              </a:spcBef>
            </a:pPr>
            <a:r>
              <a:rPr lang="en-US" sz="3996">
                <a:solidFill>
                  <a:srgbClr val="30645A"/>
                </a:solidFill>
                <a:latin typeface="TT Firs Neue"/>
              </a:rPr>
              <a:t>RED DE EQUIPAMIENTOS PARA LA EDUCACIÓN AMBIENTAL DE CASTILLA-LA MANCHA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3043349"/>
            <a:ext cx="7411866" cy="6994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86256" lvl="1" indent="-393128">
              <a:lnSpc>
                <a:spcPts val="5098"/>
              </a:lnSpc>
              <a:buFont typeface="Arial"/>
              <a:buChar char="•"/>
            </a:pPr>
            <a:r>
              <a:rPr lang="en-US" sz="3641">
                <a:solidFill>
                  <a:srgbClr val="30645A"/>
                </a:solidFill>
                <a:latin typeface="Open Sans"/>
              </a:rPr>
              <a:t>Centros provinciales de educación ambiental</a:t>
            </a:r>
          </a:p>
          <a:p>
            <a:pPr marL="786256" lvl="1" indent="-393128">
              <a:lnSpc>
                <a:spcPts val="5098"/>
              </a:lnSpc>
              <a:buFont typeface="Arial"/>
              <a:buChar char="•"/>
            </a:pPr>
            <a:r>
              <a:rPr lang="en-US" sz="3641">
                <a:solidFill>
                  <a:srgbClr val="30645A"/>
                </a:solidFill>
                <a:latin typeface="Open Sans"/>
              </a:rPr>
              <a:t>Centros de Naturaleza</a:t>
            </a:r>
          </a:p>
          <a:p>
            <a:pPr marL="786256" lvl="1" indent="-393128">
              <a:lnSpc>
                <a:spcPts val="5098"/>
              </a:lnSpc>
              <a:buFont typeface="Arial"/>
              <a:buChar char="•"/>
            </a:pPr>
            <a:r>
              <a:rPr lang="en-US" sz="3641">
                <a:solidFill>
                  <a:srgbClr val="30645A"/>
                </a:solidFill>
                <a:latin typeface="Open Sans"/>
              </a:rPr>
              <a:t>Centros de Interpretación en los espacios naturales protegidos</a:t>
            </a:r>
          </a:p>
          <a:p>
            <a:pPr marL="786256" lvl="1" indent="-393128">
              <a:lnSpc>
                <a:spcPts val="5098"/>
              </a:lnSpc>
              <a:buFont typeface="Arial"/>
              <a:buChar char="•"/>
            </a:pPr>
            <a:r>
              <a:rPr lang="en-US" sz="3641">
                <a:solidFill>
                  <a:srgbClr val="30645A"/>
                </a:solidFill>
                <a:latin typeface="Open Sans"/>
              </a:rPr>
              <a:t>Aulas de educación ambiental</a:t>
            </a:r>
          </a:p>
          <a:p>
            <a:pPr marL="786256" lvl="1" indent="-393128">
              <a:lnSpc>
                <a:spcPts val="5098"/>
              </a:lnSpc>
              <a:buFont typeface="Arial"/>
              <a:buChar char="•"/>
            </a:pPr>
            <a:r>
              <a:rPr lang="en-US" sz="3641">
                <a:solidFill>
                  <a:srgbClr val="30645A"/>
                </a:solidFill>
                <a:latin typeface="Open Sans"/>
              </a:rPr>
              <a:t>Centros de Actividades Específicas</a:t>
            </a:r>
          </a:p>
          <a:p>
            <a:pPr marL="786256" lvl="1" indent="-393128">
              <a:lnSpc>
                <a:spcPts val="5098"/>
              </a:lnSpc>
              <a:buFont typeface="Arial"/>
              <a:buChar char="•"/>
            </a:pPr>
            <a:r>
              <a:rPr lang="en-US" sz="3641">
                <a:solidFill>
                  <a:srgbClr val="30645A"/>
                </a:solidFill>
                <a:latin typeface="Open Sans"/>
              </a:rPr>
              <a:t>Itinerarios interpretativos</a:t>
            </a:r>
          </a:p>
          <a:p>
            <a:pPr>
              <a:lnSpc>
                <a:spcPts val="5098"/>
              </a:lnSpc>
            </a:pPr>
            <a:endParaRPr lang="en-US" sz="3641">
              <a:solidFill>
                <a:srgbClr val="30645A"/>
              </a:solidFill>
              <a:latin typeface="Ope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409763">
            <a:off x="829858" y="730369"/>
            <a:ext cx="7276047" cy="1365484"/>
            <a:chOff x="0" y="0"/>
            <a:chExt cx="8272633" cy="15525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CONCLUSIONES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3844310" y="5502535"/>
            <a:ext cx="12307748" cy="417212"/>
          </a:xfrm>
          <a:custGeom>
            <a:avLst/>
            <a:gdLst/>
            <a:ahLst/>
            <a:cxnLst/>
            <a:rect l="l" t="t" r="r" b="b"/>
            <a:pathLst>
              <a:path w="12307748" h="417212">
                <a:moveTo>
                  <a:pt x="0" y="0"/>
                </a:moveTo>
                <a:lnTo>
                  <a:pt x="12307747" y="0"/>
                </a:lnTo>
                <a:lnTo>
                  <a:pt x="12307747" y="417212"/>
                </a:lnTo>
                <a:lnTo>
                  <a:pt x="0" y="4172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536706" y="3273895"/>
            <a:ext cx="3205583" cy="5984405"/>
            <a:chOff x="0" y="0"/>
            <a:chExt cx="995990" cy="185938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995990" cy="1859384"/>
            </a:xfrm>
            <a:custGeom>
              <a:avLst/>
              <a:gdLst/>
              <a:ahLst/>
              <a:cxnLst/>
              <a:rect l="l" t="t" r="r" b="b"/>
              <a:pathLst>
                <a:path w="995990" h="1859384">
                  <a:moveTo>
                    <a:pt x="497995" y="0"/>
                  </a:moveTo>
                  <a:cubicBezTo>
                    <a:pt x="222960" y="0"/>
                    <a:pt x="0" y="416237"/>
                    <a:pt x="0" y="929692"/>
                  </a:cubicBezTo>
                  <a:cubicBezTo>
                    <a:pt x="0" y="1443146"/>
                    <a:pt x="222960" y="1859384"/>
                    <a:pt x="497995" y="1859384"/>
                  </a:cubicBezTo>
                  <a:cubicBezTo>
                    <a:pt x="773030" y="1859384"/>
                    <a:pt x="995990" y="1443146"/>
                    <a:pt x="995990" y="929692"/>
                  </a:cubicBezTo>
                  <a:cubicBezTo>
                    <a:pt x="995990" y="416237"/>
                    <a:pt x="773030" y="0"/>
                    <a:pt x="497995" y="0"/>
                  </a:cubicBez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66675"/>
              <a:ext cx="843590" cy="17165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32"/>
                </a:lnSpc>
              </a:pPr>
              <a:r>
                <a:rPr lang="en-US" sz="1900">
                  <a:solidFill>
                    <a:srgbClr val="F1F1E3"/>
                  </a:solidFill>
                  <a:latin typeface="TT Firs Neue"/>
                </a:rPr>
                <a:t>TODO ESPACIO NATURAL CON USO RECREATIVO LLEVA ASOCIADO UN IMPACTO POR LO QUE SE DEBEN FIJAR UNOS LÍMITES PARA NO SOBREPASAR LA CAPACIDAD DE CARGA ADMISIBLE 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4977664" y="3170431"/>
            <a:ext cx="3183615" cy="6087869"/>
            <a:chOff x="0" y="0"/>
            <a:chExt cx="1148648" cy="219650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148648" cy="2196504"/>
            </a:xfrm>
            <a:custGeom>
              <a:avLst/>
              <a:gdLst/>
              <a:ahLst/>
              <a:cxnLst/>
              <a:rect l="l" t="t" r="r" b="b"/>
              <a:pathLst>
                <a:path w="1148648" h="2196504">
                  <a:moveTo>
                    <a:pt x="574324" y="0"/>
                  </a:moveTo>
                  <a:cubicBezTo>
                    <a:pt x="257134" y="0"/>
                    <a:pt x="0" y="491704"/>
                    <a:pt x="0" y="1098252"/>
                  </a:cubicBezTo>
                  <a:cubicBezTo>
                    <a:pt x="0" y="1704799"/>
                    <a:pt x="257134" y="2196504"/>
                    <a:pt x="574324" y="2196504"/>
                  </a:cubicBezTo>
                  <a:cubicBezTo>
                    <a:pt x="891515" y="2196504"/>
                    <a:pt x="1148648" y="1704799"/>
                    <a:pt x="1148648" y="1098252"/>
                  </a:cubicBezTo>
                  <a:cubicBezTo>
                    <a:pt x="1148648" y="491704"/>
                    <a:pt x="891515" y="0"/>
                    <a:pt x="574324" y="0"/>
                  </a:cubicBez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76200" y="66675"/>
              <a:ext cx="996248" cy="205362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432"/>
                </a:lnSpc>
                <a:spcBef>
                  <a:spcPct val="0"/>
                </a:spcBef>
              </a:pPr>
              <a:r>
                <a:rPr lang="en-US" sz="1900">
                  <a:solidFill>
                    <a:srgbClr val="F1F1E3"/>
                  </a:solidFill>
                  <a:latin typeface="TT Firs Neue"/>
                </a:rPr>
                <a:t>LA CONSERVACIÓN Y PROTECCIÓN DE LA NATURALIDAD DEL ENTORNO DEBE SER EL EJE CENTRAL A LA HORA DE DISEÑAR ACTIVIDADES RECREATIVAS O TURÍSTICAS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657344" y="3066968"/>
            <a:ext cx="3264898" cy="6191332"/>
            <a:chOff x="0" y="0"/>
            <a:chExt cx="1198341" cy="2272454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198341" cy="2272454"/>
            </a:xfrm>
            <a:custGeom>
              <a:avLst/>
              <a:gdLst/>
              <a:ahLst/>
              <a:cxnLst/>
              <a:rect l="l" t="t" r="r" b="b"/>
              <a:pathLst>
                <a:path w="1198341" h="2272454">
                  <a:moveTo>
                    <a:pt x="599171" y="0"/>
                  </a:moveTo>
                  <a:cubicBezTo>
                    <a:pt x="268258" y="0"/>
                    <a:pt x="0" y="508706"/>
                    <a:pt x="0" y="1136227"/>
                  </a:cubicBezTo>
                  <a:cubicBezTo>
                    <a:pt x="0" y="1763748"/>
                    <a:pt x="268258" y="2272454"/>
                    <a:pt x="599171" y="2272454"/>
                  </a:cubicBezTo>
                  <a:cubicBezTo>
                    <a:pt x="930084" y="2272454"/>
                    <a:pt x="1198341" y="1763748"/>
                    <a:pt x="1198341" y="1136227"/>
                  </a:cubicBezTo>
                  <a:cubicBezTo>
                    <a:pt x="1198341" y="508706"/>
                    <a:pt x="930084" y="0"/>
                    <a:pt x="599171" y="0"/>
                  </a:cubicBez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76200" y="66675"/>
              <a:ext cx="1045941" cy="21295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432"/>
                </a:lnSpc>
                <a:spcBef>
                  <a:spcPct val="0"/>
                </a:spcBef>
              </a:pPr>
              <a:r>
                <a:rPr lang="en-US" sz="1900">
                  <a:solidFill>
                    <a:srgbClr val="F1F1E3"/>
                  </a:solidFill>
                  <a:latin typeface="TT Firs Neue"/>
                </a:rPr>
                <a:t> AJUSTAR LAS DEMANDAS DE LA POBLACIÓN URBANA Y LAS NECESIDADES Y ASPIRACIONES DE LA POBLACIÓN LOCAL GARANTIZANDO LA CONSERVACIÓN DEL PATRIMONIO NATURAL Y CULTURAL DE LAS GENERACIONES 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4405194" y="3066968"/>
            <a:ext cx="3149087" cy="6191332"/>
            <a:chOff x="0" y="0"/>
            <a:chExt cx="1145705" cy="225254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45705" cy="2252540"/>
            </a:xfrm>
            <a:custGeom>
              <a:avLst/>
              <a:gdLst/>
              <a:ahLst/>
              <a:cxnLst/>
              <a:rect l="l" t="t" r="r" b="b"/>
              <a:pathLst>
                <a:path w="1145705" h="2252540">
                  <a:moveTo>
                    <a:pt x="572853" y="0"/>
                  </a:moveTo>
                  <a:cubicBezTo>
                    <a:pt x="256475" y="0"/>
                    <a:pt x="0" y="504248"/>
                    <a:pt x="0" y="1126270"/>
                  </a:cubicBezTo>
                  <a:cubicBezTo>
                    <a:pt x="0" y="1748291"/>
                    <a:pt x="256475" y="2252540"/>
                    <a:pt x="572853" y="2252540"/>
                  </a:cubicBezTo>
                  <a:cubicBezTo>
                    <a:pt x="889230" y="2252540"/>
                    <a:pt x="1145705" y="1748291"/>
                    <a:pt x="1145705" y="1126270"/>
                  </a:cubicBezTo>
                  <a:cubicBezTo>
                    <a:pt x="1145705" y="504248"/>
                    <a:pt x="889230" y="0"/>
                    <a:pt x="572853" y="0"/>
                  </a:cubicBez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993305" cy="21191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3071"/>
                </a:lnSpc>
                <a:spcBef>
                  <a:spcPct val="0"/>
                </a:spcBef>
              </a:pPr>
              <a:r>
                <a:rPr lang="en-US" sz="2399">
                  <a:solidFill>
                    <a:srgbClr val="F1F1E3"/>
                  </a:solidFill>
                  <a:latin typeface="TT Firs Neue"/>
                </a:rPr>
                <a:t>REALIZAR UN DIAGNÓSTICO PREVIO A LA IMPLANTACIÓN DE CUALQUIER ACTIVIDAD PARA CONOCER LA NECESIDAD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8149460"/>
            <a:ext cx="18288000" cy="2198400"/>
            <a:chOff x="0" y="0"/>
            <a:chExt cx="6601421" cy="7935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601421" cy="793557"/>
            </a:xfrm>
            <a:custGeom>
              <a:avLst/>
              <a:gdLst/>
              <a:ahLst/>
              <a:cxnLst/>
              <a:rect l="l" t="t" r="r" b="b"/>
              <a:pathLst>
                <a:path w="6601421" h="793557">
                  <a:moveTo>
                    <a:pt x="0" y="0"/>
                  </a:moveTo>
                  <a:lnTo>
                    <a:pt x="6601421" y="0"/>
                  </a:lnTo>
                  <a:lnTo>
                    <a:pt x="6601421" y="793557"/>
                  </a:lnTo>
                  <a:lnTo>
                    <a:pt x="0" y="793557"/>
                  </a:lnTo>
                  <a:close/>
                </a:path>
              </a:pathLst>
            </a:custGeom>
            <a:solidFill>
              <a:srgbClr val="2F9B8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6601421" cy="7840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32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606152">
            <a:off x="16718882" y="6389182"/>
            <a:ext cx="2065721" cy="2966440"/>
          </a:xfrm>
          <a:custGeom>
            <a:avLst/>
            <a:gdLst/>
            <a:ahLst/>
            <a:cxnLst/>
            <a:rect l="l" t="t" r="r" b="b"/>
            <a:pathLst>
              <a:path w="2065721" h="2966440">
                <a:moveTo>
                  <a:pt x="0" y="0"/>
                </a:moveTo>
                <a:lnTo>
                  <a:pt x="2065721" y="0"/>
                </a:lnTo>
                <a:lnTo>
                  <a:pt x="2065721" y="2966440"/>
                </a:lnTo>
                <a:lnTo>
                  <a:pt x="0" y="29664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560803">
            <a:off x="-633508" y="5355596"/>
            <a:ext cx="2934469" cy="3946107"/>
          </a:xfrm>
          <a:custGeom>
            <a:avLst/>
            <a:gdLst/>
            <a:ahLst/>
            <a:cxnLst/>
            <a:rect l="l" t="t" r="r" b="b"/>
            <a:pathLst>
              <a:path w="2934469" h="3946107">
                <a:moveTo>
                  <a:pt x="0" y="0"/>
                </a:moveTo>
                <a:lnTo>
                  <a:pt x="2934469" y="0"/>
                </a:lnTo>
                <a:lnTo>
                  <a:pt x="2934469" y="3946107"/>
                </a:lnTo>
                <a:lnTo>
                  <a:pt x="0" y="39461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10287438">
            <a:off x="13345492" y="-1356128"/>
            <a:ext cx="3061535" cy="4116979"/>
          </a:xfrm>
          <a:custGeom>
            <a:avLst/>
            <a:gdLst/>
            <a:ahLst/>
            <a:cxnLst/>
            <a:rect l="l" t="t" r="r" b="b"/>
            <a:pathLst>
              <a:path w="3061535" h="4116979">
                <a:moveTo>
                  <a:pt x="0" y="0"/>
                </a:moveTo>
                <a:lnTo>
                  <a:pt x="3061536" y="0"/>
                </a:lnTo>
                <a:lnTo>
                  <a:pt x="3061536" y="4116979"/>
                </a:lnTo>
                <a:lnTo>
                  <a:pt x="0" y="41169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968536">
            <a:off x="15743318" y="1671259"/>
            <a:ext cx="2519902" cy="3618658"/>
          </a:xfrm>
          <a:custGeom>
            <a:avLst/>
            <a:gdLst/>
            <a:ahLst/>
            <a:cxnLst/>
            <a:rect l="l" t="t" r="r" b="b"/>
            <a:pathLst>
              <a:path w="2519902" h="3618658">
                <a:moveTo>
                  <a:pt x="0" y="0"/>
                </a:moveTo>
                <a:lnTo>
                  <a:pt x="2519902" y="0"/>
                </a:lnTo>
                <a:lnTo>
                  <a:pt x="2519902" y="3618658"/>
                </a:lnTo>
                <a:lnTo>
                  <a:pt x="0" y="361865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3146070" y="3704570"/>
            <a:ext cx="11995859" cy="17158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821"/>
              </a:lnSpc>
              <a:spcBef>
                <a:spcPct val="0"/>
              </a:spcBef>
            </a:pPr>
            <a:r>
              <a:rPr lang="en-US" sz="12821">
                <a:solidFill>
                  <a:srgbClr val="2F9B82"/>
                </a:solidFill>
                <a:latin typeface="Lovelo"/>
              </a:rPr>
              <a:t>GRACIAS</a:t>
            </a:r>
          </a:p>
        </p:txBody>
      </p:sp>
      <p:sp>
        <p:nvSpPr>
          <p:cNvPr id="10" name="Freeform 10"/>
          <p:cNvSpPr/>
          <p:nvPr/>
        </p:nvSpPr>
        <p:spPr>
          <a:xfrm>
            <a:off x="1028700" y="1028700"/>
            <a:ext cx="2821901" cy="2226736"/>
          </a:xfrm>
          <a:custGeom>
            <a:avLst/>
            <a:gdLst/>
            <a:ahLst/>
            <a:cxnLst/>
            <a:rect l="l" t="t" r="r" b="b"/>
            <a:pathLst>
              <a:path w="2821901" h="2226736">
                <a:moveTo>
                  <a:pt x="0" y="0"/>
                </a:moveTo>
                <a:lnTo>
                  <a:pt x="2821901" y="0"/>
                </a:lnTo>
                <a:lnTo>
                  <a:pt x="2821901" y="2226736"/>
                </a:lnTo>
                <a:lnTo>
                  <a:pt x="0" y="222673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728339">
            <a:off x="8592987" y="3512343"/>
            <a:ext cx="4372038" cy="4612554"/>
            <a:chOff x="0" y="0"/>
            <a:chExt cx="2077720" cy="2192020"/>
          </a:xfrm>
        </p:grpSpPr>
        <p:sp>
          <p:nvSpPr>
            <p:cNvPr id="3" name="Freeform 3"/>
            <p:cNvSpPr/>
            <p:nvPr/>
          </p:nvSpPr>
          <p:spPr>
            <a:xfrm>
              <a:off x="-7620" y="-2540"/>
              <a:ext cx="2085340" cy="2194560"/>
            </a:xfrm>
            <a:custGeom>
              <a:avLst/>
              <a:gdLst/>
              <a:ahLst/>
              <a:cxnLst/>
              <a:rect l="l" t="t" r="r" b="b"/>
              <a:pathLst>
                <a:path w="2085340" h="2194560">
                  <a:moveTo>
                    <a:pt x="2085340" y="394970"/>
                  </a:moveTo>
                  <a:cubicBezTo>
                    <a:pt x="2084070" y="394970"/>
                    <a:pt x="2082800" y="394970"/>
                    <a:pt x="2081530" y="393700"/>
                  </a:cubicBezTo>
                  <a:cubicBezTo>
                    <a:pt x="2075180" y="392430"/>
                    <a:pt x="2067560" y="393700"/>
                    <a:pt x="2063750" y="387350"/>
                  </a:cubicBezTo>
                  <a:cubicBezTo>
                    <a:pt x="2062480" y="384810"/>
                    <a:pt x="2058670" y="382270"/>
                    <a:pt x="2056130" y="381000"/>
                  </a:cubicBezTo>
                  <a:cubicBezTo>
                    <a:pt x="2051050" y="375920"/>
                    <a:pt x="2044700" y="370840"/>
                    <a:pt x="2038350" y="365760"/>
                  </a:cubicBezTo>
                  <a:lnTo>
                    <a:pt x="2026920" y="354330"/>
                  </a:lnTo>
                  <a:cubicBezTo>
                    <a:pt x="2025650" y="353060"/>
                    <a:pt x="2025650" y="351790"/>
                    <a:pt x="2025650" y="350520"/>
                  </a:cubicBezTo>
                  <a:cubicBezTo>
                    <a:pt x="2023110" y="347980"/>
                    <a:pt x="2019300" y="345440"/>
                    <a:pt x="2015490" y="345440"/>
                  </a:cubicBezTo>
                  <a:cubicBezTo>
                    <a:pt x="2009140" y="344170"/>
                    <a:pt x="2002790" y="344170"/>
                    <a:pt x="1996440" y="342900"/>
                  </a:cubicBezTo>
                  <a:lnTo>
                    <a:pt x="1991360" y="342900"/>
                  </a:lnTo>
                  <a:cubicBezTo>
                    <a:pt x="1985010" y="340360"/>
                    <a:pt x="1979930" y="339090"/>
                    <a:pt x="1973580" y="340360"/>
                  </a:cubicBezTo>
                  <a:cubicBezTo>
                    <a:pt x="1971040" y="340360"/>
                    <a:pt x="1968500" y="340360"/>
                    <a:pt x="1967230" y="337820"/>
                  </a:cubicBezTo>
                  <a:cubicBezTo>
                    <a:pt x="1965960" y="335280"/>
                    <a:pt x="1963420" y="334010"/>
                    <a:pt x="1962150" y="332740"/>
                  </a:cubicBezTo>
                  <a:cubicBezTo>
                    <a:pt x="1959610" y="330200"/>
                    <a:pt x="1955800" y="328930"/>
                    <a:pt x="1953260" y="327660"/>
                  </a:cubicBezTo>
                  <a:cubicBezTo>
                    <a:pt x="1948180" y="323850"/>
                    <a:pt x="1944370" y="320040"/>
                    <a:pt x="1938020" y="320040"/>
                  </a:cubicBezTo>
                  <a:cubicBezTo>
                    <a:pt x="1932940" y="320040"/>
                    <a:pt x="1927860" y="318770"/>
                    <a:pt x="1922780" y="317500"/>
                  </a:cubicBezTo>
                  <a:cubicBezTo>
                    <a:pt x="1921510" y="317500"/>
                    <a:pt x="1921510" y="317500"/>
                    <a:pt x="1921510" y="316230"/>
                  </a:cubicBezTo>
                  <a:cubicBezTo>
                    <a:pt x="1917700" y="311150"/>
                    <a:pt x="1911350" y="309880"/>
                    <a:pt x="1905000" y="309880"/>
                  </a:cubicBezTo>
                  <a:cubicBezTo>
                    <a:pt x="1902460" y="309880"/>
                    <a:pt x="1899920" y="308610"/>
                    <a:pt x="1899920" y="307340"/>
                  </a:cubicBezTo>
                  <a:cubicBezTo>
                    <a:pt x="1898650" y="303530"/>
                    <a:pt x="1896110" y="302260"/>
                    <a:pt x="1893570" y="302260"/>
                  </a:cubicBezTo>
                  <a:cubicBezTo>
                    <a:pt x="1889760" y="302260"/>
                    <a:pt x="1885950" y="300990"/>
                    <a:pt x="1883410" y="302260"/>
                  </a:cubicBezTo>
                  <a:cubicBezTo>
                    <a:pt x="1873250" y="306070"/>
                    <a:pt x="1865630" y="298450"/>
                    <a:pt x="1856740" y="297180"/>
                  </a:cubicBezTo>
                  <a:lnTo>
                    <a:pt x="1855470" y="295910"/>
                  </a:lnTo>
                  <a:cubicBezTo>
                    <a:pt x="1852930" y="289560"/>
                    <a:pt x="1846580" y="289560"/>
                    <a:pt x="1840230" y="288290"/>
                  </a:cubicBezTo>
                  <a:cubicBezTo>
                    <a:pt x="1840230" y="287020"/>
                    <a:pt x="1841500" y="287020"/>
                    <a:pt x="1841500" y="285750"/>
                  </a:cubicBezTo>
                  <a:cubicBezTo>
                    <a:pt x="1840230" y="285750"/>
                    <a:pt x="1838960" y="287020"/>
                    <a:pt x="1836420" y="287020"/>
                  </a:cubicBezTo>
                  <a:cubicBezTo>
                    <a:pt x="1835150" y="287020"/>
                    <a:pt x="1832610" y="288290"/>
                    <a:pt x="1831340" y="287020"/>
                  </a:cubicBezTo>
                  <a:cubicBezTo>
                    <a:pt x="1828801" y="283210"/>
                    <a:pt x="1824990" y="279400"/>
                    <a:pt x="1824990" y="275590"/>
                  </a:cubicBezTo>
                  <a:cubicBezTo>
                    <a:pt x="1824990" y="271780"/>
                    <a:pt x="1821180" y="271780"/>
                    <a:pt x="1819911" y="270510"/>
                  </a:cubicBezTo>
                  <a:lnTo>
                    <a:pt x="1817371" y="270510"/>
                  </a:lnTo>
                  <a:cubicBezTo>
                    <a:pt x="1812291" y="265430"/>
                    <a:pt x="1807211" y="264160"/>
                    <a:pt x="1800861" y="267970"/>
                  </a:cubicBezTo>
                  <a:cubicBezTo>
                    <a:pt x="1799590" y="264160"/>
                    <a:pt x="1802131" y="259080"/>
                    <a:pt x="1797051" y="257810"/>
                  </a:cubicBezTo>
                  <a:lnTo>
                    <a:pt x="1797051" y="256540"/>
                  </a:lnTo>
                  <a:cubicBezTo>
                    <a:pt x="1799590" y="250190"/>
                    <a:pt x="1795780" y="246380"/>
                    <a:pt x="1790701" y="243840"/>
                  </a:cubicBezTo>
                  <a:cubicBezTo>
                    <a:pt x="1786890" y="241300"/>
                    <a:pt x="1785621" y="238760"/>
                    <a:pt x="1785621" y="234950"/>
                  </a:cubicBezTo>
                  <a:lnTo>
                    <a:pt x="1785621" y="229870"/>
                  </a:lnTo>
                  <a:cubicBezTo>
                    <a:pt x="1780541" y="228600"/>
                    <a:pt x="1778001" y="223520"/>
                    <a:pt x="1775461" y="219710"/>
                  </a:cubicBezTo>
                  <a:cubicBezTo>
                    <a:pt x="1774190" y="214630"/>
                    <a:pt x="1771651" y="210820"/>
                    <a:pt x="1769111" y="207010"/>
                  </a:cubicBezTo>
                  <a:cubicBezTo>
                    <a:pt x="1766571" y="203200"/>
                    <a:pt x="1761490" y="200660"/>
                    <a:pt x="1761490" y="194310"/>
                  </a:cubicBezTo>
                  <a:cubicBezTo>
                    <a:pt x="1761490" y="190500"/>
                    <a:pt x="1760220" y="186690"/>
                    <a:pt x="1758951" y="182880"/>
                  </a:cubicBezTo>
                  <a:cubicBezTo>
                    <a:pt x="1756411" y="177800"/>
                    <a:pt x="1753871" y="173990"/>
                    <a:pt x="1750061" y="168910"/>
                  </a:cubicBezTo>
                  <a:cubicBezTo>
                    <a:pt x="1752601" y="165100"/>
                    <a:pt x="1755140" y="162560"/>
                    <a:pt x="1751331" y="158750"/>
                  </a:cubicBezTo>
                  <a:lnTo>
                    <a:pt x="1751331" y="156210"/>
                  </a:lnTo>
                  <a:cubicBezTo>
                    <a:pt x="1751331" y="154940"/>
                    <a:pt x="1750061" y="153670"/>
                    <a:pt x="1750061" y="152400"/>
                  </a:cubicBezTo>
                  <a:cubicBezTo>
                    <a:pt x="1748790" y="151130"/>
                    <a:pt x="1746251" y="149860"/>
                    <a:pt x="1744981" y="148590"/>
                  </a:cubicBezTo>
                  <a:cubicBezTo>
                    <a:pt x="1741171" y="144780"/>
                    <a:pt x="1738631" y="139700"/>
                    <a:pt x="1732281" y="142240"/>
                  </a:cubicBezTo>
                  <a:cubicBezTo>
                    <a:pt x="1729741" y="137160"/>
                    <a:pt x="1728471" y="132080"/>
                    <a:pt x="1727201" y="127000"/>
                  </a:cubicBezTo>
                  <a:cubicBezTo>
                    <a:pt x="1725931" y="123190"/>
                    <a:pt x="1724661" y="120650"/>
                    <a:pt x="1723391" y="116840"/>
                  </a:cubicBezTo>
                  <a:lnTo>
                    <a:pt x="1723391" y="115570"/>
                  </a:lnTo>
                  <a:cubicBezTo>
                    <a:pt x="1725931" y="110490"/>
                    <a:pt x="1722121" y="106680"/>
                    <a:pt x="1722121" y="102870"/>
                  </a:cubicBezTo>
                  <a:cubicBezTo>
                    <a:pt x="1722121" y="100330"/>
                    <a:pt x="1719581" y="97790"/>
                    <a:pt x="1718311" y="95250"/>
                  </a:cubicBezTo>
                  <a:cubicBezTo>
                    <a:pt x="1717040" y="91440"/>
                    <a:pt x="1713231" y="88900"/>
                    <a:pt x="1713231" y="85090"/>
                  </a:cubicBezTo>
                  <a:lnTo>
                    <a:pt x="1713231" y="64770"/>
                  </a:lnTo>
                  <a:cubicBezTo>
                    <a:pt x="1711961" y="57150"/>
                    <a:pt x="1709421" y="53340"/>
                    <a:pt x="1700531" y="52070"/>
                  </a:cubicBezTo>
                  <a:cubicBezTo>
                    <a:pt x="1699261" y="52070"/>
                    <a:pt x="1697991" y="52070"/>
                    <a:pt x="1697991" y="50800"/>
                  </a:cubicBezTo>
                  <a:cubicBezTo>
                    <a:pt x="1695451" y="46990"/>
                    <a:pt x="1691641" y="45720"/>
                    <a:pt x="1686561" y="44450"/>
                  </a:cubicBezTo>
                  <a:cubicBezTo>
                    <a:pt x="1682751" y="44450"/>
                    <a:pt x="1680211" y="44450"/>
                    <a:pt x="1677671" y="45720"/>
                  </a:cubicBezTo>
                  <a:cubicBezTo>
                    <a:pt x="1671321" y="49530"/>
                    <a:pt x="1664971" y="53340"/>
                    <a:pt x="1659891" y="58420"/>
                  </a:cubicBezTo>
                  <a:cubicBezTo>
                    <a:pt x="1653541" y="63500"/>
                    <a:pt x="1648461" y="67310"/>
                    <a:pt x="1640841" y="63500"/>
                  </a:cubicBezTo>
                  <a:lnTo>
                    <a:pt x="1638301" y="63500"/>
                  </a:lnTo>
                  <a:cubicBezTo>
                    <a:pt x="1635761" y="62230"/>
                    <a:pt x="1631951" y="60960"/>
                    <a:pt x="1629411" y="59690"/>
                  </a:cubicBezTo>
                  <a:cubicBezTo>
                    <a:pt x="1628141" y="60960"/>
                    <a:pt x="1626871" y="62230"/>
                    <a:pt x="1623061" y="60960"/>
                  </a:cubicBezTo>
                  <a:cubicBezTo>
                    <a:pt x="1615441" y="59690"/>
                    <a:pt x="1609091" y="58420"/>
                    <a:pt x="1602741" y="53340"/>
                  </a:cubicBezTo>
                  <a:cubicBezTo>
                    <a:pt x="1601471" y="52070"/>
                    <a:pt x="1598931" y="52070"/>
                    <a:pt x="1597661" y="52070"/>
                  </a:cubicBezTo>
                  <a:cubicBezTo>
                    <a:pt x="1592581" y="50800"/>
                    <a:pt x="1586231" y="49530"/>
                    <a:pt x="1579881" y="46990"/>
                  </a:cubicBezTo>
                  <a:cubicBezTo>
                    <a:pt x="1584961" y="43180"/>
                    <a:pt x="1583691" y="40640"/>
                    <a:pt x="1581151" y="38100"/>
                  </a:cubicBezTo>
                  <a:cubicBezTo>
                    <a:pt x="1577341" y="33020"/>
                    <a:pt x="1572261" y="33020"/>
                    <a:pt x="1568451" y="35560"/>
                  </a:cubicBezTo>
                  <a:cubicBezTo>
                    <a:pt x="1559561" y="39370"/>
                    <a:pt x="1550671" y="44450"/>
                    <a:pt x="1540511" y="48260"/>
                  </a:cubicBezTo>
                  <a:cubicBezTo>
                    <a:pt x="1536701" y="50800"/>
                    <a:pt x="1531621" y="52070"/>
                    <a:pt x="1526541" y="53340"/>
                  </a:cubicBezTo>
                  <a:cubicBezTo>
                    <a:pt x="1522731" y="54610"/>
                    <a:pt x="1518921" y="53340"/>
                    <a:pt x="1515111" y="54610"/>
                  </a:cubicBezTo>
                  <a:cubicBezTo>
                    <a:pt x="1511301" y="55880"/>
                    <a:pt x="1507491" y="57150"/>
                    <a:pt x="1502411" y="55880"/>
                  </a:cubicBezTo>
                  <a:cubicBezTo>
                    <a:pt x="1501141" y="55880"/>
                    <a:pt x="1498601" y="57150"/>
                    <a:pt x="1497331" y="57150"/>
                  </a:cubicBezTo>
                  <a:cubicBezTo>
                    <a:pt x="1494791" y="58420"/>
                    <a:pt x="1493521" y="59690"/>
                    <a:pt x="1490981" y="58420"/>
                  </a:cubicBezTo>
                  <a:cubicBezTo>
                    <a:pt x="1485901" y="58420"/>
                    <a:pt x="1483361" y="60960"/>
                    <a:pt x="1480821" y="63500"/>
                  </a:cubicBezTo>
                  <a:cubicBezTo>
                    <a:pt x="1478281" y="66040"/>
                    <a:pt x="1475741" y="71120"/>
                    <a:pt x="1473201" y="72390"/>
                  </a:cubicBezTo>
                  <a:cubicBezTo>
                    <a:pt x="1469391" y="73660"/>
                    <a:pt x="1466851" y="76200"/>
                    <a:pt x="1464311" y="78740"/>
                  </a:cubicBezTo>
                  <a:cubicBezTo>
                    <a:pt x="1461771" y="81280"/>
                    <a:pt x="1459231" y="82550"/>
                    <a:pt x="1456691" y="83820"/>
                  </a:cubicBezTo>
                  <a:cubicBezTo>
                    <a:pt x="1452881" y="86360"/>
                    <a:pt x="1449071" y="87630"/>
                    <a:pt x="1445261" y="90170"/>
                  </a:cubicBezTo>
                  <a:cubicBezTo>
                    <a:pt x="1441451" y="93980"/>
                    <a:pt x="1436371" y="96520"/>
                    <a:pt x="1431291" y="96520"/>
                  </a:cubicBezTo>
                  <a:cubicBezTo>
                    <a:pt x="1426211" y="97790"/>
                    <a:pt x="1419861" y="97790"/>
                    <a:pt x="1414781" y="101600"/>
                  </a:cubicBezTo>
                  <a:cubicBezTo>
                    <a:pt x="1414781" y="101600"/>
                    <a:pt x="1413511" y="102870"/>
                    <a:pt x="1412241" y="102870"/>
                  </a:cubicBezTo>
                  <a:cubicBezTo>
                    <a:pt x="1407161" y="102870"/>
                    <a:pt x="1402081" y="101600"/>
                    <a:pt x="1397001" y="101600"/>
                  </a:cubicBezTo>
                  <a:cubicBezTo>
                    <a:pt x="1393191" y="101600"/>
                    <a:pt x="1386841" y="100330"/>
                    <a:pt x="1384301" y="106680"/>
                  </a:cubicBezTo>
                  <a:cubicBezTo>
                    <a:pt x="1384301" y="106680"/>
                    <a:pt x="1383031" y="107950"/>
                    <a:pt x="1381761" y="107950"/>
                  </a:cubicBezTo>
                  <a:cubicBezTo>
                    <a:pt x="1377951" y="109220"/>
                    <a:pt x="1374141" y="111760"/>
                    <a:pt x="1370331" y="113030"/>
                  </a:cubicBezTo>
                  <a:cubicBezTo>
                    <a:pt x="1370331" y="115570"/>
                    <a:pt x="1366521" y="116840"/>
                    <a:pt x="1363981" y="116840"/>
                  </a:cubicBezTo>
                  <a:cubicBezTo>
                    <a:pt x="1352551" y="115570"/>
                    <a:pt x="1342391" y="115570"/>
                    <a:pt x="1330961" y="111760"/>
                  </a:cubicBezTo>
                  <a:cubicBezTo>
                    <a:pt x="1325881" y="110490"/>
                    <a:pt x="1320801" y="107950"/>
                    <a:pt x="1314451" y="105410"/>
                  </a:cubicBezTo>
                  <a:cubicBezTo>
                    <a:pt x="1313181" y="105410"/>
                    <a:pt x="1311911" y="104140"/>
                    <a:pt x="1310641" y="104140"/>
                  </a:cubicBezTo>
                  <a:cubicBezTo>
                    <a:pt x="1301751" y="104140"/>
                    <a:pt x="1292861" y="105410"/>
                    <a:pt x="1282701" y="105410"/>
                  </a:cubicBezTo>
                  <a:lnTo>
                    <a:pt x="1281431" y="105410"/>
                  </a:lnTo>
                  <a:cubicBezTo>
                    <a:pt x="1276351" y="102870"/>
                    <a:pt x="1270001" y="104140"/>
                    <a:pt x="1264921" y="107950"/>
                  </a:cubicBezTo>
                  <a:cubicBezTo>
                    <a:pt x="1263651" y="109220"/>
                    <a:pt x="1261111" y="110490"/>
                    <a:pt x="1259841" y="110490"/>
                  </a:cubicBezTo>
                  <a:cubicBezTo>
                    <a:pt x="1253491" y="109220"/>
                    <a:pt x="1248411" y="107950"/>
                    <a:pt x="1242061" y="106680"/>
                  </a:cubicBezTo>
                  <a:cubicBezTo>
                    <a:pt x="1235711" y="105410"/>
                    <a:pt x="1230631" y="104140"/>
                    <a:pt x="1224281" y="104140"/>
                  </a:cubicBezTo>
                  <a:cubicBezTo>
                    <a:pt x="1219201" y="104140"/>
                    <a:pt x="1214121" y="102870"/>
                    <a:pt x="1209041" y="100330"/>
                  </a:cubicBezTo>
                  <a:cubicBezTo>
                    <a:pt x="1203961" y="97790"/>
                    <a:pt x="1198881" y="96520"/>
                    <a:pt x="1193801" y="93980"/>
                  </a:cubicBezTo>
                  <a:cubicBezTo>
                    <a:pt x="1191261" y="92710"/>
                    <a:pt x="1187451" y="92710"/>
                    <a:pt x="1183641" y="91440"/>
                  </a:cubicBezTo>
                  <a:cubicBezTo>
                    <a:pt x="1183641" y="87630"/>
                    <a:pt x="1184911" y="85090"/>
                    <a:pt x="1184911" y="82550"/>
                  </a:cubicBezTo>
                  <a:cubicBezTo>
                    <a:pt x="1178561" y="85090"/>
                    <a:pt x="1174751" y="83820"/>
                    <a:pt x="1170941" y="81280"/>
                  </a:cubicBezTo>
                  <a:cubicBezTo>
                    <a:pt x="1168401" y="80010"/>
                    <a:pt x="1164591" y="80010"/>
                    <a:pt x="1162051" y="78740"/>
                  </a:cubicBezTo>
                  <a:lnTo>
                    <a:pt x="1158241" y="78740"/>
                  </a:lnTo>
                  <a:cubicBezTo>
                    <a:pt x="1153161" y="76200"/>
                    <a:pt x="1146811" y="76200"/>
                    <a:pt x="1140461" y="76200"/>
                  </a:cubicBezTo>
                  <a:cubicBezTo>
                    <a:pt x="1132841" y="76200"/>
                    <a:pt x="1123951" y="74930"/>
                    <a:pt x="1116331" y="69850"/>
                  </a:cubicBezTo>
                  <a:cubicBezTo>
                    <a:pt x="1109981" y="66040"/>
                    <a:pt x="1102361" y="63500"/>
                    <a:pt x="1094741" y="64770"/>
                  </a:cubicBezTo>
                  <a:cubicBezTo>
                    <a:pt x="1090931" y="66040"/>
                    <a:pt x="1087121" y="68580"/>
                    <a:pt x="1083311" y="69850"/>
                  </a:cubicBezTo>
                  <a:cubicBezTo>
                    <a:pt x="1076961" y="72390"/>
                    <a:pt x="1071881" y="77470"/>
                    <a:pt x="1065531" y="80010"/>
                  </a:cubicBezTo>
                  <a:cubicBezTo>
                    <a:pt x="1059181" y="82550"/>
                    <a:pt x="1051561" y="85090"/>
                    <a:pt x="1043941" y="87630"/>
                  </a:cubicBezTo>
                  <a:cubicBezTo>
                    <a:pt x="1040131" y="88900"/>
                    <a:pt x="1036321" y="91440"/>
                    <a:pt x="1032511" y="92710"/>
                  </a:cubicBezTo>
                  <a:cubicBezTo>
                    <a:pt x="1026161" y="95250"/>
                    <a:pt x="1021081" y="96520"/>
                    <a:pt x="1014731" y="99060"/>
                  </a:cubicBezTo>
                  <a:cubicBezTo>
                    <a:pt x="1010921" y="100330"/>
                    <a:pt x="1005841" y="104140"/>
                    <a:pt x="1002031" y="105410"/>
                  </a:cubicBezTo>
                  <a:cubicBezTo>
                    <a:pt x="994411" y="107950"/>
                    <a:pt x="986791" y="111760"/>
                    <a:pt x="977901" y="113030"/>
                  </a:cubicBezTo>
                  <a:cubicBezTo>
                    <a:pt x="974091" y="114300"/>
                    <a:pt x="972821" y="116840"/>
                    <a:pt x="970281" y="118110"/>
                  </a:cubicBezTo>
                  <a:lnTo>
                    <a:pt x="958851" y="121920"/>
                  </a:lnTo>
                  <a:cubicBezTo>
                    <a:pt x="951231" y="124460"/>
                    <a:pt x="944881" y="127000"/>
                    <a:pt x="937261" y="128270"/>
                  </a:cubicBezTo>
                  <a:cubicBezTo>
                    <a:pt x="933451" y="129540"/>
                    <a:pt x="928371" y="130810"/>
                    <a:pt x="924561" y="132080"/>
                  </a:cubicBezTo>
                  <a:cubicBezTo>
                    <a:pt x="923291" y="132080"/>
                    <a:pt x="923291" y="133350"/>
                    <a:pt x="922021" y="133350"/>
                  </a:cubicBezTo>
                  <a:cubicBezTo>
                    <a:pt x="919481" y="135890"/>
                    <a:pt x="916941" y="138430"/>
                    <a:pt x="913131" y="139700"/>
                  </a:cubicBezTo>
                  <a:cubicBezTo>
                    <a:pt x="906781" y="142240"/>
                    <a:pt x="900431" y="144780"/>
                    <a:pt x="894081" y="146050"/>
                  </a:cubicBezTo>
                  <a:cubicBezTo>
                    <a:pt x="891541" y="147320"/>
                    <a:pt x="887731" y="147320"/>
                    <a:pt x="885191" y="147320"/>
                  </a:cubicBezTo>
                  <a:cubicBezTo>
                    <a:pt x="877571" y="148590"/>
                    <a:pt x="869951" y="152400"/>
                    <a:pt x="862331" y="154940"/>
                  </a:cubicBezTo>
                  <a:cubicBezTo>
                    <a:pt x="855981" y="157480"/>
                    <a:pt x="849631" y="158750"/>
                    <a:pt x="844551" y="161290"/>
                  </a:cubicBezTo>
                  <a:cubicBezTo>
                    <a:pt x="836931" y="163830"/>
                    <a:pt x="829311" y="166370"/>
                    <a:pt x="825501" y="173990"/>
                  </a:cubicBezTo>
                  <a:cubicBezTo>
                    <a:pt x="825501" y="175260"/>
                    <a:pt x="822961" y="175260"/>
                    <a:pt x="822961" y="175260"/>
                  </a:cubicBezTo>
                  <a:cubicBezTo>
                    <a:pt x="819151" y="176530"/>
                    <a:pt x="814071" y="177800"/>
                    <a:pt x="810261" y="179070"/>
                  </a:cubicBezTo>
                  <a:cubicBezTo>
                    <a:pt x="808991" y="180340"/>
                    <a:pt x="807721" y="179070"/>
                    <a:pt x="807721" y="177800"/>
                  </a:cubicBezTo>
                  <a:cubicBezTo>
                    <a:pt x="806451" y="172720"/>
                    <a:pt x="806451" y="166370"/>
                    <a:pt x="798831" y="163830"/>
                  </a:cubicBezTo>
                  <a:lnTo>
                    <a:pt x="797561" y="162560"/>
                  </a:lnTo>
                  <a:cubicBezTo>
                    <a:pt x="797561" y="156210"/>
                    <a:pt x="792481" y="153670"/>
                    <a:pt x="787401" y="151130"/>
                  </a:cubicBezTo>
                  <a:cubicBezTo>
                    <a:pt x="782321" y="148590"/>
                    <a:pt x="778511" y="147320"/>
                    <a:pt x="774701" y="142240"/>
                  </a:cubicBezTo>
                  <a:cubicBezTo>
                    <a:pt x="772161" y="138430"/>
                    <a:pt x="767081" y="135890"/>
                    <a:pt x="763271" y="132080"/>
                  </a:cubicBezTo>
                  <a:cubicBezTo>
                    <a:pt x="759461" y="129540"/>
                    <a:pt x="754381" y="128270"/>
                    <a:pt x="751841" y="123190"/>
                  </a:cubicBezTo>
                  <a:cubicBezTo>
                    <a:pt x="750571" y="120650"/>
                    <a:pt x="748031" y="119380"/>
                    <a:pt x="745491" y="116840"/>
                  </a:cubicBezTo>
                  <a:cubicBezTo>
                    <a:pt x="746761" y="116840"/>
                    <a:pt x="744221" y="116840"/>
                    <a:pt x="742951" y="115570"/>
                  </a:cubicBezTo>
                  <a:cubicBezTo>
                    <a:pt x="741681" y="114300"/>
                    <a:pt x="740411" y="114300"/>
                    <a:pt x="739141" y="113030"/>
                  </a:cubicBezTo>
                  <a:cubicBezTo>
                    <a:pt x="737871" y="110490"/>
                    <a:pt x="736601" y="107950"/>
                    <a:pt x="732791" y="107950"/>
                  </a:cubicBezTo>
                  <a:cubicBezTo>
                    <a:pt x="731521" y="107950"/>
                    <a:pt x="730251" y="106680"/>
                    <a:pt x="728981" y="105410"/>
                  </a:cubicBezTo>
                  <a:cubicBezTo>
                    <a:pt x="727711" y="105410"/>
                    <a:pt x="726441" y="104140"/>
                    <a:pt x="723901" y="104140"/>
                  </a:cubicBezTo>
                  <a:lnTo>
                    <a:pt x="708661" y="96520"/>
                  </a:lnTo>
                  <a:cubicBezTo>
                    <a:pt x="704851" y="93980"/>
                    <a:pt x="701041" y="90170"/>
                    <a:pt x="695961" y="88900"/>
                  </a:cubicBezTo>
                  <a:cubicBezTo>
                    <a:pt x="688341" y="86360"/>
                    <a:pt x="681991" y="82550"/>
                    <a:pt x="676911" y="76200"/>
                  </a:cubicBezTo>
                  <a:cubicBezTo>
                    <a:pt x="671831" y="69850"/>
                    <a:pt x="665481" y="66040"/>
                    <a:pt x="657861" y="62230"/>
                  </a:cubicBezTo>
                  <a:cubicBezTo>
                    <a:pt x="654051" y="59690"/>
                    <a:pt x="650241" y="58420"/>
                    <a:pt x="647701" y="57150"/>
                  </a:cubicBezTo>
                  <a:cubicBezTo>
                    <a:pt x="642621" y="53340"/>
                    <a:pt x="636271" y="50800"/>
                    <a:pt x="629921" y="48260"/>
                  </a:cubicBezTo>
                  <a:cubicBezTo>
                    <a:pt x="632461" y="44450"/>
                    <a:pt x="631191" y="44450"/>
                    <a:pt x="628651" y="43180"/>
                  </a:cubicBezTo>
                  <a:cubicBezTo>
                    <a:pt x="626111" y="41910"/>
                    <a:pt x="623571" y="41910"/>
                    <a:pt x="622301" y="40640"/>
                  </a:cubicBezTo>
                  <a:cubicBezTo>
                    <a:pt x="621031" y="36830"/>
                    <a:pt x="617221" y="36830"/>
                    <a:pt x="614681" y="34290"/>
                  </a:cubicBezTo>
                  <a:cubicBezTo>
                    <a:pt x="610871" y="30480"/>
                    <a:pt x="605791" y="26670"/>
                    <a:pt x="601981" y="22860"/>
                  </a:cubicBezTo>
                  <a:cubicBezTo>
                    <a:pt x="600711" y="21590"/>
                    <a:pt x="599441" y="20320"/>
                    <a:pt x="598171" y="20320"/>
                  </a:cubicBezTo>
                  <a:cubicBezTo>
                    <a:pt x="588011" y="19050"/>
                    <a:pt x="580391" y="12700"/>
                    <a:pt x="571501" y="8890"/>
                  </a:cubicBezTo>
                  <a:cubicBezTo>
                    <a:pt x="570231" y="7620"/>
                    <a:pt x="567691" y="6350"/>
                    <a:pt x="566421" y="6350"/>
                  </a:cubicBezTo>
                  <a:cubicBezTo>
                    <a:pt x="561341" y="6350"/>
                    <a:pt x="556261" y="7620"/>
                    <a:pt x="549911" y="7620"/>
                  </a:cubicBezTo>
                  <a:cubicBezTo>
                    <a:pt x="544831" y="7620"/>
                    <a:pt x="538481" y="6350"/>
                    <a:pt x="533401" y="5080"/>
                  </a:cubicBezTo>
                  <a:cubicBezTo>
                    <a:pt x="528321" y="3810"/>
                    <a:pt x="523241" y="3810"/>
                    <a:pt x="518161" y="1270"/>
                  </a:cubicBezTo>
                  <a:cubicBezTo>
                    <a:pt x="513081" y="0"/>
                    <a:pt x="509271" y="2540"/>
                    <a:pt x="505461" y="1270"/>
                  </a:cubicBezTo>
                  <a:cubicBezTo>
                    <a:pt x="502921" y="2540"/>
                    <a:pt x="496571" y="5080"/>
                    <a:pt x="492761" y="7620"/>
                  </a:cubicBezTo>
                  <a:cubicBezTo>
                    <a:pt x="487681" y="10160"/>
                    <a:pt x="482601" y="13970"/>
                    <a:pt x="477521" y="17780"/>
                  </a:cubicBezTo>
                  <a:cubicBezTo>
                    <a:pt x="471171" y="21590"/>
                    <a:pt x="463551" y="25400"/>
                    <a:pt x="455931" y="29210"/>
                  </a:cubicBezTo>
                  <a:cubicBezTo>
                    <a:pt x="454661" y="30480"/>
                    <a:pt x="452121" y="30480"/>
                    <a:pt x="449581" y="29210"/>
                  </a:cubicBezTo>
                  <a:cubicBezTo>
                    <a:pt x="447041" y="27940"/>
                    <a:pt x="444501" y="29210"/>
                    <a:pt x="441961" y="30480"/>
                  </a:cubicBezTo>
                  <a:cubicBezTo>
                    <a:pt x="438151" y="33020"/>
                    <a:pt x="433071" y="34290"/>
                    <a:pt x="429261" y="36830"/>
                  </a:cubicBezTo>
                  <a:cubicBezTo>
                    <a:pt x="422911" y="41910"/>
                    <a:pt x="416561" y="48260"/>
                    <a:pt x="407671" y="49530"/>
                  </a:cubicBezTo>
                  <a:cubicBezTo>
                    <a:pt x="402591" y="49530"/>
                    <a:pt x="397511" y="53340"/>
                    <a:pt x="392431" y="53340"/>
                  </a:cubicBezTo>
                  <a:cubicBezTo>
                    <a:pt x="388621" y="53340"/>
                    <a:pt x="386081" y="53340"/>
                    <a:pt x="382271" y="54610"/>
                  </a:cubicBezTo>
                  <a:cubicBezTo>
                    <a:pt x="377191" y="55880"/>
                    <a:pt x="372111" y="58420"/>
                    <a:pt x="365761" y="58420"/>
                  </a:cubicBezTo>
                  <a:cubicBezTo>
                    <a:pt x="358141" y="58420"/>
                    <a:pt x="351791" y="62230"/>
                    <a:pt x="344171" y="64770"/>
                  </a:cubicBezTo>
                  <a:cubicBezTo>
                    <a:pt x="336551" y="68580"/>
                    <a:pt x="330201" y="72390"/>
                    <a:pt x="322581" y="76200"/>
                  </a:cubicBezTo>
                  <a:cubicBezTo>
                    <a:pt x="317501" y="78740"/>
                    <a:pt x="312421" y="78740"/>
                    <a:pt x="306071" y="77470"/>
                  </a:cubicBezTo>
                  <a:cubicBezTo>
                    <a:pt x="302261" y="77470"/>
                    <a:pt x="299721" y="76200"/>
                    <a:pt x="297181" y="78740"/>
                  </a:cubicBezTo>
                  <a:lnTo>
                    <a:pt x="285751" y="86360"/>
                  </a:lnTo>
                  <a:cubicBezTo>
                    <a:pt x="280671" y="90170"/>
                    <a:pt x="276861" y="95250"/>
                    <a:pt x="273051" y="99060"/>
                  </a:cubicBezTo>
                  <a:cubicBezTo>
                    <a:pt x="267971" y="105410"/>
                    <a:pt x="265431" y="113030"/>
                    <a:pt x="257811" y="116840"/>
                  </a:cubicBezTo>
                  <a:cubicBezTo>
                    <a:pt x="256541" y="118110"/>
                    <a:pt x="255271" y="120650"/>
                    <a:pt x="254001" y="123190"/>
                  </a:cubicBezTo>
                  <a:cubicBezTo>
                    <a:pt x="252731" y="124460"/>
                    <a:pt x="252731" y="125730"/>
                    <a:pt x="251461" y="127000"/>
                  </a:cubicBezTo>
                  <a:cubicBezTo>
                    <a:pt x="247651" y="130810"/>
                    <a:pt x="243841" y="134620"/>
                    <a:pt x="241301" y="139700"/>
                  </a:cubicBezTo>
                  <a:cubicBezTo>
                    <a:pt x="238761" y="144780"/>
                    <a:pt x="232411" y="146050"/>
                    <a:pt x="229871" y="149860"/>
                  </a:cubicBezTo>
                  <a:cubicBezTo>
                    <a:pt x="226061" y="154940"/>
                    <a:pt x="218441" y="157480"/>
                    <a:pt x="213361" y="160020"/>
                  </a:cubicBezTo>
                  <a:cubicBezTo>
                    <a:pt x="205741" y="163830"/>
                    <a:pt x="199391" y="168910"/>
                    <a:pt x="195581" y="176530"/>
                  </a:cubicBezTo>
                  <a:cubicBezTo>
                    <a:pt x="195581" y="177800"/>
                    <a:pt x="195581" y="177800"/>
                    <a:pt x="194311" y="179070"/>
                  </a:cubicBezTo>
                  <a:cubicBezTo>
                    <a:pt x="185421" y="184150"/>
                    <a:pt x="176531" y="187960"/>
                    <a:pt x="167641" y="193040"/>
                  </a:cubicBezTo>
                  <a:cubicBezTo>
                    <a:pt x="161291" y="196850"/>
                    <a:pt x="153671" y="196850"/>
                    <a:pt x="147321" y="201930"/>
                  </a:cubicBezTo>
                  <a:cubicBezTo>
                    <a:pt x="144781" y="204470"/>
                    <a:pt x="140971" y="205740"/>
                    <a:pt x="137161" y="207010"/>
                  </a:cubicBezTo>
                  <a:cubicBezTo>
                    <a:pt x="129541" y="210820"/>
                    <a:pt x="121921" y="212090"/>
                    <a:pt x="116841" y="218440"/>
                  </a:cubicBezTo>
                  <a:cubicBezTo>
                    <a:pt x="110491" y="226060"/>
                    <a:pt x="101601" y="228600"/>
                    <a:pt x="95251" y="233680"/>
                  </a:cubicBezTo>
                  <a:cubicBezTo>
                    <a:pt x="86361" y="240030"/>
                    <a:pt x="77471" y="246380"/>
                    <a:pt x="68581" y="254000"/>
                  </a:cubicBezTo>
                  <a:cubicBezTo>
                    <a:pt x="63501" y="256540"/>
                    <a:pt x="58421" y="257810"/>
                    <a:pt x="53341" y="255270"/>
                  </a:cubicBezTo>
                  <a:cubicBezTo>
                    <a:pt x="50801" y="254000"/>
                    <a:pt x="48261" y="252730"/>
                    <a:pt x="46991" y="254000"/>
                  </a:cubicBezTo>
                  <a:cubicBezTo>
                    <a:pt x="41911" y="257810"/>
                    <a:pt x="35561" y="259080"/>
                    <a:pt x="29211" y="260350"/>
                  </a:cubicBezTo>
                  <a:cubicBezTo>
                    <a:pt x="27941" y="260350"/>
                    <a:pt x="26671" y="261620"/>
                    <a:pt x="25401" y="261620"/>
                  </a:cubicBezTo>
                  <a:cubicBezTo>
                    <a:pt x="22860" y="407670"/>
                    <a:pt x="16510" y="554990"/>
                    <a:pt x="10160" y="701040"/>
                  </a:cubicBezTo>
                  <a:cubicBezTo>
                    <a:pt x="3810" y="858520"/>
                    <a:pt x="13970" y="995680"/>
                    <a:pt x="12700" y="1153160"/>
                  </a:cubicBezTo>
                  <a:cubicBezTo>
                    <a:pt x="11430" y="1311910"/>
                    <a:pt x="0" y="1487170"/>
                    <a:pt x="13970" y="1644650"/>
                  </a:cubicBezTo>
                  <a:cubicBezTo>
                    <a:pt x="26670" y="1800860"/>
                    <a:pt x="41910" y="1957070"/>
                    <a:pt x="54610" y="2113280"/>
                  </a:cubicBezTo>
                  <a:lnTo>
                    <a:pt x="55880" y="2113280"/>
                  </a:lnTo>
                  <a:cubicBezTo>
                    <a:pt x="60960" y="2112010"/>
                    <a:pt x="66040" y="2112010"/>
                    <a:pt x="72390" y="2112010"/>
                  </a:cubicBezTo>
                  <a:cubicBezTo>
                    <a:pt x="80010" y="2110740"/>
                    <a:pt x="86360" y="2108200"/>
                    <a:pt x="93980" y="2108200"/>
                  </a:cubicBezTo>
                  <a:cubicBezTo>
                    <a:pt x="102870" y="2108200"/>
                    <a:pt x="111760" y="2109470"/>
                    <a:pt x="120650" y="2109470"/>
                  </a:cubicBezTo>
                  <a:cubicBezTo>
                    <a:pt x="129540" y="2109470"/>
                    <a:pt x="138430" y="2110740"/>
                    <a:pt x="146050" y="2112010"/>
                  </a:cubicBezTo>
                  <a:cubicBezTo>
                    <a:pt x="153670" y="2113280"/>
                    <a:pt x="160020" y="2113280"/>
                    <a:pt x="166370" y="2109470"/>
                  </a:cubicBezTo>
                  <a:lnTo>
                    <a:pt x="167640" y="2109470"/>
                  </a:lnTo>
                  <a:cubicBezTo>
                    <a:pt x="175260" y="2108200"/>
                    <a:pt x="182880" y="2106930"/>
                    <a:pt x="191770" y="2105660"/>
                  </a:cubicBezTo>
                  <a:cubicBezTo>
                    <a:pt x="194310" y="2105660"/>
                    <a:pt x="198120" y="2105660"/>
                    <a:pt x="199390" y="2106930"/>
                  </a:cubicBezTo>
                  <a:cubicBezTo>
                    <a:pt x="204470" y="2112010"/>
                    <a:pt x="209550" y="2110740"/>
                    <a:pt x="215900" y="2109470"/>
                  </a:cubicBezTo>
                  <a:cubicBezTo>
                    <a:pt x="222250" y="2108200"/>
                    <a:pt x="226060" y="2109470"/>
                    <a:pt x="231140" y="2112010"/>
                  </a:cubicBezTo>
                  <a:cubicBezTo>
                    <a:pt x="233680" y="2113280"/>
                    <a:pt x="236220" y="2113280"/>
                    <a:pt x="238760" y="2113280"/>
                  </a:cubicBezTo>
                  <a:lnTo>
                    <a:pt x="255270" y="2113280"/>
                  </a:lnTo>
                  <a:cubicBezTo>
                    <a:pt x="259080" y="2113280"/>
                    <a:pt x="262890" y="2115820"/>
                    <a:pt x="266700" y="2115820"/>
                  </a:cubicBezTo>
                  <a:cubicBezTo>
                    <a:pt x="271780" y="2117090"/>
                    <a:pt x="278130" y="2117090"/>
                    <a:pt x="283210" y="2117090"/>
                  </a:cubicBezTo>
                  <a:cubicBezTo>
                    <a:pt x="285750" y="2117090"/>
                    <a:pt x="288290" y="2119630"/>
                    <a:pt x="289560" y="2120900"/>
                  </a:cubicBezTo>
                  <a:cubicBezTo>
                    <a:pt x="300990" y="2124710"/>
                    <a:pt x="311150" y="2122170"/>
                    <a:pt x="322580" y="2122170"/>
                  </a:cubicBezTo>
                  <a:cubicBezTo>
                    <a:pt x="325120" y="2122170"/>
                    <a:pt x="327660" y="2119630"/>
                    <a:pt x="330200" y="2119630"/>
                  </a:cubicBezTo>
                  <a:cubicBezTo>
                    <a:pt x="339090" y="2118360"/>
                    <a:pt x="346710" y="2119630"/>
                    <a:pt x="354330" y="2123440"/>
                  </a:cubicBezTo>
                  <a:cubicBezTo>
                    <a:pt x="358140" y="2124710"/>
                    <a:pt x="363220" y="2124710"/>
                    <a:pt x="368300" y="2124710"/>
                  </a:cubicBezTo>
                  <a:lnTo>
                    <a:pt x="372110" y="2124710"/>
                  </a:lnTo>
                  <a:cubicBezTo>
                    <a:pt x="377190" y="2125981"/>
                    <a:pt x="381000" y="2128521"/>
                    <a:pt x="386080" y="2127250"/>
                  </a:cubicBezTo>
                  <a:cubicBezTo>
                    <a:pt x="392430" y="2125980"/>
                    <a:pt x="398780" y="2125980"/>
                    <a:pt x="406400" y="2124710"/>
                  </a:cubicBezTo>
                  <a:cubicBezTo>
                    <a:pt x="412750" y="2123440"/>
                    <a:pt x="419100" y="2124710"/>
                    <a:pt x="425450" y="2125981"/>
                  </a:cubicBezTo>
                  <a:cubicBezTo>
                    <a:pt x="426720" y="2125981"/>
                    <a:pt x="427990" y="2127251"/>
                    <a:pt x="429260" y="2125981"/>
                  </a:cubicBezTo>
                  <a:cubicBezTo>
                    <a:pt x="435610" y="2124710"/>
                    <a:pt x="440690" y="2122171"/>
                    <a:pt x="447040" y="2123441"/>
                  </a:cubicBezTo>
                  <a:cubicBezTo>
                    <a:pt x="452120" y="2124711"/>
                    <a:pt x="455930" y="2125981"/>
                    <a:pt x="461010" y="2127251"/>
                  </a:cubicBezTo>
                  <a:cubicBezTo>
                    <a:pt x="466090" y="2128521"/>
                    <a:pt x="469900" y="2129791"/>
                    <a:pt x="474980" y="2131061"/>
                  </a:cubicBezTo>
                  <a:cubicBezTo>
                    <a:pt x="481330" y="2132331"/>
                    <a:pt x="487680" y="2132331"/>
                    <a:pt x="492760" y="2133601"/>
                  </a:cubicBezTo>
                  <a:cubicBezTo>
                    <a:pt x="499110" y="2134871"/>
                    <a:pt x="502920" y="2139951"/>
                    <a:pt x="509270" y="2139951"/>
                  </a:cubicBezTo>
                  <a:cubicBezTo>
                    <a:pt x="515620" y="2139951"/>
                    <a:pt x="520700" y="2143761"/>
                    <a:pt x="527050" y="2146301"/>
                  </a:cubicBezTo>
                  <a:cubicBezTo>
                    <a:pt x="529590" y="2147571"/>
                    <a:pt x="532130" y="2147571"/>
                    <a:pt x="535940" y="2148841"/>
                  </a:cubicBezTo>
                  <a:cubicBezTo>
                    <a:pt x="543560" y="2150111"/>
                    <a:pt x="549910" y="2150111"/>
                    <a:pt x="557530" y="2151381"/>
                  </a:cubicBezTo>
                  <a:cubicBezTo>
                    <a:pt x="563880" y="2152651"/>
                    <a:pt x="570230" y="2155191"/>
                    <a:pt x="576580" y="2153921"/>
                  </a:cubicBezTo>
                  <a:cubicBezTo>
                    <a:pt x="586740" y="2152650"/>
                    <a:pt x="594360" y="2155191"/>
                    <a:pt x="603250" y="2157731"/>
                  </a:cubicBezTo>
                  <a:cubicBezTo>
                    <a:pt x="609600" y="2159001"/>
                    <a:pt x="614680" y="2162810"/>
                    <a:pt x="621030" y="2162810"/>
                  </a:cubicBezTo>
                  <a:cubicBezTo>
                    <a:pt x="628650" y="2164081"/>
                    <a:pt x="636270" y="2165350"/>
                    <a:pt x="641350" y="2170431"/>
                  </a:cubicBezTo>
                  <a:cubicBezTo>
                    <a:pt x="642620" y="2169160"/>
                    <a:pt x="643890" y="2169160"/>
                    <a:pt x="643890" y="2169160"/>
                  </a:cubicBezTo>
                  <a:cubicBezTo>
                    <a:pt x="647700" y="2170431"/>
                    <a:pt x="652780" y="2170431"/>
                    <a:pt x="656590" y="2171700"/>
                  </a:cubicBezTo>
                  <a:cubicBezTo>
                    <a:pt x="664210" y="2172971"/>
                    <a:pt x="670560" y="2175510"/>
                    <a:pt x="676910" y="2176780"/>
                  </a:cubicBezTo>
                  <a:cubicBezTo>
                    <a:pt x="680720" y="2178050"/>
                    <a:pt x="684530" y="2178050"/>
                    <a:pt x="687070" y="2180590"/>
                  </a:cubicBezTo>
                  <a:cubicBezTo>
                    <a:pt x="690880" y="2183130"/>
                    <a:pt x="694690" y="2184400"/>
                    <a:pt x="698500" y="2183130"/>
                  </a:cubicBezTo>
                  <a:cubicBezTo>
                    <a:pt x="702310" y="2183130"/>
                    <a:pt x="704850" y="2181860"/>
                    <a:pt x="708660" y="2183130"/>
                  </a:cubicBezTo>
                  <a:cubicBezTo>
                    <a:pt x="716280" y="2184400"/>
                    <a:pt x="722630" y="2188210"/>
                    <a:pt x="730250" y="2189480"/>
                  </a:cubicBezTo>
                  <a:cubicBezTo>
                    <a:pt x="732790" y="2190750"/>
                    <a:pt x="736600" y="2190750"/>
                    <a:pt x="740410" y="2189480"/>
                  </a:cubicBezTo>
                  <a:cubicBezTo>
                    <a:pt x="750570" y="2186940"/>
                    <a:pt x="760730" y="2186940"/>
                    <a:pt x="770890" y="2189480"/>
                  </a:cubicBezTo>
                  <a:cubicBezTo>
                    <a:pt x="777240" y="2190750"/>
                    <a:pt x="784860" y="2194560"/>
                    <a:pt x="791210" y="2192020"/>
                  </a:cubicBezTo>
                  <a:cubicBezTo>
                    <a:pt x="796290" y="2190750"/>
                    <a:pt x="800100" y="2190750"/>
                    <a:pt x="803910" y="2190750"/>
                  </a:cubicBezTo>
                  <a:cubicBezTo>
                    <a:pt x="806450" y="2190750"/>
                    <a:pt x="808990" y="2192020"/>
                    <a:pt x="810260" y="2190750"/>
                  </a:cubicBezTo>
                  <a:cubicBezTo>
                    <a:pt x="816610" y="2184400"/>
                    <a:pt x="824230" y="2186940"/>
                    <a:pt x="831850" y="2186940"/>
                  </a:cubicBezTo>
                  <a:cubicBezTo>
                    <a:pt x="836930" y="2188210"/>
                    <a:pt x="843280" y="2188210"/>
                    <a:pt x="848360" y="2185670"/>
                  </a:cubicBezTo>
                  <a:lnTo>
                    <a:pt x="850900" y="2185670"/>
                  </a:lnTo>
                  <a:cubicBezTo>
                    <a:pt x="858520" y="2185670"/>
                    <a:pt x="866140" y="2186940"/>
                    <a:pt x="873760" y="2186940"/>
                  </a:cubicBezTo>
                  <a:lnTo>
                    <a:pt x="876300" y="2186940"/>
                  </a:lnTo>
                  <a:cubicBezTo>
                    <a:pt x="881380" y="2185670"/>
                    <a:pt x="885190" y="2183130"/>
                    <a:pt x="890270" y="2181860"/>
                  </a:cubicBezTo>
                  <a:cubicBezTo>
                    <a:pt x="897890" y="2179320"/>
                    <a:pt x="905510" y="2178050"/>
                    <a:pt x="913130" y="2176780"/>
                  </a:cubicBezTo>
                  <a:cubicBezTo>
                    <a:pt x="919480" y="2175510"/>
                    <a:pt x="924560" y="2176780"/>
                    <a:pt x="930910" y="2175510"/>
                  </a:cubicBezTo>
                  <a:cubicBezTo>
                    <a:pt x="932180" y="2175510"/>
                    <a:pt x="933450" y="2175510"/>
                    <a:pt x="934720" y="2174240"/>
                  </a:cubicBezTo>
                  <a:cubicBezTo>
                    <a:pt x="938530" y="2171700"/>
                    <a:pt x="944880" y="2174240"/>
                    <a:pt x="946150" y="2169160"/>
                  </a:cubicBezTo>
                  <a:lnTo>
                    <a:pt x="947420" y="2169160"/>
                  </a:lnTo>
                  <a:cubicBezTo>
                    <a:pt x="949960" y="2169160"/>
                    <a:pt x="953770" y="2169160"/>
                    <a:pt x="956310" y="2166620"/>
                  </a:cubicBezTo>
                  <a:cubicBezTo>
                    <a:pt x="961390" y="2162810"/>
                    <a:pt x="965200" y="2164080"/>
                    <a:pt x="970280" y="2165350"/>
                  </a:cubicBezTo>
                  <a:cubicBezTo>
                    <a:pt x="976630" y="2166620"/>
                    <a:pt x="982980" y="2167890"/>
                    <a:pt x="988060" y="2166620"/>
                  </a:cubicBezTo>
                  <a:cubicBezTo>
                    <a:pt x="994410" y="2165350"/>
                    <a:pt x="1002030" y="2162810"/>
                    <a:pt x="1008380" y="2161540"/>
                  </a:cubicBezTo>
                  <a:cubicBezTo>
                    <a:pt x="1009650" y="2161540"/>
                    <a:pt x="1010920" y="2160270"/>
                    <a:pt x="1012190" y="2159000"/>
                  </a:cubicBezTo>
                  <a:cubicBezTo>
                    <a:pt x="1016000" y="2156460"/>
                    <a:pt x="1018540" y="2152650"/>
                    <a:pt x="1022350" y="2150110"/>
                  </a:cubicBezTo>
                  <a:cubicBezTo>
                    <a:pt x="1022350" y="2150110"/>
                    <a:pt x="1023620" y="2148840"/>
                    <a:pt x="1024890" y="2148840"/>
                  </a:cubicBezTo>
                  <a:cubicBezTo>
                    <a:pt x="1031240" y="2151380"/>
                    <a:pt x="1033780" y="2145030"/>
                    <a:pt x="1037590" y="2142490"/>
                  </a:cubicBezTo>
                  <a:cubicBezTo>
                    <a:pt x="1042670" y="2139950"/>
                    <a:pt x="1045210" y="2132330"/>
                    <a:pt x="1052830" y="2133600"/>
                  </a:cubicBezTo>
                  <a:lnTo>
                    <a:pt x="1054100" y="2133600"/>
                  </a:lnTo>
                  <a:cubicBezTo>
                    <a:pt x="1059180" y="2131060"/>
                    <a:pt x="1064260" y="2127250"/>
                    <a:pt x="1068070" y="2124710"/>
                  </a:cubicBezTo>
                  <a:cubicBezTo>
                    <a:pt x="1069340" y="2123440"/>
                    <a:pt x="1070610" y="2122171"/>
                    <a:pt x="1070610" y="2120900"/>
                  </a:cubicBezTo>
                  <a:cubicBezTo>
                    <a:pt x="1071880" y="2119630"/>
                    <a:pt x="1073150" y="2117090"/>
                    <a:pt x="1075690" y="2115821"/>
                  </a:cubicBezTo>
                  <a:cubicBezTo>
                    <a:pt x="1084580" y="2109471"/>
                    <a:pt x="1093470" y="2104391"/>
                    <a:pt x="1102360" y="2098041"/>
                  </a:cubicBezTo>
                  <a:cubicBezTo>
                    <a:pt x="1106170" y="2095501"/>
                    <a:pt x="1112520" y="2092961"/>
                    <a:pt x="1112520" y="2085341"/>
                  </a:cubicBezTo>
                  <a:cubicBezTo>
                    <a:pt x="1112520" y="2077721"/>
                    <a:pt x="1120140" y="2075181"/>
                    <a:pt x="1125220" y="2072641"/>
                  </a:cubicBezTo>
                  <a:cubicBezTo>
                    <a:pt x="1129030" y="2070101"/>
                    <a:pt x="1134110" y="2070101"/>
                    <a:pt x="1139190" y="2068831"/>
                  </a:cubicBezTo>
                  <a:cubicBezTo>
                    <a:pt x="1141730" y="2068831"/>
                    <a:pt x="1143000" y="2067560"/>
                    <a:pt x="1145540" y="2067560"/>
                  </a:cubicBezTo>
                  <a:cubicBezTo>
                    <a:pt x="1148080" y="2067560"/>
                    <a:pt x="1150620" y="2067560"/>
                    <a:pt x="1151890" y="2065021"/>
                  </a:cubicBezTo>
                  <a:cubicBezTo>
                    <a:pt x="1153160" y="2063750"/>
                    <a:pt x="1154430" y="2063750"/>
                    <a:pt x="1155700" y="2062481"/>
                  </a:cubicBezTo>
                  <a:cubicBezTo>
                    <a:pt x="1158240" y="2061210"/>
                    <a:pt x="1160780" y="2059941"/>
                    <a:pt x="1162050" y="2058671"/>
                  </a:cubicBezTo>
                  <a:lnTo>
                    <a:pt x="1169670" y="2058671"/>
                  </a:lnTo>
                  <a:cubicBezTo>
                    <a:pt x="1174750" y="2061210"/>
                    <a:pt x="1178560" y="2063750"/>
                    <a:pt x="1182370" y="2065021"/>
                  </a:cubicBezTo>
                  <a:cubicBezTo>
                    <a:pt x="1182370" y="2065021"/>
                    <a:pt x="1183640" y="2063750"/>
                    <a:pt x="1184910" y="2063750"/>
                  </a:cubicBezTo>
                  <a:cubicBezTo>
                    <a:pt x="1182370" y="2062480"/>
                    <a:pt x="1181100" y="2061210"/>
                    <a:pt x="1178560" y="2059940"/>
                  </a:cubicBezTo>
                  <a:cubicBezTo>
                    <a:pt x="1178560" y="2057400"/>
                    <a:pt x="1178560" y="2056130"/>
                    <a:pt x="1179830" y="2053590"/>
                  </a:cubicBezTo>
                  <a:cubicBezTo>
                    <a:pt x="1182370" y="2054860"/>
                    <a:pt x="1186180" y="2056130"/>
                    <a:pt x="1184910" y="2051050"/>
                  </a:cubicBezTo>
                  <a:lnTo>
                    <a:pt x="1186180" y="2049780"/>
                  </a:lnTo>
                  <a:cubicBezTo>
                    <a:pt x="1188720" y="2047240"/>
                    <a:pt x="1191260" y="2044700"/>
                    <a:pt x="1195070" y="2045970"/>
                  </a:cubicBezTo>
                  <a:cubicBezTo>
                    <a:pt x="1195070" y="2045970"/>
                    <a:pt x="1196340" y="2044700"/>
                    <a:pt x="1197610" y="2044700"/>
                  </a:cubicBezTo>
                  <a:lnTo>
                    <a:pt x="1205230" y="2048510"/>
                  </a:lnTo>
                  <a:cubicBezTo>
                    <a:pt x="1205230" y="2047240"/>
                    <a:pt x="1205230" y="2045970"/>
                    <a:pt x="1203960" y="2045970"/>
                  </a:cubicBezTo>
                  <a:lnTo>
                    <a:pt x="1205230" y="2045970"/>
                  </a:lnTo>
                  <a:cubicBezTo>
                    <a:pt x="1206500" y="2047240"/>
                    <a:pt x="1207770" y="2047240"/>
                    <a:pt x="1210310" y="2048510"/>
                  </a:cubicBezTo>
                  <a:cubicBezTo>
                    <a:pt x="1210310" y="2045970"/>
                    <a:pt x="1216660" y="2042160"/>
                    <a:pt x="1217930" y="2043430"/>
                  </a:cubicBezTo>
                  <a:lnTo>
                    <a:pt x="1219200" y="2043430"/>
                  </a:lnTo>
                  <a:cubicBezTo>
                    <a:pt x="1220470" y="2047240"/>
                    <a:pt x="1223010" y="2049780"/>
                    <a:pt x="1224280" y="2053590"/>
                  </a:cubicBezTo>
                  <a:cubicBezTo>
                    <a:pt x="1226820" y="2052320"/>
                    <a:pt x="1229360" y="2049780"/>
                    <a:pt x="1231900" y="2048510"/>
                  </a:cubicBezTo>
                  <a:cubicBezTo>
                    <a:pt x="1233170" y="2051050"/>
                    <a:pt x="1233170" y="2053590"/>
                    <a:pt x="1234440" y="2057400"/>
                  </a:cubicBezTo>
                  <a:cubicBezTo>
                    <a:pt x="1236980" y="2054860"/>
                    <a:pt x="1238250" y="2053590"/>
                    <a:pt x="1238250" y="2052321"/>
                  </a:cubicBezTo>
                  <a:cubicBezTo>
                    <a:pt x="1242060" y="2053591"/>
                    <a:pt x="1245870" y="2053591"/>
                    <a:pt x="1248410" y="2054860"/>
                  </a:cubicBezTo>
                  <a:cubicBezTo>
                    <a:pt x="1252220" y="2057400"/>
                    <a:pt x="1256030" y="2057400"/>
                    <a:pt x="1259840" y="2056131"/>
                  </a:cubicBezTo>
                  <a:cubicBezTo>
                    <a:pt x="1262380" y="2054860"/>
                    <a:pt x="1263650" y="2053591"/>
                    <a:pt x="1266190" y="2052321"/>
                  </a:cubicBezTo>
                  <a:cubicBezTo>
                    <a:pt x="1267460" y="2054860"/>
                    <a:pt x="1268730" y="2056131"/>
                    <a:pt x="1271270" y="2057400"/>
                  </a:cubicBezTo>
                  <a:cubicBezTo>
                    <a:pt x="1270000" y="2057400"/>
                    <a:pt x="1268730" y="2058671"/>
                    <a:pt x="1267460" y="2058671"/>
                  </a:cubicBezTo>
                  <a:cubicBezTo>
                    <a:pt x="1264920" y="2059941"/>
                    <a:pt x="1263650" y="2061210"/>
                    <a:pt x="1262380" y="2063750"/>
                  </a:cubicBezTo>
                  <a:cubicBezTo>
                    <a:pt x="1261110" y="2066290"/>
                    <a:pt x="1261110" y="2068830"/>
                    <a:pt x="1258570" y="2070100"/>
                  </a:cubicBezTo>
                  <a:cubicBezTo>
                    <a:pt x="1256030" y="2071371"/>
                    <a:pt x="1256030" y="2068830"/>
                    <a:pt x="1253490" y="2068830"/>
                  </a:cubicBezTo>
                  <a:cubicBezTo>
                    <a:pt x="1256030" y="2067560"/>
                    <a:pt x="1257300" y="2067560"/>
                    <a:pt x="1258570" y="2067560"/>
                  </a:cubicBezTo>
                  <a:lnTo>
                    <a:pt x="1258570" y="2065020"/>
                  </a:lnTo>
                  <a:cubicBezTo>
                    <a:pt x="1250950" y="2067560"/>
                    <a:pt x="1243330" y="2063750"/>
                    <a:pt x="1234440" y="2065020"/>
                  </a:cubicBezTo>
                  <a:cubicBezTo>
                    <a:pt x="1239520" y="2067560"/>
                    <a:pt x="1244600" y="2068830"/>
                    <a:pt x="1249680" y="2070100"/>
                  </a:cubicBezTo>
                  <a:lnTo>
                    <a:pt x="1247140" y="2072640"/>
                  </a:lnTo>
                  <a:cubicBezTo>
                    <a:pt x="1249680" y="2073910"/>
                    <a:pt x="1252220" y="2073910"/>
                    <a:pt x="1254760" y="2073910"/>
                  </a:cubicBezTo>
                  <a:lnTo>
                    <a:pt x="1254760" y="2075180"/>
                  </a:lnTo>
                  <a:cubicBezTo>
                    <a:pt x="1252220" y="2075180"/>
                    <a:pt x="1250950" y="2076450"/>
                    <a:pt x="1248410" y="2076450"/>
                  </a:cubicBezTo>
                  <a:lnTo>
                    <a:pt x="1248410" y="2077721"/>
                  </a:lnTo>
                  <a:lnTo>
                    <a:pt x="1259840" y="2077721"/>
                  </a:lnTo>
                  <a:cubicBezTo>
                    <a:pt x="1262380" y="2071371"/>
                    <a:pt x="1270000" y="2073910"/>
                    <a:pt x="1273810" y="2070100"/>
                  </a:cubicBezTo>
                  <a:lnTo>
                    <a:pt x="1276350" y="2070100"/>
                  </a:lnTo>
                  <a:lnTo>
                    <a:pt x="1272540" y="2073910"/>
                  </a:lnTo>
                  <a:cubicBezTo>
                    <a:pt x="1273810" y="2075181"/>
                    <a:pt x="1275080" y="2075181"/>
                    <a:pt x="1276350" y="2076450"/>
                  </a:cubicBezTo>
                  <a:cubicBezTo>
                    <a:pt x="1277620" y="2077720"/>
                    <a:pt x="1278890" y="2077721"/>
                    <a:pt x="1280160" y="2078990"/>
                  </a:cubicBezTo>
                  <a:cubicBezTo>
                    <a:pt x="1282700" y="2077720"/>
                    <a:pt x="1283970" y="2077720"/>
                    <a:pt x="1286510" y="2076450"/>
                  </a:cubicBezTo>
                  <a:cubicBezTo>
                    <a:pt x="1285240" y="2078990"/>
                    <a:pt x="1285240" y="2080260"/>
                    <a:pt x="1285240" y="2081530"/>
                  </a:cubicBezTo>
                  <a:lnTo>
                    <a:pt x="1291590" y="2081530"/>
                  </a:lnTo>
                  <a:lnTo>
                    <a:pt x="1291590" y="2077720"/>
                  </a:lnTo>
                  <a:cubicBezTo>
                    <a:pt x="1291590" y="2073910"/>
                    <a:pt x="1294130" y="2073910"/>
                    <a:pt x="1296670" y="2075180"/>
                  </a:cubicBezTo>
                  <a:cubicBezTo>
                    <a:pt x="1300480" y="2077720"/>
                    <a:pt x="1303020" y="2076450"/>
                    <a:pt x="1306830" y="2075180"/>
                  </a:cubicBezTo>
                  <a:cubicBezTo>
                    <a:pt x="1310640" y="2075180"/>
                    <a:pt x="1313180" y="2072640"/>
                    <a:pt x="1314450" y="2068830"/>
                  </a:cubicBezTo>
                  <a:lnTo>
                    <a:pt x="1309370" y="2068830"/>
                  </a:lnTo>
                  <a:cubicBezTo>
                    <a:pt x="1309370" y="2067560"/>
                    <a:pt x="1310640" y="2066290"/>
                    <a:pt x="1310640" y="2065020"/>
                  </a:cubicBezTo>
                  <a:lnTo>
                    <a:pt x="1310640" y="2059940"/>
                  </a:lnTo>
                  <a:lnTo>
                    <a:pt x="1311910" y="2059940"/>
                  </a:lnTo>
                  <a:cubicBezTo>
                    <a:pt x="1311910" y="2062480"/>
                    <a:pt x="1313180" y="2063750"/>
                    <a:pt x="1313180" y="2066290"/>
                  </a:cubicBezTo>
                  <a:cubicBezTo>
                    <a:pt x="1315720" y="2065020"/>
                    <a:pt x="1319530" y="2065020"/>
                    <a:pt x="1323340" y="2063750"/>
                  </a:cubicBezTo>
                  <a:lnTo>
                    <a:pt x="1323340" y="2067560"/>
                  </a:lnTo>
                  <a:cubicBezTo>
                    <a:pt x="1327150" y="2068831"/>
                    <a:pt x="1330960" y="2071371"/>
                    <a:pt x="1333500" y="2076450"/>
                  </a:cubicBezTo>
                  <a:cubicBezTo>
                    <a:pt x="1333500" y="2076450"/>
                    <a:pt x="1334770" y="2077721"/>
                    <a:pt x="1334770" y="2076450"/>
                  </a:cubicBezTo>
                  <a:lnTo>
                    <a:pt x="1346200" y="2072640"/>
                  </a:lnTo>
                  <a:cubicBezTo>
                    <a:pt x="1351280" y="2071370"/>
                    <a:pt x="1355090" y="2070100"/>
                    <a:pt x="1360170" y="2068830"/>
                  </a:cubicBezTo>
                  <a:cubicBezTo>
                    <a:pt x="1362710" y="2068830"/>
                    <a:pt x="1363980" y="2071370"/>
                    <a:pt x="1367790" y="2073910"/>
                  </a:cubicBezTo>
                  <a:cubicBezTo>
                    <a:pt x="1371600" y="2073910"/>
                    <a:pt x="1384300" y="2076450"/>
                    <a:pt x="1389380" y="2080260"/>
                  </a:cubicBezTo>
                  <a:cubicBezTo>
                    <a:pt x="1390650" y="2081530"/>
                    <a:pt x="1393190" y="2080260"/>
                    <a:pt x="1394460" y="2080260"/>
                  </a:cubicBezTo>
                  <a:cubicBezTo>
                    <a:pt x="1398270" y="2078990"/>
                    <a:pt x="1402080" y="2078990"/>
                    <a:pt x="1405890" y="2077720"/>
                  </a:cubicBezTo>
                  <a:lnTo>
                    <a:pt x="1407160" y="2078990"/>
                  </a:lnTo>
                  <a:cubicBezTo>
                    <a:pt x="1408430" y="2081530"/>
                    <a:pt x="1408430" y="2084070"/>
                    <a:pt x="1408430" y="2086610"/>
                  </a:cubicBezTo>
                  <a:cubicBezTo>
                    <a:pt x="1412240" y="2090421"/>
                    <a:pt x="1416050" y="2094231"/>
                    <a:pt x="1421130" y="2087881"/>
                  </a:cubicBezTo>
                  <a:cubicBezTo>
                    <a:pt x="1421130" y="2089151"/>
                    <a:pt x="1419860" y="2090421"/>
                    <a:pt x="1419860" y="2091691"/>
                  </a:cubicBezTo>
                  <a:cubicBezTo>
                    <a:pt x="1421130" y="2091691"/>
                    <a:pt x="1421130" y="2092961"/>
                    <a:pt x="1422400" y="2092961"/>
                  </a:cubicBezTo>
                  <a:cubicBezTo>
                    <a:pt x="1424940" y="2094231"/>
                    <a:pt x="1432560" y="2095501"/>
                    <a:pt x="1433830" y="2092961"/>
                  </a:cubicBezTo>
                  <a:cubicBezTo>
                    <a:pt x="1435100" y="2089151"/>
                    <a:pt x="1437640" y="2090421"/>
                    <a:pt x="1438910" y="2090421"/>
                  </a:cubicBezTo>
                  <a:cubicBezTo>
                    <a:pt x="1440180" y="2091691"/>
                    <a:pt x="1440180" y="2094231"/>
                    <a:pt x="1441450" y="2096771"/>
                  </a:cubicBezTo>
                  <a:lnTo>
                    <a:pt x="1441450" y="2087881"/>
                  </a:lnTo>
                  <a:cubicBezTo>
                    <a:pt x="1443990" y="2090421"/>
                    <a:pt x="1445260" y="2091691"/>
                    <a:pt x="1446530" y="2094231"/>
                  </a:cubicBezTo>
                  <a:cubicBezTo>
                    <a:pt x="1447800" y="2095501"/>
                    <a:pt x="1447800" y="2096771"/>
                    <a:pt x="1447800" y="2098041"/>
                  </a:cubicBezTo>
                  <a:cubicBezTo>
                    <a:pt x="1446530" y="2098041"/>
                    <a:pt x="1445260" y="2098041"/>
                    <a:pt x="1443990" y="2099311"/>
                  </a:cubicBezTo>
                  <a:lnTo>
                    <a:pt x="1440180" y="2099311"/>
                  </a:lnTo>
                  <a:cubicBezTo>
                    <a:pt x="1443990" y="2101851"/>
                    <a:pt x="1442720" y="2108201"/>
                    <a:pt x="1447800" y="2105661"/>
                  </a:cubicBezTo>
                  <a:cubicBezTo>
                    <a:pt x="1449070" y="2104391"/>
                    <a:pt x="1450340" y="2101851"/>
                    <a:pt x="1451610" y="2100581"/>
                  </a:cubicBezTo>
                  <a:cubicBezTo>
                    <a:pt x="1451610" y="2101851"/>
                    <a:pt x="1452880" y="2104391"/>
                    <a:pt x="1452880" y="2105661"/>
                  </a:cubicBezTo>
                  <a:cubicBezTo>
                    <a:pt x="1454150" y="2105661"/>
                    <a:pt x="1455420" y="2105661"/>
                    <a:pt x="1456690" y="2106931"/>
                  </a:cubicBezTo>
                  <a:cubicBezTo>
                    <a:pt x="1459230" y="2110741"/>
                    <a:pt x="1463040" y="2109471"/>
                    <a:pt x="1466850" y="2110741"/>
                  </a:cubicBezTo>
                  <a:cubicBezTo>
                    <a:pt x="1469390" y="2110741"/>
                    <a:pt x="1470660" y="2113281"/>
                    <a:pt x="1471930" y="2114551"/>
                  </a:cubicBezTo>
                  <a:cubicBezTo>
                    <a:pt x="1473200" y="2117091"/>
                    <a:pt x="1474470" y="2119631"/>
                    <a:pt x="1478280" y="2119631"/>
                  </a:cubicBezTo>
                  <a:cubicBezTo>
                    <a:pt x="1480820" y="2119631"/>
                    <a:pt x="1483360" y="2122171"/>
                    <a:pt x="1485900" y="2124711"/>
                  </a:cubicBezTo>
                  <a:cubicBezTo>
                    <a:pt x="1489710" y="2127251"/>
                    <a:pt x="1493520" y="2132331"/>
                    <a:pt x="1497330" y="2134871"/>
                  </a:cubicBezTo>
                  <a:cubicBezTo>
                    <a:pt x="1503680" y="2138681"/>
                    <a:pt x="1510030" y="2143761"/>
                    <a:pt x="1517650" y="2142491"/>
                  </a:cubicBezTo>
                  <a:cubicBezTo>
                    <a:pt x="1521460" y="2142491"/>
                    <a:pt x="1525270" y="2145031"/>
                    <a:pt x="1529080" y="2145031"/>
                  </a:cubicBezTo>
                  <a:cubicBezTo>
                    <a:pt x="1532890" y="2145031"/>
                    <a:pt x="1537970" y="2145031"/>
                    <a:pt x="1543050" y="2143761"/>
                  </a:cubicBezTo>
                  <a:cubicBezTo>
                    <a:pt x="1543050" y="2147571"/>
                    <a:pt x="1543050" y="2148841"/>
                    <a:pt x="1546860" y="2148841"/>
                  </a:cubicBezTo>
                  <a:cubicBezTo>
                    <a:pt x="1549400" y="2148841"/>
                    <a:pt x="1551940" y="2148841"/>
                    <a:pt x="1554480" y="2150111"/>
                  </a:cubicBezTo>
                  <a:cubicBezTo>
                    <a:pt x="1562100" y="2150111"/>
                    <a:pt x="1568450" y="2153921"/>
                    <a:pt x="1576070" y="2152651"/>
                  </a:cubicBezTo>
                  <a:cubicBezTo>
                    <a:pt x="1578610" y="2152651"/>
                    <a:pt x="1581150" y="2153921"/>
                    <a:pt x="1583690" y="2155191"/>
                  </a:cubicBezTo>
                  <a:cubicBezTo>
                    <a:pt x="1591310" y="2157731"/>
                    <a:pt x="1596390" y="2164081"/>
                    <a:pt x="1605280" y="2162811"/>
                  </a:cubicBezTo>
                  <a:cubicBezTo>
                    <a:pt x="1606550" y="2162811"/>
                    <a:pt x="1609090" y="2162811"/>
                    <a:pt x="1610360" y="2164081"/>
                  </a:cubicBezTo>
                  <a:cubicBezTo>
                    <a:pt x="1612900" y="2166621"/>
                    <a:pt x="1614170" y="2165351"/>
                    <a:pt x="1615440" y="2164081"/>
                  </a:cubicBezTo>
                  <a:cubicBezTo>
                    <a:pt x="1617980" y="2162811"/>
                    <a:pt x="1620520" y="2161541"/>
                    <a:pt x="1621790" y="2162811"/>
                  </a:cubicBezTo>
                  <a:cubicBezTo>
                    <a:pt x="1626870" y="2164081"/>
                    <a:pt x="1633220" y="2165351"/>
                    <a:pt x="1638300" y="2166621"/>
                  </a:cubicBezTo>
                  <a:lnTo>
                    <a:pt x="1643380" y="2166621"/>
                  </a:lnTo>
                  <a:cubicBezTo>
                    <a:pt x="1647190" y="2165351"/>
                    <a:pt x="1652270" y="2164081"/>
                    <a:pt x="1656080" y="2164081"/>
                  </a:cubicBezTo>
                  <a:cubicBezTo>
                    <a:pt x="1662430" y="2162811"/>
                    <a:pt x="1668780" y="2162811"/>
                    <a:pt x="1675130" y="2162811"/>
                  </a:cubicBezTo>
                  <a:lnTo>
                    <a:pt x="1677670" y="2162811"/>
                  </a:lnTo>
                  <a:cubicBezTo>
                    <a:pt x="1686560" y="2160271"/>
                    <a:pt x="1696720" y="2157731"/>
                    <a:pt x="1705610" y="2155191"/>
                  </a:cubicBezTo>
                  <a:cubicBezTo>
                    <a:pt x="1711960" y="2153921"/>
                    <a:pt x="1718310" y="2152651"/>
                    <a:pt x="1725930" y="2151381"/>
                  </a:cubicBezTo>
                  <a:cubicBezTo>
                    <a:pt x="1733550" y="2150111"/>
                    <a:pt x="1739900" y="2147571"/>
                    <a:pt x="1747520" y="2146301"/>
                  </a:cubicBezTo>
                  <a:cubicBezTo>
                    <a:pt x="1750060" y="2146301"/>
                    <a:pt x="1752600" y="2146301"/>
                    <a:pt x="1756410" y="2145031"/>
                  </a:cubicBezTo>
                  <a:cubicBezTo>
                    <a:pt x="1766570" y="2143761"/>
                    <a:pt x="1776730" y="2139951"/>
                    <a:pt x="1786889" y="2145031"/>
                  </a:cubicBezTo>
                  <a:lnTo>
                    <a:pt x="1802129" y="2148841"/>
                  </a:lnTo>
                  <a:cubicBezTo>
                    <a:pt x="1808479" y="2150111"/>
                    <a:pt x="1813559" y="2153921"/>
                    <a:pt x="1819909" y="2153921"/>
                  </a:cubicBezTo>
                  <a:cubicBezTo>
                    <a:pt x="1821179" y="2153921"/>
                    <a:pt x="1823719" y="2155191"/>
                    <a:pt x="1824989" y="2155191"/>
                  </a:cubicBezTo>
                  <a:cubicBezTo>
                    <a:pt x="1832609" y="2157731"/>
                    <a:pt x="1838959" y="2164081"/>
                    <a:pt x="1847849" y="2161541"/>
                  </a:cubicBezTo>
                  <a:cubicBezTo>
                    <a:pt x="1851659" y="2160271"/>
                    <a:pt x="1858009" y="2162811"/>
                    <a:pt x="1861819" y="2164081"/>
                  </a:cubicBezTo>
                  <a:cubicBezTo>
                    <a:pt x="1865629" y="2165351"/>
                    <a:pt x="1869439" y="2165351"/>
                    <a:pt x="1873249" y="2166621"/>
                  </a:cubicBezTo>
                  <a:lnTo>
                    <a:pt x="1873249" y="2169161"/>
                  </a:lnTo>
                  <a:cubicBezTo>
                    <a:pt x="1880869" y="2169161"/>
                    <a:pt x="1888489" y="2170431"/>
                    <a:pt x="1896109" y="2166621"/>
                  </a:cubicBezTo>
                  <a:cubicBezTo>
                    <a:pt x="1898649" y="2165351"/>
                    <a:pt x="1899919" y="2164081"/>
                    <a:pt x="1902459" y="2164081"/>
                  </a:cubicBezTo>
                  <a:cubicBezTo>
                    <a:pt x="1907539" y="2162811"/>
                    <a:pt x="1913889" y="2162811"/>
                    <a:pt x="1918969" y="2165351"/>
                  </a:cubicBezTo>
                  <a:cubicBezTo>
                    <a:pt x="1922779" y="2166621"/>
                    <a:pt x="1929129" y="2165351"/>
                    <a:pt x="1932939" y="2162811"/>
                  </a:cubicBezTo>
                  <a:cubicBezTo>
                    <a:pt x="1938019" y="2160271"/>
                    <a:pt x="1944369" y="2161541"/>
                    <a:pt x="1949450" y="2161541"/>
                  </a:cubicBezTo>
                  <a:cubicBezTo>
                    <a:pt x="1954530" y="2161541"/>
                    <a:pt x="1958339" y="2162811"/>
                    <a:pt x="1963420" y="2161541"/>
                  </a:cubicBezTo>
                  <a:cubicBezTo>
                    <a:pt x="1974850" y="2160271"/>
                    <a:pt x="1985010" y="2156461"/>
                    <a:pt x="1997710" y="2157731"/>
                  </a:cubicBezTo>
                  <a:cubicBezTo>
                    <a:pt x="2002789" y="2157731"/>
                    <a:pt x="2007870" y="2159001"/>
                    <a:pt x="2012950" y="2157731"/>
                  </a:cubicBezTo>
                  <a:cubicBezTo>
                    <a:pt x="2023110" y="2156461"/>
                    <a:pt x="2030729" y="2160271"/>
                    <a:pt x="2038350" y="2165351"/>
                  </a:cubicBezTo>
                  <a:cubicBezTo>
                    <a:pt x="2044700" y="2170431"/>
                    <a:pt x="2052320" y="2174241"/>
                    <a:pt x="2059939" y="2178051"/>
                  </a:cubicBezTo>
                  <a:cubicBezTo>
                    <a:pt x="2065019" y="2180591"/>
                    <a:pt x="2072639" y="2175511"/>
                    <a:pt x="2072639" y="2169161"/>
                  </a:cubicBezTo>
                  <a:lnTo>
                    <a:pt x="2072639" y="2157731"/>
                  </a:lnTo>
                  <a:cubicBezTo>
                    <a:pt x="2072639" y="2124711"/>
                    <a:pt x="2072639" y="2092961"/>
                    <a:pt x="2073910" y="2059941"/>
                  </a:cubicBezTo>
                  <a:cubicBezTo>
                    <a:pt x="2073910" y="2037081"/>
                    <a:pt x="2075180" y="2014221"/>
                    <a:pt x="2075180" y="1990091"/>
                  </a:cubicBezTo>
                  <a:cubicBezTo>
                    <a:pt x="2075180" y="1964691"/>
                    <a:pt x="2073910" y="447041"/>
                    <a:pt x="2073910" y="421641"/>
                  </a:cubicBezTo>
                  <a:cubicBezTo>
                    <a:pt x="2081530" y="410211"/>
                    <a:pt x="2078989" y="401321"/>
                    <a:pt x="2085339" y="394971"/>
                  </a:cubicBezTo>
                  <a:close/>
                  <a:moveTo>
                    <a:pt x="1263650" y="2052320"/>
                  </a:moveTo>
                  <a:cubicBezTo>
                    <a:pt x="1266190" y="2045970"/>
                    <a:pt x="1271270" y="2047240"/>
                    <a:pt x="1275080" y="2048510"/>
                  </a:cubicBezTo>
                  <a:cubicBezTo>
                    <a:pt x="1272540" y="2053590"/>
                    <a:pt x="1267460" y="2051050"/>
                    <a:pt x="1263650" y="2052320"/>
                  </a:cubicBezTo>
                  <a:close/>
                  <a:moveTo>
                    <a:pt x="1275080" y="2058670"/>
                  </a:moveTo>
                  <a:cubicBezTo>
                    <a:pt x="1276350" y="2056130"/>
                    <a:pt x="1276350" y="2052320"/>
                    <a:pt x="1280160" y="2052320"/>
                  </a:cubicBezTo>
                  <a:cubicBezTo>
                    <a:pt x="1281430" y="2052320"/>
                    <a:pt x="1283970" y="2053590"/>
                    <a:pt x="1285240" y="2053590"/>
                  </a:cubicBezTo>
                  <a:cubicBezTo>
                    <a:pt x="1283970" y="2056130"/>
                    <a:pt x="1282700" y="2057400"/>
                    <a:pt x="1281430" y="2059940"/>
                  </a:cubicBezTo>
                  <a:cubicBezTo>
                    <a:pt x="1280160" y="2059940"/>
                    <a:pt x="1277620" y="2059940"/>
                    <a:pt x="1275080" y="2058670"/>
                  </a:cubicBezTo>
                  <a:close/>
                  <a:moveTo>
                    <a:pt x="1280160" y="2071370"/>
                  </a:moveTo>
                  <a:cubicBezTo>
                    <a:pt x="1282700" y="2070100"/>
                    <a:pt x="1283970" y="2067560"/>
                    <a:pt x="1286510" y="2066290"/>
                  </a:cubicBezTo>
                  <a:cubicBezTo>
                    <a:pt x="1287780" y="2066290"/>
                    <a:pt x="1289050" y="2067560"/>
                    <a:pt x="1290320" y="2067560"/>
                  </a:cubicBezTo>
                  <a:cubicBezTo>
                    <a:pt x="1290320" y="2072640"/>
                    <a:pt x="1285240" y="2073910"/>
                    <a:pt x="1280160" y="2071370"/>
                  </a:cubicBezTo>
                  <a:close/>
                  <a:moveTo>
                    <a:pt x="1285240" y="2030730"/>
                  </a:moveTo>
                  <a:cubicBezTo>
                    <a:pt x="1286510" y="2032000"/>
                    <a:pt x="1286510" y="2033270"/>
                    <a:pt x="1289050" y="2034540"/>
                  </a:cubicBezTo>
                  <a:lnTo>
                    <a:pt x="1277620" y="2034540"/>
                  </a:lnTo>
                  <a:cubicBezTo>
                    <a:pt x="1277620" y="2033270"/>
                    <a:pt x="1277620" y="2032000"/>
                    <a:pt x="1278890" y="2030730"/>
                  </a:cubicBezTo>
                  <a:cubicBezTo>
                    <a:pt x="1283970" y="2030730"/>
                    <a:pt x="1285240" y="2030730"/>
                    <a:pt x="1285240" y="2025650"/>
                  </a:cubicBezTo>
                  <a:cubicBezTo>
                    <a:pt x="1289050" y="2026920"/>
                    <a:pt x="1294130" y="2023110"/>
                    <a:pt x="1295400" y="2029460"/>
                  </a:cubicBezTo>
                  <a:cubicBezTo>
                    <a:pt x="1291590" y="2030730"/>
                    <a:pt x="1289050" y="2030730"/>
                    <a:pt x="1285240" y="2030730"/>
                  </a:cubicBezTo>
                  <a:close/>
                </a:path>
              </a:pathLst>
            </a:custGeom>
            <a:blipFill>
              <a:blip r:embed="rId2"/>
              <a:stretch>
                <a:fillRect t="-21020" b="-21020"/>
              </a:stretch>
            </a:blipFill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 rot="-322892">
            <a:off x="13517393" y="4947228"/>
            <a:ext cx="5291844" cy="5582960"/>
            <a:chOff x="0" y="0"/>
            <a:chExt cx="2077720" cy="2192020"/>
          </a:xfrm>
        </p:grpSpPr>
        <p:sp>
          <p:nvSpPr>
            <p:cNvPr id="5" name="Freeform 5"/>
            <p:cNvSpPr/>
            <p:nvPr/>
          </p:nvSpPr>
          <p:spPr>
            <a:xfrm>
              <a:off x="-7620" y="-2540"/>
              <a:ext cx="2085340" cy="2194560"/>
            </a:xfrm>
            <a:custGeom>
              <a:avLst/>
              <a:gdLst/>
              <a:ahLst/>
              <a:cxnLst/>
              <a:rect l="l" t="t" r="r" b="b"/>
              <a:pathLst>
                <a:path w="2085340" h="2194560">
                  <a:moveTo>
                    <a:pt x="2085340" y="394970"/>
                  </a:moveTo>
                  <a:cubicBezTo>
                    <a:pt x="2084070" y="394970"/>
                    <a:pt x="2082800" y="394970"/>
                    <a:pt x="2081530" y="393700"/>
                  </a:cubicBezTo>
                  <a:cubicBezTo>
                    <a:pt x="2075180" y="392430"/>
                    <a:pt x="2067560" y="393700"/>
                    <a:pt x="2063750" y="387350"/>
                  </a:cubicBezTo>
                  <a:cubicBezTo>
                    <a:pt x="2062480" y="384810"/>
                    <a:pt x="2058670" y="382270"/>
                    <a:pt x="2056130" y="381000"/>
                  </a:cubicBezTo>
                  <a:cubicBezTo>
                    <a:pt x="2051050" y="375920"/>
                    <a:pt x="2044700" y="370840"/>
                    <a:pt x="2038350" y="365760"/>
                  </a:cubicBezTo>
                  <a:lnTo>
                    <a:pt x="2026920" y="354330"/>
                  </a:lnTo>
                  <a:cubicBezTo>
                    <a:pt x="2025650" y="353060"/>
                    <a:pt x="2025650" y="351790"/>
                    <a:pt x="2025650" y="350520"/>
                  </a:cubicBezTo>
                  <a:cubicBezTo>
                    <a:pt x="2023110" y="347980"/>
                    <a:pt x="2019300" y="345440"/>
                    <a:pt x="2015490" y="345440"/>
                  </a:cubicBezTo>
                  <a:cubicBezTo>
                    <a:pt x="2009140" y="344170"/>
                    <a:pt x="2002790" y="344170"/>
                    <a:pt x="1996440" y="342900"/>
                  </a:cubicBezTo>
                  <a:lnTo>
                    <a:pt x="1991360" y="342900"/>
                  </a:lnTo>
                  <a:cubicBezTo>
                    <a:pt x="1985010" y="340360"/>
                    <a:pt x="1979930" y="339090"/>
                    <a:pt x="1973580" y="340360"/>
                  </a:cubicBezTo>
                  <a:cubicBezTo>
                    <a:pt x="1971040" y="340360"/>
                    <a:pt x="1968500" y="340360"/>
                    <a:pt x="1967230" y="337820"/>
                  </a:cubicBezTo>
                  <a:cubicBezTo>
                    <a:pt x="1965960" y="335280"/>
                    <a:pt x="1963420" y="334010"/>
                    <a:pt x="1962150" y="332740"/>
                  </a:cubicBezTo>
                  <a:cubicBezTo>
                    <a:pt x="1959610" y="330200"/>
                    <a:pt x="1955800" y="328930"/>
                    <a:pt x="1953260" y="327660"/>
                  </a:cubicBezTo>
                  <a:cubicBezTo>
                    <a:pt x="1948180" y="323850"/>
                    <a:pt x="1944370" y="320040"/>
                    <a:pt x="1938020" y="320040"/>
                  </a:cubicBezTo>
                  <a:cubicBezTo>
                    <a:pt x="1932940" y="320040"/>
                    <a:pt x="1927860" y="318770"/>
                    <a:pt x="1922780" y="317500"/>
                  </a:cubicBezTo>
                  <a:cubicBezTo>
                    <a:pt x="1921510" y="317500"/>
                    <a:pt x="1921510" y="317500"/>
                    <a:pt x="1921510" y="316230"/>
                  </a:cubicBezTo>
                  <a:cubicBezTo>
                    <a:pt x="1917700" y="311150"/>
                    <a:pt x="1911350" y="309880"/>
                    <a:pt x="1905000" y="309880"/>
                  </a:cubicBezTo>
                  <a:cubicBezTo>
                    <a:pt x="1902460" y="309880"/>
                    <a:pt x="1899920" y="308610"/>
                    <a:pt x="1899920" y="307340"/>
                  </a:cubicBezTo>
                  <a:cubicBezTo>
                    <a:pt x="1898650" y="303530"/>
                    <a:pt x="1896110" y="302260"/>
                    <a:pt x="1893570" y="302260"/>
                  </a:cubicBezTo>
                  <a:cubicBezTo>
                    <a:pt x="1889760" y="302260"/>
                    <a:pt x="1885950" y="300990"/>
                    <a:pt x="1883410" y="302260"/>
                  </a:cubicBezTo>
                  <a:cubicBezTo>
                    <a:pt x="1873250" y="306070"/>
                    <a:pt x="1865630" y="298450"/>
                    <a:pt x="1856740" y="297180"/>
                  </a:cubicBezTo>
                  <a:lnTo>
                    <a:pt x="1855470" y="295910"/>
                  </a:lnTo>
                  <a:cubicBezTo>
                    <a:pt x="1852930" y="289560"/>
                    <a:pt x="1846580" y="289560"/>
                    <a:pt x="1840230" y="288290"/>
                  </a:cubicBezTo>
                  <a:cubicBezTo>
                    <a:pt x="1840230" y="287020"/>
                    <a:pt x="1841500" y="287020"/>
                    <a:pt x="1841500" y="285750"/>
                  </a:cubicBezTo>
                  <a:cubicBezTo>
                    <a:pt x="1840230" y="285750"/>
                    <a:pt x="1838960" y="287020"/>
                    <a:pt x="1836420" y="287020"/>
                  </a:cubicBezTo>
                  <a:cubicBezTo>
                    <a:pt x="1835150" y="287020"/>
                    <a:pt x="1832610" y="288290"/>
                    <a:pt x="1831340" y="287020"/>
                  </a:cubicBezTo>
                  <a:cubicBezTo>
                    <a:pt x="1828801" y="283210"/>
                    <a:pt x="1824990" y="279400"/>
                    <a:pt x="1824990" y="275590"/>
                  </a:cubicBezTo>
                  <a:cubicBezTo>
                    <a:pt x="1824990" y="271780"/>
                    <a:pt x="1821180" y="271780"/>
                    <a:pt x="1819911" y="270510"/>
                  </a:cubicBezTo>
                  <a:lnTo>
                    <a:pt x="1817371" y="270510"/>
                  </a:lnTo>
                  <a:cubicBezTo>
                    <a:pt x="1812291" y="265430"/>
                    <a:pt x="1807211" y="264160"/>
                    <a:pt x="1800861" y="267970"/>
                  </a:cubicBezTo>
                  <a:cubicBezTo>
                    <a:pt x="1799590" y="264160"/>
                    <a:pt x="1802131" y="259080"/>
                    <a:pt x="1797051" y="257810"/>
                  </a:cubicBezTo>
                  <a:lnTo>
                    <a:pt x="1797051" y="256540"/>
                  </a:lnTo>
                  <a:cubicBezTo>
                    <a:pt x="1799590" y="250190"/>
                    <a:pt x="1795780" y="246380"/>
                    <a:pt x="1790701" y="243840"/>
                  </a:cubicBezTo>
                  <a:cubicBezTo>
                    <a:pt x="1786890" y="241300"/>
                    <a:pt x="1785621" y="238760"/>
                    <a:pt x="1785621" y="234950"/>
                  </a:cubicBezTo>
                  <a:lnTo>
                    <a:pt x="1785621" y="229870"/>
                  </a:lnTo>
                  <a:cubicBezTo>
                    <a:pt x="1780541" y="228600"/>
                    <a:pt x="1778001" y="223520"/>
                    <a:pt x="1775461" y="219710"/>
                  </a:cubicBezTo>
                  <a:cubicBezTo>
                    <a:pt x="1774190" y="214630"/>
                    <a:pt x="1771651" y="210820"/>
                    <a:pt x="1769111" y="207010"/>
                  </a:cubicBezTo>
                  <a:cubicBezTo>
                    <a:pt x="1766571" y="203200"/>
                    <a:pt x="1761490" y="200660"/>
                    <a:pt x="1761490" y="194310"/>
                  </a:cubicBezTo>
                  <a:cubicBezTo>
                    <a:pt x="1761490" y="190500"/>
                    <a:pt x="1760220" y="186690"/>
                    <a:pt x="1758951" y="182880"/>
                  </a:cubicBezTo>
                  <a:cubicBezTo>
                    <a:pt x="1756411" y="177800"/>
                    <a:pt x="1753871" y="173990"/>
                    <a:pt x="1750061" y="168910"/>
                  </a:cubicBezTo>
                  <a:cubicBezTo>
                    <a:pt x="1752601" y="165100"/>
                    <a:pt x="1755140" y="162560"/>
                    <a:pt x="1751331" y="158750"/>
                  </a:cubicBezTo>
                  <a:lnTo>
                    <a:pt x="1751331" y="156210"/>
                  </a:lnTo>
                  <a:cubicBezTo>
                    <a:pt x="1751331" y="154940"/>
                    <a:pt x="1750061" y="153670"/>
                    <a:pt x="1750061" y="152400"/>
                  </a:cubicBezTo>
                  <a:cubicBezTo>
                    <a:pt x="1748790" y="151130"/>
                    <a:pt x="1746251" y="149860"/>
                    <a:pt x="1744981" y="148590"/>
                  </a:cubicBezTo>
                  <a:cubicBezTo>
                    <a:pt x="1741171" y="144780"/>
                    <a:pt x="1738631" y="139700"/>
                    <a:pt x="1732281" y="142240"/>
                  </a:cubicBezTo>
                  <a:cubicBezTo>
                    <a:pt x="1729741" y="137160"/>
                    <a:pt x="1728471" y="132080"/>
                    <a:pt x="1727201" y="127000"/>
                  </a:cubicBezTo>
                  <a:cubicBezTo>
                    <a:pt x="1725931" y="123190"/>
                    <a:pt x="1724661" y="120650"/>
                    <a:pt x="1723391" y="116840"/>
                  </a:cubicBezTo>
                  <a:lnTo>
                    <a:pt x="1723391" y="115570"/>
                  </a:lnTo>
                  <a:cubicBezTo>
                    <a:pt x="1725931" y="110490"/>
                    <a:pt x="1722121" y="106680"/>
                    <a:pt x="1722121" y="102870"/>
                  </a:cubicBezTo>
                  <a:cubicBezTo>
                    <a:pt x="1722121" y="100330"/>
                    <a:pt x="1719581" y="97790"/>
                    <a:pt x="1718311" y="95250"/>
                  </a:cubicBezTo>
                  <a:cubicBezTo>
                    <a:pt x="1717040" y="91440"/>
                    <a:pt x="1713231" y="88900"/>
                    <a:pt x="1713231" y="85090"/>
                  </a:cubicBezTo>
                  <a:lnTo>
                    <a:pt x="1713231" y="64770"/>
                  </a:lnTo>
                  <a:cubicBezTo>
                    <a:pt x="1711961" y="57150"/>
                    <a:pt x="1709421" y="53340"/>
                    <a:pt x="1700531" y="52070"/>
                  </a:cubicBezTo>
                  <a:cubicBezTo>
                    <a:pt x="1699261" y="52070"/>
                    <a:pt x="1697991" y="52070"/>
                    <a:pt x="1697991" y="50800"/>
                  </a:cubicBezTo>
                  <a:cubicBezTo>
                    <a:pt x="1695451" y="46990"/>
                    <a:pt x="1691641" y="45720"/>
                    <a:pt x="1686561" y="44450"/>
                  </a:cubicBezTo>
                  <a:cubicBezTo>
                    <a:pt x="1682751" y="44450"/>
                    <a:pt x="1680211" y="44450"/>
                    <a:pt x="1677671" y="45720"/>
                  </a:cubicBezTo>
                  <a:cubicBezTo>
                    <a:pt x="1671321" y="49530"/>
                    <a:pt x="1664971" y="53340"/>
                    <a:pt x="1659891" y="58420"/>
                  </a:cubicBezTo>
                  <a:cubicBezTo>
                    <a:pt x="1653541" y="63500"/>
                    <a:pt x="1648461" y="67310"/>
                    <a:pt x="1640841" y="63500"/>
                  </a:cubicBezTo>
                  <a:lnTo>
                    <a:pt x="1638301" y="63500"/>
                  </a:lnTo>
                  <a:cubicBezTo>
                    <a:pt x="1635761" y="62230"/>
                    <a:pt x="1631951" y="60960"/>
                    <a:pt x="1629411" y="59690"/>
                  </a:cubicBezTo>
                  <a:cubicBezTo>
                    <a:pt x="1628141" y="60960"/>
                    <a:pt x="1626871" y="62230"/>
                    <a:pt x="1623061" y="60960"/>
                  </a:cubicBezTo>
                  <a:cubicBezTo>
                    <a:pt x="1615441" y="59690"/>
                    <a:pt x="1609091" y="58420"/>
                    <a:pt x="1602741" y="53340"/>
                  </a:cubicBezTo>
                  <a:cubicBezTo>
                    <a:pt x="1601471" y="52070"/>
                    <a:pt x="1598931" y="52070"/>
                    <a:pt x="1597661" y="52070"/>
                  </a:cubicBezTo>
                  <a:cubicBezTo>
                    <a:pt x="1592581" y="50800"/>
                    <a:pt x="1586231" y="49530"/>
                    <a:pt x="1579881" y="46990"/>
                  </a:cubicBezTo>
                  <a:cubicBezTo>
                    <a:pt x="1584961" y="43180"/>
                    <a:pt x="1583691" y="40640"/>
                    <a:pt x="1581151" y="38100"/>
                  </a:cubicBezTo>
                  <a:cubicBezTo>
                    <a:pt x="1577341" y="33020"/>
                    <a:pt x="1572261" y="33020"/>
                    <a:pt x="1568451" y="35560"/>
                  </a:cubicBezTo>
                  <a:cubicBezTo>
                    <a:pt x="1559561" y="39370"/>
                    <a:pt x="1550671" y="44450"/>
                    <a:pt x="1540511" y="48260"/>
                  </a:cubicBezTo>
                  <a:cubicBezTo>
                    <a:pt x="1536701" y="50800"/>
                    <a:pt x="1531621" y="52070"/>
                    <a:pt x="1526541" y="53340"/>
                  </a:cubicBezTo>
                  <a:cubicBezTo>
                    <a:pt x="1522731" y="54610"/>
                    <a:pt x="1518921" y="53340"/>
                    <a:pt x="1515111" y="54610"/>
                  </a:cubicBezTo>
                  <a:cubicBezTo>
                    <a:pt x="1511301" y="55880"/>
                    <a:pt x="1507491" y="57150"/>
                    <a:pt x="1502411" y="55880"/>
                  </a:cubicBezTo>
                  <a:cubicBezTo>
                    <a:pt x="1501141" y="55880"/>
                    <a:pt x="1498601" y="57150"/>
                    <a:pt x="1497331" y="57150"/>
                  </a:cubicBezTo>
                  <a:cubicBezTo>
                    <a:pt x="1494791" y="58420"/>
                    <a:pt x="1493521" y="59690"/>
                    <a:pt x="1490981" y="58420"/>
                  </a:cubicBezTo>
                  <a:cubicBezTo>
                    <a:pt x="1485901" y="58420"/>
                    <a:pt x="1483361" y="60960"/>
                    <a:pt x="1480821" y="63500"/>
                  </a:cubicBezTo>
                  <a:cubicBezTo>
                    <a:pt x="1478281" y="66040"/>
                    <a:pt x="1475741" y="71120"/>
                    <a:pt x="1473201" y="72390"/>
                  </a:cubicBezTo>
                  <a:cubicBezTo>
                    <a:pt x="1469391" y="73660"/>
                    <a:pt x="1466851" y="76200"/>
                    <a:pt x="1464311" y="78740"/>
                  </a:cubicBezTo>
                  <a:cubicBezTo>
                    <a:pt x="1461771" y="81280"/>
                    <a:pt x="1459231" y="82550"/>
                    <a:pt x="1456691" y="83820"/>
                  </a:cubicBezTo>
                  <a:cubicBezTo>
                    <a:pt x="1452881" y="86360"/>
                    <a:pt x="1449071" y="87630"/>
                    <a:pt x="1445261" y="90170"/>
                  </a:cubicBezTo>
                  <a:cubicBezTo>
                    <a:pt x="1441451" y="93980"/>
                    <a:pt x="1436371" y="96520"/>
                    <a:pt x="1431291" y="96520"/>
                  </a:cubicBezTo>
                  <a:cubicBezTo>
                    <a:pt x="1426211" y="97790"/>
                    <a:pt x="1419861" y="97790"/>
                    <a:pt x="1414781" y="101600"/>
                  </a:cubicBezTo>
                  <a:cubicBezTo>
                    <a:pt x="1414781" y="101600"/>
                    <a:pt x="1413511" y="102870"/>
                    <a:pt x="1412241" y="102870"/>
                  </a:cubicBezTo>
                  <a:cubicBezTo>
                    <a:pt x="1407161" y="102870"/>
                    <a:pt x="1402081" y="101600"/>
                    <a:pt x="1397001" y="101600"/>
                  </a:cubicBezTo>
                  <a:cubicBezTo>
                    <a:pt x="1393191" y="101600"/>
                    <a:pt x="1386841" y="100330"/>
                    <a:pt x="1384301" y="106680"/>
                  </a:cubicBezTo>
                  <a:cubicBezTo>
                    <a:pt x="1384301" y="106680"/>
                    <a:pt x="1383031" y="107950"/>
                    <a:pt x="1381761" y="107950"/>
                  </a:cubicBezTo>
                  <a:cubicBezTo>
                    <a:pt x="1377951" y="109220"/>
                    <a:pt x="1374141" y="111760"/>
                    <a:pt x="1370331" y="113030"/>
                  </a:cubicBezTo>
                  <a:cubicBezTo>
                    <a:pt x="1370331" y="115570"/>
                    <a:pt x="1366521" y="116840"/>
                    <a:pt x="1363981" y="116840"/>
                  </a:cubicBezTo>
                  <a:cubicBezTo>
                    <a:pt x="1352551" y="115570"/>
                    <a:pt x="1342391" y="115570"/>
                    <a:pt x="1330961" y="111760"/>
                  </a:cubicBezTo>
                  <a:cubicBezTo>
                    <a:pt x="1325881" y="110490"/>
                    <a:pt x="1320801" y="107950"/>
                    <a:pt x="1314451" y="105410"/>
                  </a:cubicBezTo>
                  <a:cubicBezTo>
                    <a:pt x="1313181" y="105410"/>
                    <a:pt x="1311911" y="104140"/>
                    <a:pt x="1310641" y="104140"/>
                  </a:cubicBezTo>
                  <a:cubicBezTo>
                    <a:pt x="1301751" y="104140"/>
                    <a:pt x="1292861" y="105410"/>
                    <a:pt x="1282701" y="105410"/>
                  </a:cubicBezTo>
                  <a:lnTo>
                    <a:pt x="1281431" y="105410"/>
                  </a:lnTo>
                  <a:cubicBezTo>
                    <a:pt x="1276351" y="102870"/>
                    <a:pt x="1270001" y="104140"/>
                    <a:pt x="1264921" y="107950"/>
                  </a:cubicBezTo>
                  <a:cubicBezTo>
                    <a:pt x="1263651" y="109220"/>
                    <a:pt x="1261111" y="110490"/>
                    <a:pt x="1259841" y="110490"/>
                  </a:cubicBezTo>
                  <a:cubicBezTo>
                    <a:pt x="1253491" y="109220"/>
                    <a:pt x="1248411" y="107950"/>
                    <a:pt x="1242061" y="106680"/>
                  </a:cubicBezTo>
                  <a:cubicBezTo>
                    <a:pt x="1235711" y="105410"/>
                    <a:pt x="1230631" y="104140"/>
                    <a:pt x="1224281" y="104140"/>
                  </a:cubicBezTo>
                  <a:cubicBezTo>
                    <a:pt x="1219201" y="104140"/>
                    <a:pt x="1214121" y="102870"/>
                    <a:pt x="1209041" y="100330"/>
                  </a:cubicBezTo>
                  <a:cubicBezTo>
                    <a:pt x="1203961" y="97790"/>
                    <a:pt x="1198881" y="96520"/>
                    <a:pt x="1193801" y="93980"/>
                  </a:cubicBezTo>
                  <a:cubicBezTo>
                    <a:pt x="1191261" y="92710"/>
                    <a:pt x="1187451" y="92710"/>
                    <a:pt x="1183641" y="91440"/>
                  </a:cubicBezTo>
                  <a:cubicBezTo>
                    <a:pt x="1183641" y="87630"/>
                    <a:pt x="1184911" y="85090"/>
                    <a:pt x="1184911" y="82550"/>
                  </a:cubicBezTo>
                  <a:cubicBezTo>
                    <a:pt x="1178561" y="85090"/>
                    <a:pt x="1174751" y="83820"/>
                    <a:pt x="1170941" y="81280"/>
                  </a:cubicBezTo>
                  <a:cubicBezTo>
                    <a:pt x="1168401" y="80010"/>
                    <a:pt x="1164591" y="80010"/>
                    <a:pt x="1162051" y="78740"/>
                  </a:cubicBezTo>
                  <a:lnTo>
                    <a:pt x="1158241" y="78740"/>
                  </a:lnTo>
                  <a:cubicBezTo>
                    <a:pt x="1153161" y="76200"/>
                    <a:pt x="1146811" y="76200"/>
                    <a:pt x="1140461" y="76200"/>
                  </a:cubicBezTo>
                  <a:cubicBezTo>
                    <a:pt x="1132841" y="76200"/>
                    <a:pt x="1123951" y="74930"/>
                    <a:pt x="1116331" y="69850"/>
                  </a:cubicBezTo>
                  <a:cubicBezTo>
                    <a:pt x="1109981" y="66040"/>
                    <a:pt x="1102361" y="63500"/>
                    <a:pt x="1094741" y="64770"/>
                  </a:cubicBezTo>
                  <a:cubicBezTo>
                    <a:pt x="1090931" y="66040"/>
                    <a:pt x="1087121" y="68580"/>
                    <a:pt x="1083311" y="69850"/>
                  </a:cubicBezTo>
                  <a:cubicBezTo>
                    <a:pt x="1076961" y="72390"/>
                    <a:pt x="1071881" y="77470"/>
                    <a:pt x="1065531" y="80010"/>
                  </a:cubicBezTo>
                  <a:cubicBezTo>
                    <a:pt x="1059181" y="82550"/>
                    <a:pt x="1051561" y="85090"/>
                    <a:pt x="1043941" y="87630"/>
                  </a:cubicBezTo>
                  <a:cubicBezTo>
                    <a:pt x="1040131" y="88900"/>
                    <a:pt x="1036321" y="91440"/>
                    <a:pt x="1032511" y="92710"/>
                  </a:cubicBezTo>
                  <a:cubicBezTo>
                    <a:pt x="1026161" y="95250"/>
                    <a:pt x="1021081" y="96520"/>
                    <a:pt x="1014731" y="99060"/>
                  </a:cubicBezTo>
                  <a:cubicBezTo>
                    <a:pt x="1010921" y="100330"/>
                    <a:pt x="1005841" y="104140"/>
                    <a:pt x="1002031" y="105410"/>
                  </a:cubicBezTo>
                  <a:cubicBezTo>
                    <a:pt x="994411" y="107950"/>
                    <a:pt x="986791" y="111760"/>
                    <a:pt x="977901" y="113030"/>
                  </a:cubicBezTo>
                  <a:cubicBezTo>
                    <a:pt x="974091" y="114300"/>
                    <a:pt x="972821" y="116840"/>
                    <a:pt x="970281" y="118110"/>
                  </a:cubicBezTo>
                  <a:lnTo>
                    <a:pt x="958851" y="121920"/>
                  </a:lnTo>
                  <a:cubicBezTo>
                    <a:pt x="951231" y="124460"/>
                    <a:pt x="944881" y="127000"/>
                    <a:pt x="937261" y="128270"/>
                  </a:cubicBezTo>
                  <a:cubicBezTo>
                    <a:pt x="933451" y="129540"/>
                    <a:pt x="928371" y="130810"/>
                    <a:pt x="924561" y="132080"/>
                  </a:cubicBezTo>
                  <a:cubicBezTo>
                    <a:pt x="923291" y="132080"/>
                    <a:pt x="923291" y="133350"/>
                    <a:pt x="922021" y="133350"/>
                  </a:cubicBezTo>
                  <a:cubicBezTo>
                    <a:pt x="919481" y="135890"/>
                    <a:pt x="916941" y="138430"/>
                    <a:pt x="913131" y="139700"/>
                  </a:cubicBezTo>
                  <a:cubicBezTo>
                    <a:pt x="906781" y="142240"/>
                    <a:pt x="900431" y="144780"/>
                    <a:pt x="894081" y="146050"/>
                  </a:cubicBezTo>
                  <a:cubicBezTo>
                    <a:pt x="891541" y="147320"/>
                    <a:pt x="887731" y="147320"/>
                    <a:pt x="885191" y="147320"/>
                  </a:cubicBezTo>
                  <a:cubicBezTo>
                    <a:pt x="877571" y="148590"/>
                    <a:pt x="869951" y="152400"/>
                    <a:pt x="862331" y="154940"/>
                  </a:cubicBezTo>
                  <a:cubicBezTo>
                    <a:pt x="855981" y="157480"/>
                    <a:pt x="849631" y="158750"/>
                    <a:pt x="844551" y="161290"/>
                  </a:cubicBezTo>
                  <a:cubicBezTo>
                    <a:pt x="836931" y="163830"/>
                    <a:pt x="829311" y="166370"/>
                    <a:pt x="825501" y="173990"/>
                  </a:cubicBezTo>
                  <a:cubicBezTo>
                    <a:pt x="825501" y="175260"/>
                    <a:pt x="822961" y="175260"/>
                    <a:pt x="822961" y="175260"/>
                  </a:cubicBezTo>
                  <a:cubicBezTo>
                    <a:pt x="819151" y="176530"/>
                    <a:pt x="814071" y="177800"/>
                    <a:pt x="810261" y="179070"/>
                  </a:cubicBezTo>
                  <a:cubicBezTo>
                    <a:pt x="808991" y="180340"/>
                    <a:pt x="807721" y="179070"/>
                    <a:pt x="807721" y="177800"/>
                  </a:cubicBezTo>
                  <a:cubicBezTo>
                    <a:pt x="806451" y="172720"/>
                    <a:pt x="806451" y="166370"/>
                    <a:pt x="798831" y="163830"/>
                  </a:cubicBezTo>
                  <a:lnTo>
                    <a:pt x="797561" y="162560"/>
                  </a:lnTo>
                  <a:cubicBezTo>
                    <a:pt x="797561" y="156210"/>
                    <a:pt x="792481" y="153670"/>
                    <a:pt x="787401" y="151130"/>
                  </a:cubicBezTo>
                  <a:cubicBezTo>
                    <a:pt x="782321" y="148590"/>
                    <a:pt x="778511" y="147320"/>
                    <a:pt x="774701" y="142240"/>
                  </a:cubicBezTo>
                  <a:cubicBezTo>
                    <a:pt x="772161" y="138430"/>
                    <a:pt x="767081" y="135890"/>
                    <a:pt x="763271" y="132080"/>
                  </a:cubicBezTo>
                  <a:cubicBezTo>
                    <a:pt x="759461" y="129540"/>
                    <a:pt x="754381" y="128270"/>
                    <a:pt x="751841" y="123190"/>
                  </a:cubicBezTo>
                  <a:cubicBezTo>
                    <a:pt x="750571" y="120650"/>
                    <a:pt x="748031" y="119380"/>
                    <a:pt x="745491" y="116840"/>
                  </a:cubicBezTo>
                  <a:cubicBezTo>
                    <a:pt x="746761" y="116840"/>
                    <a:pt x="744221" y="116840"/>
                    <a:pt x="742951" y="115570"/>
                  </a:cubicBezTo>
                  <a:cubicBezTo>
                    <a:pt x="741681" y="114300"/>
                    <a:pt x="740411" y="114300"/>
                    <a:pt x="739141" y="113030"/>
                  </a:cubicBezTo>
                  <a:cubicBezTo>
                    <a:pt x="737871" y="110490"/>
                    <a:pt x="736601" y="107950"/>
                    <a:pt x="732791" y="107950"/>
                  </a:cubicBezTo>
                  <a:cubicBezTo>
                    <a:pt x="731521" y="107950"/>
                    <a:pt x="730251" y="106680"/>
                    <a:pt x="728981" y="105410"/>
                  </a:cubicBezTo>
                  <a:cubicBezTo>
                    <a:pt x="727711" y="105410"/>
                    <a:pt x="726441" y="104140"/>
                    <a:pt x="723901" y="104140"/>
                  </a:cubicBezTo>
                  <a:lnTo>
                    <a:pt x="708661" y="96520"/>
                  </a:lnTo>
                  <a:cubicBezTo>
                    <a:pt x="704851" y="93980"/>
                    <a:pt x="701041" y="90170"/>
                    <a:pt x="695961" y="88900"/>
                  </a:cubicBezTo>
                  <a:cubicBezTo>
                    <a:pt x="688341" y="86360"/>
                    <a:pt x="681991" y="82550"/>
                    <a:pt x="676911" y="76200"/>
                  </a:cubicBezTo>
                  <a:cubicBezTo>
                    <a:pt x="671831" y="69850"/>
                    <a:pt x="665481" y="66040"/>
                    <a:pt x="657861" y="62230"/>
                  </a:cubicBezTo>
                  <a:cubicBezTo>
                    <a:pt x="654051" y="59690"/>
                    <a:pt x="650241" y="58420"/>
                    <a:pt x="647701" y="57150"/>
                  </a:cubicBezTo>
                  <a:cubicBezTo>
                    <a:pt x="642621" y="53340"/>
                    <a:pt x="636271" y="50800"/>
                    <a:pt x="629921" y="48260"/>
                  </a:cubicBezTo>
                  <a:cubicBezTo>
                    <a:pt x="632461" y="44450"/>
                    <a:pt x="631191" y="44450"/>
                    <a:pt x="628651" y="43180"/>
                  </a:cubicBezTo>
                  <a:cubicBezTo>
                    <a:pt x="626111" y="41910"/>
                    <a:pt x="623571" y="41910"/>
                    <a:pt x="622301" y="40640"/>
                  </a:cubicBezTo>
                  <a:cubicBezTo>
                    <a:pt x="621031" y="36830"/>
                    <a:pt x="617221" y="36830"/>
                    <a:pt x="614681" y="34290"/>
                  </a:cubicBezTo>
                  <a:cubicBezTo>
                    <a:pt x="610871" y="30480"/>
                    <a:pt x="605791" y="26670"/>
                    <a:pt x="601981" y="22860"/>
                  </a:cubicBezTo>
                  <a:cubicBezTo>
                    <a:pt x="600711" y="21590"/>
                    <a:pt x="599441" y="20320"/>
                    <a:pt x="598171" y="20320"/>
                  </a:cubicBezTo>
                  <a:cubicBezTo>
                    <a:pt x="588011" y="19050"/>
                    <a:pt x="580391" y="12700"/>
                    <a:pt x="571501" y="8890"/>
                  </a:cubicBezTo>
                  <a:cubicBezTo>
                    <a:pt x="570231" y="7620"/>
                    <a:pt x="567691" y="6350"/>
                    <a:pt x="566421" y="6350"/>
                  </a:cubicBezTo>
                  <a:cubicBezTo>
                    <a:pt x="561341" y="6350"/>
                    <a:pt x="556261" y="7620"/>
                    <a:pt x="549911" y="7620"/>
                  </a:cubicBezTo>
                  <a:cubicBezTo>
                    <a:pt x="544831" y="7620"/>
                    <a:pt x="538481" y="6350"/>
                    <a:pt x="533401" y="5080"/>
                  </a:cubicBezTo>
                  <a:cubicBezTo>
                    <a:pt x="528321" y="3810"/>
                    <a:pt x="523241" y="3810"/>
                    <a:pt x="518161" y="1270"/>
                  </a:cubicBezTo>
                  <a:cubicBezTo>
                    <a:pt x="513081" y="0"/>
                    <a:pt x="509271" y="2540"/>
                    <a:pt x="505461" y="1270"/>
                  </a:cubicBezTo>
                  <a:cubicBezTo>
                    <a:pt x="502921" y="2540"/>
                    <a:pt x="496571" y="5080"/>
                    <a:pt x="492761" y="7620"/>
                  </a:cubicBezTo>
                  <a:cubicBezTo>
                    <a:pt x="487681" y="10160"/>
                    <a:pt x="482601" y="13970"/>
                    <a:pt x="477521" y="17780"/>
                  </a:cubicBezTo>
                  <a:cubicBezTo>
                    <a:pt x="471171" y="21590"/>
                    <a:pt x="463551" y="25400"/>
                    <a:pt x="455931" y="29210"/>
                  </a:cubicBezTo>
                  <a:cubicBezTo>
                    <a:pt x="454661" y="30480"/>
                    <a:pt x="452121" y="30480"/>
                    <a:pt x="449581" y="29210"/>
                  </a:cubicBezTo>
                  <a:cubicBezTo>
                    <a:pt x="447041" y="27940"/>
                    <a:pt x="444501" y="29210"/>
                    <a:pt x="441961" y="30480"/>
                  </a:cubicBezTo>
                  <a:cubicBezTo>
                    <a:pt x="438151" y="33020"/>
                    <a:pt x="433071" y="34290"/>
                    <a:pt x="429261" y="36830"/>
                  </a:cubicBezTo>
                  <a:cubicBezTo>
                    <a:pt x="422911" y="41910"/>
                    <a:pt x="416561" y="48260"/>
                    <a:pt x="407671" y="49530"/>
                  </a:cubicBezTo>
                  <a:cubicBezTo>
                    <a:pt x="402591" y="49530"/>
                    <a:pt x="397511" y="53340"/>
                    <a:pt x="392431" y="53340"/>
                  </a:cubicBezTo>
                  <a:cubicBezTo>
                    <a:pt x="388621" y="53340"/>
                    <a:pt x="386081" y="53340"/>
                    <a:pt x="382271" y="54610"/>
                  </a:cubicBezTo>
                  <a:cubicBezTo>
                    <a:pt x="377191" y="55880"/>
                    <a:pt x="372111" y="58420"/>
                    <a:pt x="365761" y="58420"/>
                  </a:cubicBezTo>
                  <a:cubicBezTo>
                    <a:pt x="358141" y="58420"/>
                    <a:pt x="351791" y="62230"/>
                    <a:pt x="344171" y="64770"/>
                  </a:cubicBezTo>
                  <a:cubicBezTo>
                    <a:pt x="336551" y="68580"/>
                    <a:pt x="330201" y="72390"/>
                    <a:pt x="322581" y="76200"/>
                  </a:cubicBezTo>
                  <a:cubicBezTo>
                    <a:pt x="317501" y="78740"/>
                    <a:pt x="312421" y="78740"/>
                    <a:pt x="306071" y="77470"/>
                  </a:cubicBezTo>
                  <a:cubicBezTo>
                    <a:pt x="302261" y="77470"/>
                    <a:pt x="299721" y="76200"/>
                    <a:pt x="297181" y="78740"/>
                  </a:cubicBezTo>
                  <a:lnTo>
                    <a:pt x="285751" y="86360"/>
                  </a:lnTo>
                  <a:cubicBezTo>
                    <a:pt x="280671" y="90170"/>
                    <a:pt x="276861" y="95250"/>
                    <a:pt x="273051" y="99060"/>
                  </a:cubicBezTo>
                  <a:cubicBezTo>
                    <a:pt x="267971" y="105410"/>
                    <a:pt x="265431" y="113030"/>
                    <a:pt x="257811" y="116840"/>
                  </a:cubicBezTo>
                  <a:cubicBezTo>
                    <a:pt x="256541" y="118110"/>
                    <a:pt x="255271" y="120650"/>
                    <a:pt x="254001" y="123190"/>
                  </a:cubicBezTo>
                  <a:cubicBezTo>
                    <a:pt x="252731" y="124460"/>
                    <a:pt x="252731" y="125730"/>
                    <a:pt x="251461" y="127000"/>
                  </a:cubicBezTo>
                  <a:cubicBezTo>
                    <a:pt x="247651" y="130810"/>
                    <a:pt x="243841" y="134620"/>
                    <a:pt x="241301" y="139700"/>
                  </a:cubicBezTo>
                  <a:cubicBezTo>
                    <a:pt x="238761" y="144780"/>
                    <a:pt x="232411" y="146050"/>
                    <a:pt x="229871" y="149860"/>
                  </a:cubicBezTo>
                  <a:cubicBezTo>
                    <a:pt x="226061" y="154940"/>
                    <a:pt x="218441" y="157480"/>
                    <a:pt x="213361" y="160020"/>
                  </a:cubicBezTo>
                  <a:cubicBezTo>
                    <a:pt x="205741" y="163830"/>
                    <a:pt x="199391" y="168910"/>
                    <a:pt x="195581" y="176530"/>
                  </a:cubicBezTo>
                  <a:cubicBezTo>
                    <a:pt x="195581" y="177800"/>
                    <a:pt x="195581" y="177800"/>
                    <a:pt x="194311" y="179070"/>
                  </a:cubicBezTo>
                  <a:cubicBezTo>
                    <a:pt x="185421" y="184150"/>
                    <a:pt x="176531" y="187960"/>
                    <a:pt x="167641" y="193040"/>
                  </a:cubicBezTo>
                  <a:cubicBezTo>
                    <a:pt x="161291" y="196850"/>
                    <a:pt x="153671" y="196850"/>
                    <a:pt x="147321" y="201930"/>
                  </a:cubicBezTo>
                  <a:cubicBezTo>
                    <a:pt x="144781" y="204470"/>
                    <a:pt x="140971" y="205740"/>
                    <a:pt x="137161" y="207010"/>
                  </a:cubicBezTo>
                  <a:cubicBezTo>
                    <a:pt x="129541" y="210820"/>
                    <a:pt x="121921" y="212090"/>
                    <a:pt x="116841" y="218440"/>
                  </a:cubicBezTo>
                  <a:cubicBezTo>
                    <a:pt x="110491" y="226060"/>
                    <a:pt x="101601" y="228600"/>
                    <a:pt x="95251" y="233680"/>
                  </a:cubicBezTo>
                  <a:cubicBezTo>
                    <a:pt x="86361" y="240030"/>
                    <a:pt x="77471" y="246380"/>
                    <a:pt x="68581" y="254000"/>
                  </a:cubicBezTo>
                  <a:cubicBezTo>
                    <a:pt x="63501" y="256540"/>
                    <a:pt x="58421" y="257810"/>
                    <a:pt x="53341" y="255270"/>
                  </a:cubicBezTo>
                  <a:cubicBezTo>
                    <a:pt x="50801" y="254000"/>
                    <a:pt x="48261" y="252730"/>
                    <a:pt x="46991" y="254000"/>
                  </a:cubicBezTo>
                  <a:cubicBezTo>
                    <a:pt x="41911" y="257810"/>
                    <a:pt x="35561" y="259080"/>
                    <a:pt x="29211" y="260350"/>
                  </a:cubicBezTo>
                  <a:cubicBezTo>
                    <a:pt x="27941" y="260350"/>
                    <a:pt x="26671" y="261620"/>
                    <a:pt x="25401" y="261620"/>
                  </a:cubicBezTo>
                  <a:cubicBezTo>
                    <a:pt x="22860" y="407670"/>
                    <a:pt x="16510" y="554990"/>
                    <a:pt x="10160" y="701040"/>
                  </a:cubicBezTo>
                  <a:cubicBezTo>
                    <a:pt x="3810" y="858520"/>
                    <a:pt x="13970" y="995680"/>
                    <a:pt x="12700" y="1153160"/>
                  </a:cubicBezTo>
                  <a:cubicBezTo>
                    <a:pt x="11430" y="1311910"/>
                    <a:pt x="0" y="1487170"/>
                    <a:pt x="13970" y="1644650"/>
                  </a:cubicBezTo>
                  <a:cubicBezTo>
                    <a:pt x="26670" y="1800860"/>
                    <a:pt x="41910" y="1957070"/>
                    <a:pt x="54610" y="2113280"/>
                  </a:cubicBezTo>
                  <a:lnTo>
                    <a:pt x="55880" y="2113280"/>
                  </a:lnTo>
                  <a:cubicBezTo>
                    <a:pt x="60960" y="2112010"/>
                    <a:pt x="66040" y="2112010"/>
                    <a:pt x="72390" y="2112010"/>
                  </a:cubicBezTo>
                  <a:cubicBezTo>
                    <a:pt x="80010" y="2110740"/>
                    <a:pt x="86360" y="2108200"/>
                    <a:pt x="93980" y="2108200"/>
                  </a:cubicBezTo>
                  <a:cubicBezTo>
                    <a:pt x="102870" y="2108200"/>
                    <a:pt x="111760" y="2109470"/>
                    <a:pt x="120650" y="2109470"/>
                  </a:cubicBezTo>
                  <a:cubicBezTo>
                    <a:pt x="129540" y="2109470"/>
                    <a:pt x="138430" y="2110740"/>
                    <a:pt x="146050" y="2112010"/>
                  </a:cubicBezTo>
                  <a:cubicBezTo>
                    <a:pt x="153670" y="2113280"/>
                    <a:pt x="160020" y="2113280"/>
                    <a:pt x="166370" y="2109470"/>
                  </a:cubicBezTo>
                  <a:lnTo>
                    <a:pt x="167640" y="2109470"/>
                  </a:lnTo>
                  <a:cubicBezTo>
                    <a:pt x="175260" y="2108200"/>
                    <a:pt x="182880" y="2106930"/>
                    <a:pt x="191770" y="2105660"/>
                  </a:cubicBezTo>
                  <a:cubicBezTo>
                    <a:pt x="194310" y="2105660"/>
                    <a:pt x="198120" y="2105660"/>
                    <a:pt x="199390" y="2106930"/>
                  </a:cubicBezTo>
                  <a:cubicBezTo>
                    <a:pt x="204470" y="2112010"/>
                    <a:pt x="209550" y="2110740"/>
                    <a:pt x="215900" y="2109470"/>
                  </a:cubicBezTo>
                  <a:cubicBezTo>
                    <a:pt x="222250" y="2108200"/>
                    <a:pt x="226060" y="2109470"/>
                    <a:pt x="231140" y="2112010"/>
                  </a:cubicBezTo>
                  <a:cubicBezTo>
                    <a:pt x="233680" y="2113280"/>
                    <a:pt x="236220" y="2113280"/>
                    <a:pt x="238760" y="2113280"/>
                  </a:cubicBezTo>
                  <a:lnTo>
                    <a:pt x="255270" y="2113280"/>
                  </a:lnTo>
                  <a:cubicBezTo>
                    <a:pt x="259080" y="2113280"/>
                    <a:pt x="262890" y="2115820"/>
                    <a:pt x="266700" y="2115820"/>
                  </a:cubicBezTo>
                  <a:cubicBezTo>
                    <a:pt x="271780" y="2117090"/>
                    <a:pt x="278130" y="2117090"/>
                    <a:pt x="283210" y="2117090"/>
                  </a:cubicBezTo>
                  <a:cubicBezTo>
                    <a:pt x="285750" y="2117090"/>
                    <a:pt x="288290" y="2119630"/>
                    <a:pt x="289560" y="2120900"/>
                  </a:cubicBezTo>
                  <a:cubicBezTo>
                    <a:pt x="300990" y="2124710"/>
                    <a:pt x="311150" y="2122170"/>
                    <a:pt x="322580" y="2122170"/>
                  </a:cubicBezTo>
                  <a:cubicBezTo>
                    <a:pt x="325120" y="2122170"/>
                    <a:pt x="327660" y="2119630"/>
                    <a:pt x="330200" y="2119630"/>
                  </a:cubicBezTo>
                  <a:cubicBezTo>
                    <a:pt x="339090" y="2118360"/>
                    <a:pt x="346710" y="2119630"/>
                    <a:pt x="354330" y="2123440"/>
                  </a:cubicBezTo>
                  <a:cubicBezTo>
                    <a:pt x="358140" y="2124710"/>
                    <a:pt x="363220" y="2124710"/>
                    <a:pt x="368300" y="2124710"/>
                  </a:cubicBezTo>
                  <a:lnTo>
                    <a:pt x="372110" y="2124710"/>
                  </a:lnTo>
                  <a:cubicBezTo>
                    <a:pt x="377190" y="2125981"/>
                    <a:pt x="381000" y="2128521"/>
                    <a:pt x="386080" y="2127250"/>
                  </a:cubicBezTo>
                  <a:cubicBezTo>
                    <a:pt x="392430" y="2125980"/>
                    <a:pt x="398780" y="2125980"/>
                    <a:pt x="406400" y="2124710"/>
                  </a:cubicBezTo>
                  <a:cubicBezTo>
                    <a:pt x="412750" y="2123440"/>
                    <a:pt x="419100" y="2124710"/>
                    <a:pt x="425450" y="2125981"/>
                  </a:cubicBezTo>
                  <a:cubicBezTo>
                    <a:pt x="426720" y="2125981"/>
                    <a:pt x="427990" y="2127251"/>
                    <a:pt x="429260" y="2125981"/>
                  </a:cubicBezTo>
                  <a:cubicBezTo>
                    <a:pt x="435610" y="2124710"/>
                    <a:pt x="440690" y="2122171"/>
                    <a:pt x="447040" y="2123441"/>
                  </a:cubicBezTo>
                  <a:cubicBezTo>
                    <a:pt x="452120" y="2124711"/>
                    <a:pt x="455930" y="2125981"/>
                    <a:pt x="461010" y="2127251"/>
                  </a:cubicBezTo>
                  <a:cubicBezTo>
                    <a:pt x="466090" y="2128521"/>
                    <a:pt x="469900" y="2129791"/>
                    <a:pt x="474980" y="2131061"/>
                  </a:cubicBezTo>
                  <a:cubicBezTo>
                    <a:pt x="481330" y="2132331"/>
                    <a:pt x="487680" y="2132331"/>
                    <a:pt x="492760" y="2133601"/>
                  </a:cubicBezTo>
                  <a:cubicBezTo>
                    <a:pt x="499110" y="2134871"/>
                    <a:pt x="502920" y="2139951"/>
                    <a:pt x="509270" y="2139951"/>
                  </a:cubicBezTo>
                  <a:cubicBezTo>
                    <a:pt x="515620" y="2139951"/>
                    <a:pt x="520700" y="2143761"/>
                    <a:pt x="527050" y="2146301"/>
                  </a:cubicBezTo>
                  <a:cubicBezTo>
                    <a:pt x="529590" y="2147571"/>
                    <a:pt x="532130" y="2147571"/>
                    <a:pt x="535940" y="2148841"/>
                  </a:cubicBezTo>
                  <a:cubicBezTo>
                    <a:pt x="543560" y="2150111"/>
                    <a:pt x="549910" y="2150111"/>
                    <a:pt x="557530" y="2151381"/>
                  </a:cubicBezTo>
                  <a:cubicBezTo>
                    <a:pt x="563880" y="2152651"/>
                    <a:pt x="570230" y="2155191"/>
                    <a:pt x="576580" y="2153921"/>
                  </a:cubicBezTo>
                  <a:cubicBezTo>
                    <a:pt x="586740" y="2152650"/>
                    <a:pt x="594360" y="2155191"/>
                    <a:pt x="603250" y="2157731"/>
                  </a:cubicBezTo>
                  <a:cubicBezTo>
                    <a:pt x="609600" y="2159001"/>
                    <a:pt x="614680" y="2162810"/>
                    <a:pt x="621030" y="2162810"/>
                  </a:cubicBezTo>
                  <a:cubicBezTo>
                    <a:pt x="628650" y="2164081"/>
                    <a:pt x="636270" y="2165350"/>
                    <a:pt x="641350" y="2170431"/>
                  </a:cubicBezTo>
                  <a:cubicBezTo>
                    <a:pt x="642620" y="2169160"/>
                    <a:pt x="643890" y="2169160"/>
                    <a:pt x="643890" y="2169160"/>
                  </a:cubicBezTo>
                  <a:cubicBezTo>
                    <a:pt x="647700" y="2170431"/>
                    <a:pt x="652780" y="2170431"/>
                    <a:pt x="656590" y="2171700"/>
                  </a:cubicBezTo>
                  <a:cubicBezTo>
                    <a:pt x="664210" y="2172971"/>
                    <a:pt x="670560" y="2175510"/>
                    <a:pt x="676910" y="2176780"/>
                  </a:cubicBezTo>
                  <a:cubicBezTo>
                    <a:pt x="680720" y="2178050"/>
                    <a:pt x="684530" y="2178050"/>
                    <a:pt x="687070" y="2180590"/>
                  </a:cubicBezTo>
                  <a:cubicBezTo>
                    <a:pt x="690880" y="2183130"/>
                    <a:pt x="694690" y="2184400"/>
                    <a:pt x="698500" y="2183130"/>
                  </a:cubicBezTo>
                  <a:cubicBezTo>
                    <a:pt x="702310" y="2183130"/>
                    <a:pt x="704850" y="2181860"/>
                    <a:pt x="708660" y="2183130"/>
                  </a:cubicBezTo>
                  <a:cubicBezTo>
                    <a:pt x="716280" y="2184400"/>
                    <a:pt x="722630" y="2188210"/>
                    <a:pt x="730250" y="2189480"/>
                  </a:cubicBezTo>
                  <a:cubicBezTo>
                    <a:pt x="732790" y="2190750"/>
                    <a:pt x="736600" y="2190750"/>
                    <a:pt x="740410" y="2189480"/>
                  </a:cubicBezTo>
                  <a:cubicBezTo>
                    <a:pt x="750570" y="2186940"/>
                    <a:pt x="760730" y="2186940"/>
                    <a:pt x="770890" y="2189480"/>
                  </a:cubicBezTo>
                  <a:cubicBezTo>
                    <a:pt x="777240" y="2190750"/>
                    <a:pt x="784860" y="2194560"/>
                    <a:pt x="791210" y="2192020"/>
                  </a:cubicBezTo>
                  <a:cubicBezTo>
                    <a:pt x="796290" y="2190750"/>
                    <a:pt x="800100" y="2190750"/>
                    <a:pt x="803910" y="2190750"/>
                  </a:cubicBezTo>
                  <a:cubicBezTo>
                    <a:pt x="806450" y="2190750"/>
                    <a:pt x="808990" y="2192020"/>
                    <a:pt x="810260" y="2190750"/>
                  </a:cubicBezTo>
                  <a:cubicBezTo>
                    <a:pt x="816610" y="2184400"/>
                    <a:pt x="824230" y="2186940"/>
                    <a:pt x="831850" y="2186940"/>
                  </a:cubicBezTo>
                  <a:cubicBezTo>
                    <a:pt x="836930" y="2188210"/>
                    <a:pt x="843280" y="2188210"/>
                    <a:pt x="848360" y="2185670"/>
                  </a:cubicBezTo>
                  <a:lnTo>
                    <a:pt x="850900" y="2185670"/>
                  </a:lnTo>
                  <a:cubicBezTo>
                    <a:pt x="858520" y="2185670"/>
                    <a:pt x="866140" y="2186940"/>
                    <a:pt x="873760" y="2186940"/>
                  </a:cubicBezTo>
                  <a:lnTo>
                    <a:pt x="876300" y="2186940"/>
                  </a:lnTo>
                  <a:cubicBezTo>
                    <a:pt x="881380" y="2185670"/>
                    <a:pt x="885190" y="2183130"/>
                    <a:pt x="890270" y="2181860"/>
                  </a:cubicBezTo>
                  <a:cubicBezTo>
                    <a:pt x="897890" y="2179320"/>
                    <a:pt x="905510" y="2178050"/>
                    <a:pt x="913130" y="2176780"/>
                  </a:cubicBezTo>
                  <a:cubicBezTo>
                    <a:pt x="919480" y="2175510"/>
                    <a:pt x="924560" y="2176780"/>
                    <a:pt x="930910" y="2175510"/>
                  </a:cubicBezTo>
                  <a:cubicBezTo>
                    <a:pt x="932180" y="2175510"/>
                    <a:pt x="933450" y="2175510"/>
                    <a:pt x="934720" y="2174240"/>
                  </a:cubicBezTo>
                  <a:cubicBezTo>
                    <a:pt x="938530" y="2171700"/>
                    <a:pt x="944880" y="2174240"/>
                    <a:pt x="946150" y="2169160"/>
                  </a:cubicBezTo>
                  <a:lnTo>
                    <a:pt x="947420" y="2169160"/>
                  </a:lnTo>
                  <a:cubicBezTo>
                    <a:pt x="949960" y="2169160"/>
                    <a:pt x="953770" y="2169160"/>
                    <a:pt x="956310" y="2166620"/>
                  </a:cubicBezTo>
                  <a:cubicBezTo>
                    <a:pt x="961390" y="2162810"/>
                    <a:pt x="965200" y="2164080"/>
                    <a:pt x="970280" y="2165350"/>
                  </a:cubicBezTo>
                  <a:cubicBezTo>
                    <a:pt x="976630" y="2166620"/>
                    <a:pt x="982980" y="2167890"/>
                    <a:pt x="988060" y="2166620"/>
                  </a:cubicBezTo>
                  <a:cubicBezTo>
                    <a:pt x="994410" y="2165350"/>
                    <a:pt x="1002030" y="2162810"/>
                    <a:pt x="1008380" y="2161540"/>
                  </a:cubicBezTo>
                  <a:cubicBezTo>
                    <a:pt x="1009650" y="2161540"/>
                    <a:pt x="1010920" y="2160270"/>
                    <a:pt x="1012190" y="2159000"/>
                  </a:cubicBezTo>
                  <a:cubicBezTo>
                    <a:pt x="1016000" y="2156460"/>
                    <a:pt x="1018540" y="2152650"/>
                    <a:pt x="1022350" y="2150110"/>
                  </a:cubicBezTo>
                  <a:cubicBezTo>
                    <a:pt x="1022350" y="2150110"/>
                    <a:pt x="1023620" y="2148840"/>
                    <a:pt x="1024890" y="2148840"/>
                  </a:cubicBezTo>
                  <a:cubicBezTo>
                    <a:pt x="1031240" y="2151380"/>
                    <a:pt x="1033780" y="2145030"/>
                    <a:pt x="1037590" y="2142490"/>
                  </a:cubicBezTo>
                  <a:cubicBezTo>
                    <a:pt x="1042670" y="2139950"/>
                    <a:pt x="1045210" y="2132330"/>
                    <a:pt x="1052830" y="2133600"/>
                  </a:cubicBezTo>
                  <a:lnTo>
                    <a:pt x="1054100" y="2133600"/>
                  </a:lnTo>
                  <a:cubicBezTo>
                    <a:pt x="1059180" y="2131060"/>
                    <a:pt x="1064260" y="2127250"/>
                    <a:pt x="1068070" y="2124710"/>
                  </a:cubicBezTo>
                  <a:cubicBezTo>
                    <a:pt x="1069340" y="2123440"/>
                    <a:pt x="1070610" y="2122171"/>
                    <a:pt x="1070610" y="2120900"/>
                  </a:cubicBezTo>
                  <a:cubicBezTo>
                    <a:pt x="1071880" y="2119630"/>
                    <a:pt x="1073150" y="2117090"/>
                    <a:pt x="1075690" y="2115821"/>
                  </a:cubicBezTo>
                  <a:cubicBezTo>
                    <a:pt x="1084580" y="2109471"/>
                    <a:pt x="1093470" y="2104391"/>
                    <a:pt x="1102360" y="2098041"/>
                  </a:cubicBezTo>
                  <a:cubicBezTo>
                    <a:pt x="1106170" y="2095501"/>
                    <a:pt x="1112520" y="2092961"/>
                    <a:pt x="1112520" y="2085341"/>
                  </a:cubicBezTo>
                  <a:cubicBezTo>
                    <a:pt x="1112520" y="2077721"/>
                    <a:pt x="1120140" y="2075181"/>
                    <a:pt x="1125220" y="2072641"/>
                  </a:cubicBezTo>
                  <a:cubicBezTo>
                    <a:pt x="1129030" y="2070101"/>
                    <a:pt x="1134110" y="2070101"/>
                    <a:pt x="1139190" y="2068831"/>
                  </a:cubicBezTo>
                  <a:cubicBezTo>
                    <a:pt x="1141730" y="2068831"/>
                    <a:pt x="1143000" y="2067560"/>
                    <a:pt x="1145540" y="2067560"/>
                  </a:cubicBezTo>
                  <a:cubicBezTo>
                    <a:pt x="1148080" y="2067560"/>
                    <a:pt x="1150620" y="2067560"/>
                    <a:pt x="1151890" y="2065021"/>
                  </a:cubicBezTo>
                  <a:cubicBezTo>
                    <a:pt x="1153160" y="2063750"/>
                    <a:pt x="1154430" y="2063750"/>
                    <a:pt x="1155700" y="2062481"/>
                  </a:cubicBezTo>
                  <a:cubicBezTo>
                    <a:pt x="1158240" y="2061210"/>
                    <a:pt x="1160780" y="2059941"/>
                    <a:pt x="1162050" y="2058671"/>
                  </a:cubicBezTo>
                  <a:lnTo>
                    <a:pt x="1169670" y="2058671"/>
                  </a:lnTo>
                  <a:cubicBezTo>
                    <a:pt x="1174750" y="2061210"/>
                    <a:pt x="1178560" y="2063750"/>
                    <a:pt x="1182370" y="2065021"/>
                  </a:cubicBezTo>
                  <a:cubicBezTo>
                    <a:pt x="1182370" y="2065021"/>
                    <a:pt x="1183640" y="2063750"/>
                    <a:pt x="1184910" y="2063750"/>
                  </a:cubicBezTo>
                  <a:cubicBezTo>
                    <a:pt x="1182370" y="2062480"/>
                    <a:pt x="1181100" y="2061210"/>
                    <a:pt x="1178560" y="2059940"/>
                  </a:cubicBezTo>
                  <a:cubicBezTo>
                    <a:pt x="1178560" y="2057400"/>
                    <a:pt x="1178560" y="2056130"/>
                    <a:pt x="1179830" y="2053590"/>
                  </a:cubicBezTo>
                  <a:cubicBezTo>
                    <a:pt x="1182370" y="2054860"/>
                    <a:pt x="1186180" y="2056130"/>
                    <a:pt x="1184910" y="2051050"/>
                  </a:cubicBezTo>
                  <a:lnTo>
                    <a:pt x="1186180" y="2049780"/>
                  </a:lnTo>
                  <a:cubicBezTo>
                    <a:pt x="1188720" y="2047240"/>
                    <a:pt x="1191260" y="2044700"/>
                    <a:pt x="1195070" y="2045970"/>
                  </a:cubicBezTo>
                  <a:cubicBezTo>
                    <a:pt x="1195070" y="2045970"/>
                    <a:pt x="1196340" y="2044700"/>
                    <a:pt x="1197610" y="2044700"/>
                  </a:cubicBezTo>
                  <a:lnTo>
                    <a:pt x="1205230" y="2048510"/>
                  </a:lnTo>
                  <a:cubicBezTo>
                    <a:pt x="1205230" y="2047240"/>
                    <a:pt x="1205230" y="2045970"/>
                    <a:pt x="1203960" y="2045970"/>
                  </a:cubicBezTo>
                  <a:lnTo>
                    <a:pt x="1205230" y="2045970"/>
                  </a:lnTo>
                  <a:cubicBezTo>
                    <a:pt x="1206500" y="2047240"/>
                    <a:pt x="1207770" y="2047240"/>
                    <a:pt x="1210310" y="2048510"/>
                  </a:cubicBezTo>
                  <a:cubicBezTo>
                    <a:pt x="1210310" y="2045970"/>
                    <a:pt x="1216660" y="2042160"/>
                    <a:pt x="1217930" y="2043430"/>
                  </a:cubicBezTo>
                  <a:lnTo>
                    <a:pt x="1219200" y="2043430"/>
                  </a:lnTo>
                  <a:cubicBezTo>
                    <a:pt x="1220470" y="2047240"/>
                    <a:pt x="1223010" y="2049780"/>
                    <a:pt x="1224280" y="2053590"/>
                  </a:cubicBezTo>
                  <a:cubicBezTo>
                    <a:pt x="1226820" y="2052320"/>
                    <a:pt x="1229360" y="2049780"/>
                    <a:pt x="1231900" y="2048510"/>
                  </a:cubicBezTo>
                  <a:cubicBezTo>
                    <a:pt x="1233170" y="2051050"/>
                    <a:pt x="1233170" y="2053590"/>
                    <a:pt x="1234440" y="2057400"/>
                  </a:cubicBezTo>
                  <a:cubicBezTo>
                    <a:pt x="1236980" y="2054860"/>
                    <a:pt x="1238250" y="2053590"/>
                    <a:pt x="1238250" y="2052321"/>
                  </a:cubicBezTo>
                  <a:cubicBezTo>
                    <a:pt x="1242060" y="2053591"/>
                    <a:pt x="1245870" y="2053591"/>
                    <a:pt x="1248410" y="2054860"/>
                  </a:cubicBezTo>
                  <a:cubicBezTo>
                    <a:pt x="1252220" y="2057400"/>
                    <a:pt x="1256030" y="2057400"/>
                    <a:pt x="1259840" y="2056131"/>
                  </a:cubicBezTo>
                  <a:cubicBezTo>
                    <a:pt x="1262380" y="2054860"/>
                    <a:pt x="1263650" y="2053591"/>
                    <a:pt x="1266190" y="2052321"/>
                  </a:cubicBezTo>
                  <a:cubicBezTo>
                    <a:pt x="1267460" y="2054860"/>
                    <a:pt x="1268730" y="2056131"/>
                    <a:pt x="1271270" y="2057400"/>
                  </a:cubicBezTo>
                  <a:cubicBezTo>
                    <a:pt x="1270000" y="2057400"/>
                    <a:pt x="1268730" y="2058671"/>
                    <a:pt x="1267460" y="2058671"/>
                  </a:cubicBezTo>
                  <a:cubicBezTo>
                    <a:pt x="1264920" y="2059941"/>
                    <a:pt x="1263650" y="2061210"/>
                    <a:pt x="1262380" y="2063750"/>
                  </a:cubicBezTo>
                  <a:cubicBezTo>
                    <a:pt x="1261110" y="2066290"/>
                    <a:pt x="1261110" y="2068830"/>
                    <a:pt x="1258570" y="2070100"/>
                  </a:cubicBezTo>
                  <a:cubicBezTo>
                    <a:pt x="1256030" y="2071371"/>
                    <a:pt x="1256030" y="2068830"/>
                    <a:pt x="1253490" y="2068830"/>
                  </a:cubicBezTo>
                  <a:cubicBezTo>
                    <a:pt x="1256030" y="2067560"/>
                    <a:pt x="1257300" y="2067560"/>
                    <a:pt x="1258570" y="2067560"/>
                  </a:cubicBezTo>
                  <a:lnTo>
                    <a:pt x="1258570" y="2065020"/>
                  </a:lnTo>
                  <a:cubicBezTo>
                    <a:pt x="1250950" y="2067560"/>
                    <a:pt x="1243330" y="2063750"/>
                    <a:pt x="1234440" y="2065020"/>
                  </a:cubicBezTo>
                  <a:cubicBezTo>
                    <a:pt x="1239520" y="2067560"/>
                    <a:pt x="1244600" y="2068830"/>
                    <a:pt x="1249680" y="2070100"/>
                  </a:cubicBezTo>
                  <a:lnTo>
                    <a:pt x="1247140" y="2072640"/>
                  </a:lnTo>
                  <a:cubicBezTo>
                    <a:pt x="1249680" y="2073910"/>
                    <a:pt x="1252220" y="2073910"/>
                    <a:pt x="1254760" y="2073910"/>
                  </a:cubicBezTo>
                  <a:lnTo>
                    <a:pt x="1254760" y="2075180"/>
                  </a:lnTo>
                  <a:cubicBezTo>
                    <a:pt x="1252220" y="2075180"/>
                    <a:pt x="1250950" y="2076450"/>
                    <a:pt x="1248410" y="2076450"/>
                  </a:cubicBezTo>
                  <a:lnTo>
                    <a:pt x="1248410" y="2077721"/>
                  </a:lnTo>
                  <a:lnTo>
                    <a:pt x="1259840" y="2077721"/>
                  </a:lnTo>
                  <a:cubicBezTo>
                    <a:pt x="1262380" y="2071371"/>
                    <a:pt x="1270000" y="2073910"/>
                    <a:pt x="1273810" y="2070100"/>
                  </a:cubicBezTo>
                  <a:lnTo>
                    <a:pt x="1276350" y="2070100"/>
                  </a:lnTo>
                  <a:lnTo>
                    <a:pt x="1272540" y="2073910"/>
                  </a:lnTo>
                  <a:cubicBezTo>
                    <a:pt x="1273810" y="2075181"/>
                    <a:pt x="1275080" y="2075181"/>
                    <a:pt x="1276350" y="2076450"/>
                  </a:cubicBezTo>
                  <a:cubicBezTo>
                    <a:pt x="1277620" y="2077720"/>
                    <a:pt x="1278890" y="2077721"/>
                    <a:pt x="1280160" y="2078990"/>
                  </a:cubicBezTo>
                  <a:cubicBezTo>
                    <a:pt x="1282700" y="2077720"/>
                    <a:pt x="1283970" y="2077720"/>
                    <a:pt x="1286510" y="2076450"/>
                  </a:cubicBezTo>
                  <a:cubicBezTo>
                    <a:pt x="1285240" y="2078990"/>
                    <a:pt x="1285240" y="2080260"/>
                    <a:pt x="1285240" y="2081530"/>
                  </a:cubicBezTo>
                  <a:lnTo>
                    <a:pt x="1291590" y="2081530"/>
                  </a:lnTo>
                  <a:lnTo>
                    <a:pt x="1291590" y="2077720"/>
                  </a:lnTo>
                  <a:cubicBezTo>
                    <a:pt x="1291590" y="2073910"/>
                    <a:pt x="1294130" y="2073910"/>
                    <a:pt x="1296670" y="2075180"/>
                  </a:cubicBezTo>
                  <a:cubicBezTo>
                    <a:pt x="1300480" y="2077720"/>
                    <a:pt x="1303020" y="2076450"/>
                    <a:pt x="1306830" y="2075180"/>
                  </a:cubicBezTo>
                  <a:cubicBezTo>
                    <a:pt x="1310640" y="2075180"/>
                    <a:pt x="1313180" y="2072640"/>
                    <a:pt x="1314450" y="2068830"/>
                  </a:cubicBezTo>
                  <a:lnTo>
                    <a:pt x="1309370" y="2068830"/>
                  </a:lnTo>
                  <a:cubicBezTo>
                    <a:pt x="1309370" y="2067560"/>
                    <a:pt x="1310640" y="2066290"/>
                    <a:pt x="1310640" y="2065020"/>
                  </a:cubicBezTo>
                  <a:lnTo>
                    <a:pt x="1310640" y="2059940"/>
                  </a:lnTo>
                  <a:lnTo>
                    <a:pt x="1311910" y="2059940"/>
                  </a:lnTo>
                  <a:cubicBezTo>
                    <a:pt x="1311910" y="2062480"/>
                    <a:pt x="1313180" y="2063750"/>
                    <a:pt x="1313180" y="2066290"/>
                  </a:cubicBezTo>
                  <a:cubicBezTo>
                    <a:pt x="1315720" y="2065020"/>
                    <a:pt x="1319530" y="2065020"/>
                    <a:pt x="1323340" y="2063750"/>
                  </a:cubicBezTo>
                  <a:lnTo>
                    <a:pt x="1323340" y="2067560"/>
                  </a:lnTo>
                  <a:cubicBezTo>
                    <a:pt x="1327150" y="2068831"/>
                    <a:pt x="1330960" y="2071371"/>
                    <a:pt x="1333500" y="2076450"/>
                  </a:cubicBezTo>
                  <a:cubicBezTo>
                    <a:pt x="1333500" y="2076450"/>
                    <a:pt x="1334770" y="2077721"/>
                    <a:pt x="1334770" y="2076450"/>
                  </a:cubicBezTo>
                  <a:lnTo>
                    <a:pt x="1346200" y="2072640"/>
                  </a:lnTo>
                  <a:cubicBezTo>
                    <a:pt x="1351280" y="2071370"/>
                    <a:pt x="1355090" y="2070100"/>
                    <a:pt x="1360170" y="2068830"/>
                  </a:cubicBezTo>
                  <a:cubicBezTo>
                    <a:pt x="1362710" y="2068830"/>
                    <a:pt x="1363980" y="2071370"/>
                    <a:pt x="1367790" y="2073910"/>
                  </a:cubicBezTo>
                  <a:cubicBezTo>
                    <a:pt x="1371600" y="2073910"/>
                    <a:pt x="1384300" y="2076450"/>
                    <a:pt x="1389380" y="2080260"/>
                  </a:cubicBezTo>
                  <a:cubicBezTo>
                    <a:pt x="1390650" y="2081530"/>
                    <a:pt x="1393190" y="2080260"/>
                    <a:pt x="1394460" y="2080260"/>
                  </a:cubicBezTo>
                  <a:cubicBezTo>
                    <a:pt x="1398270" y="2078990"/>
                    <a:pt x="1402080" y="2078990"/>
                    <a:pt x="1405890" y="2077720"/>
                  </a:cubicBezTo>
                  <a:lnTo>
                    <a:pt x="1407160" y="2078990"/>
                  </a:lnTo>
                  <a:cubicBezTo>
                    <a:pt x="1408430" y="2081530"/>
                    <a:pt x="1408430" y="2084070"/>
                    <a:pt x="1408430" y="2086610"/>
                  </a:cubicBezTo>
                  <a:cubicBezTo>
                    <a:pt x="1412240" y="2090421"/>
                    <a:pt x="1416050" y="2094231"/>
                    <a:pt x="1421130" y="2087881"/>
                  </a:cubicBezTo>
                  <a:cubicBezTo>
                    <a:pt x="1421130" y="2089151"/>
                    <a:pt x="1419860" y="2090421"/>
                    <a:pt x="1419860" y="2091691"/>
                  </a:cubicBezTo>
                  <a:cubicBezTo>
                    <a:pt x="1421130" y="2091691"/>
                    <a:pt x="1421130" y="2092961"/>
                    <a:pt x="1422400" y="2092961"/>
                  </a:cubicBezTo>
                  <a:cubicBezTo>
                    <a:pt x="1424940" y="2094231"/>
                    <a:pt x="1432560" y="2095501"/>
                    <a:pt x="1433830" y="2092961"/>
                  </a:cubicBezTo>
                  <a:cubicBezTo>
                    <a:pt x="1435100" y="2089151"/>
                    <a:pt x="1437640" y="2090421"/>
                    <a:pt x="1438910" y="2090421"/>
                  </a:cubicBezTo>
                  <a:cubicBezTo>
                    <a:pt x="1440180" y="2091691"/>
                    <a:pt x="1440180" y="2094231"/>
                    <a:pt x="1441450" y="2096771"/>
                  </a:cubicBezTo>
                  <a:lnTo>
                    <a:pt x="1441450" y="2087881"/>
                  </a:lnTo>
                  <a:cubicBezTo>
                    <a:pt x="1443990" y="2090421"/>
                    <a:pt x="1445260" y="2091691"/>
                    <a:pt x="1446530" y="2094231"/>
                  </a:cubicBezTo>
                  <a:cubicBezTo>
                    <a:pt x="1447800" y="2095501"/>
                    <a:pt x="1447800" y="2096771"/>
                    <a:pt x="1447800" y="2098041"/>
                  </a:cubicBezTo>
                  <a:cubicBezTo>
                    <a:pt x="1446530" y="2098041"/>
                    <a:pt x="1445260" y="2098041"/>
                    <a:pt x="1443990" y="2099311"/>
                  </a:cubicBezTo>
                  <a:lnTo>
                    <a:pt x="1440180" y="2099311"/>
                  </a:lnTo>
                  <a:cubicBezTo>
                    <a:pt x="1443990" y="2101851"/>
                    <a:pt x="1442720" y="2108201"/>
                    <a:pt x="1447800" y="2105661"/>
                  </a:cubicBezTo>
                  <a:cubicBezTo>
                    <a:pt x="1449070" y="2104391"/>
                    <a:pt x="1450340" y="2101851"/>
                    <a:pt x="1451610" y="2100581"/>
                  </a:cubicBezTo>
                  <a:cubicBezTo>
                    <a:pt x="1451610" y="2101851"/>
                    <a:pt x="1452880" y="2104391"/>
                    <a:pt x="1452880" y="2105661"/>
                  </a:cubicBezTo>
                  <a:cubicBezTo>
                    <a:pt x="1454150" y="2105661"/>
                    <a:pt x="1455420" y="2105661"/>
                    <a:pt x="1456690" y="2106931"/>
                  </a:cubicBezTo>
                  <a:cubicBezTo>
                    <a:pt x="1459230" y="2110741"/>
                    <a:pt x="1463040" y="2109471"/>
                    <a:pt x="1466850" y="2110741"/>
                  </a:cubicBezTo>
                  <a:cubicBezTo>
                    <a:pt x="1469390" y="2110741"/>
                    <a:pt x="1470660" y="2113281"/>
                    <a:pt x="1471930" y="2114551"/>
                  </a:cubicBezTo>
                  <a:cubicBezTo>
                    <a:pt x="1473200" y="2117091"/>
                    <a:pt x="1474470" y="2119631"/>
                    <a:pt x="1478280" y="2119631"/>
                  </a:cubicBezTo>
                  <a:cubicBezTo>
                    <a:pt x="1480820" y="2119631"/>
                    <a:pt x="1483360" y="2122171"/>
                    <a:pt x="1485900" y="2124711"/>
                  </a:cubicBezTo>
                  <a:cubicBezTo>
                    <a:pt x="1489710" y="2127251"/>
                    <a:pt x="1493520" y="2132331"/>
                    <a:pt x="1497330" y="2134871"/>
                  </a:cubicBezTo>
                  <a:cubicBezTo>
                    <a:pt x="1503680" y="2138681"/>
                    <a:pt x="1510030" y="2143761"/>
                    <a:pt x="1517650" y="2142491"/>
                  </a:cubicBezTo>
                  <a:cubicBezTo>
                    <a:pt x="1521460" y="2142491"/>
                    <a:pt x="1525270" y="2145031"/>
                    <a:pt x="1529080" y="2145031"/>
                  </a:cubicBezTo>
                  <a:cubicBezTo>
                    <a:pt x="1532890" y="2145031"/>
                    <a:pt x="1537970" y="2145031"/>
                    <a:pt x="1543050" y="2143761"/>
                  </a:cubicBezTo>
                  <a:cubicBezTo>
                    <a:pt x="1543050" y="2147571"/>
                    <a:pt x="1543050" y="2148841"/>
                    <a:pt x="1546860" y="2148841"/>
                  </a:cubicBezTo>
                  <a:cubicBezTo>
                    <a:pt x="1549400" y="2148841"/>
                    <a:pt x="1551940" y="2148841"/>
                    <a:pt x="1554480" y="2150111"/>
                  </a:cubicBezTo>
                  <a:cubicBezTo>
                    <a:pt x="1562100" y="2150111"/>
                    <a:pt x="1568450" y="2153921"/>
                    <a:pt x="1576070" y="2152651"/>
                  </a:cubicBezTo>
                  <a:cubicBezTo>
                    <a:pt x="1578610" y="2152651"/>
                    <a:pt x="1581150" y="2153921"/>
                    <a:pt x="1583690" y="2155191"/>
                  </a:cubicBezTo>
                  <a:cubicBezTo>
                    <a:pt x="1591310" y="2157731"/>
                    <a:pt x="1596390" y="2164081"/>
                    <a:pt x="1605280" y="2162811"/>
                  </a:cubicBezTo>
                  <a:cubicBezTo>
                    <a:pt x="1606550" y="2162811"/>
                    <a:pt x="1609090" y="2162811"/>
                    <a:pt x="1610360" y="2164081"/>
                  </a:cubicBezTo>
                  <a:cubicBezTo>
                    <a:pt x="1612900" y="2166621"/>
                    <a:pt x="1614170" y="2165351"/>
                    <a:pt x="1615440" y="2164081"/>
                  </a:cubicBezTo>
                  <a:cubicBezTo>
                    <a:pt x="1617980" y="2162811"/>
                    <a:pt x="1620520" y="2161541"/>
                    <a:pt x="1621790" y="2162811"/>
                  </a:cubicBezTo>
                  <a:cubicBezTo>
                    <a:pt x="1626870" y="2164081"/>
                    <a:pt x="1633220" y="2165351"/>
                    <a:pt x="1638300" y="2166621"/>
                  </a:cubicBezTo>
                  <a:lnTo>
                    <a:pt x="1643380" y="2166621"/>
                  </a:lnTo>
                  <a:cubicBezTo>
                    <a:pt x="1647190" y="2165351"/>
                    <a:pt x="1652270" y="2164081"/>
                    <a:pt x="1656080" y="2164081"/>
                  </a:cubicBezTo>
                  <a:cubicBezTo>
                    <a:pt x="1662430" y="2162811"/>
                    <a:pt x="1668780" y="2162811"/>
                    <a:pt x="1675130" y="2162811"/>
                  </a:cubicBezTo>
                  <a:lnTo>
                    <a:pt x="1677670" y="2162811"/>
                  </a:lnTo>
                  <a:cubicBezTo>
                    <a:pt x="1686560" y="2160271"/>
                    <a:pt x="1696720" y="2157731"/>
                    <a:pt x="1705610" y="2155191"/>
                  </a:cubicBezTo>
                  <a:cubicBezTo>
                    <a:pt x="1711960" y="2153921"/>
                    <a:pt x="1718310" y="2152651"/>
                    <a:pt x="1725930" y="2151381"/>
                  </a:cubicBezTo>
                  <a:cubicBezTo>
                    <a:pt x="1733550" y="2150111"/>
                    <a:pt x="1739900" y="2147571"/>
                    <a:pt x="1747520" y="2146301"/>
                  </a:cubicBezTo>
                  <a:cubicBezTo>
                    <a:pt x="1750060" y="2146301"/>
                    <a:pt x="1752600" y="2146301"/>
                    <a:pt x="1756410" y="2145031"/>
                  </a:cubicBezTo>
                  <a:cubicBezTo>
                    <a:pt x="1766570" y="2143761"/>
                    <a:pt x="1776730" y="2139951"/>
                    <a:pt x="1786889" y="2145031"/>
                  </a:cubicBezTo>
                  <a:lnTo>
                    <a:pt x="1802129" y="2148841"/>
                  </a:lnTo>
                  <a:cubicBezTo>
                    <a:pt x="1808479" y="2150111"/>
                    <a:pt x="1813559" y="2153921"/>
                    <a:pt x="1819909" y="2153921"/>
                  </a:cubicBezTo>
                  <a:cubicBezTo>
                    <a:pt x="1821179" y="2153921"/>
                    <a:pt x="1823719" y="2155191"/>
                    <a:pt x="1824989" y="2155191"/>
                  </a:cubicBezTo>
                  <a:cubicBezTo>
                    <a:pt x="1832609" y="2157731"/>
                    <a:pt x="1838959" y="2164081"/>
                    <a:pt x="1847849" y="2161541"/>
                  </a:cubicBezTo>
                  <a:cubicBezTo>
                    <a:pt x="1851659" y="2160271"/>
                    <a:pt x="1858009" y="2162811"/>
                    <a:pt x="1861819" y="2164081"/>
                  </a:cubicBezTo>
                  <a:cubicBezTo>
                    <a:pt x="1865629" y="2165351"/>
                    <a:pt x="1869439" y="2165351"/>
                    <a:pt x="1873249" y="2166621"/>
                  </a:cubicBezTo>
                  <a:lnTo>
                    <a:pt x="1873249" y="2169161"/>
                  </a:lnTo>
                  <a:cubicBezTo>
                    <a:pt x="1880869" y="2169161"/>
                    <a:pt x="1888489" y="2170431"/>
                    <a:pt x="1896109" y="2166621"/>
                  </a:cubicBezTo>
                  <a:cubicBezTo>
                    <a:pt x="1898649" y="2165351"/>
                    <a:pt x="1899919" y="2164081"/>
                    <a:pt x="1902459" y="2164081"/>
                  </a:cubicBezTo>
                  <a:cubicBezTo>
                    <a:pt x="1907539" y="2162811"/>
                    <a:pt x="1913889" y="2162811"/>
                    <a:pt x="1918969" y="2165351"/>
                  </a:cubicBezTo>
                  <a:cubicBezTo>
                    <a:pt x="1922779" y="2166621"/>
                    <a:pt x="1929129" y="2165351"/>
                    <a:pt x="1932939" y="2162811"/>
                  </a:cubicBezTo>
                  <a:cubicBezTo>
                    <a:pt x="1938019" y="2160271"/>
                    <a:pt x="1944369" y="2161541"/>
                    <a:pt x="1949450" y="2161541"/>
                  </a:cubicBezTo>
                  <a:cubicBezTo>
                    <a:pt x="1954530" y="2161541"/>
                    <a:pt x="1958339" y="2162811"/>
                    <a:pt x="1963420" y="2161541"/>
                  </a:cubicBezTo>
                  <a:cubicBezTo>
                    <a:pt x="1974850" y="2160271"/>
                    <a:pt x="1985010" y="2156461"/>
                    <a:pt x="1997710" y="2157731"/>
                  </a:cubicBezTo>
                  <a:cubicBezTo>
                    <a:pt x="2002789" y="2157731"/>
                    <a:pt x="2007870" y="2159001"/>
                    <a:pt x="2012950" y="2157731"/>
                  </a:cubicBezTo>
                  <a:cubicBezTo>
                    <a:pt x="2023110" y="2156461"/>
                    <a:pt x="2030729" y="2160271"/>
                    <a:pt x="2038350" y="2165351"/>
                  </a:cubicBezTo>
                  <a:cubicBezTo>
                    <a:pt x="2044700" y="2170431"/>
                    <a:pt x="2052320" y="2174241"/>
                    <a:pt x="2059939" y="2178051"/>
                  </a:cubicBezTo>
                  <a:cubicBezTo>
                    <a:pt x="2065019" y="2180591"/>
                    <a:pt x="2072639" y="2175511"/>
                    <a:pt x="2072639" y="2169161"/>
                  </a:cubicBezTo>
                  <a:lnTo>
                    <a:pt x="2072639" y="2157731"/>
                  </a:lnTo>
                  <a:cubicBezTo>
                    <a:pt x="2072639" y="2124711"/>
                    <a:pt x="2072639" y="2092961"/>
                    <a:pt x="2073910" y="2059941"/>
                  </a:cubicBezTo>
                  <a:cubicBezTo>
                    <a:pt x="2073910" y="2037081"/>
                    <a:pt x="2075180" y="2014221"/>
                    <a:pt x="2075180" y="1990091"/>
                  </a:cubicBezTo>
                  <a:cubicBezTo>
                    <a:pt x="2075180" y="1964691"/>
                    <a:pt x="2073910" y="447041"/>
                    <a:pt x="2073910" y="421641"/>
                  </a:cubicBezTo>
                  <a:cubicBezTo>
                    <a:pt x="2081530" y="410211"/>
                    <a:pt x="2078989" y="401321"/>
                    <a:pt x="2085339" y="394971"/>
                  </a:cubicBezTo>
                  <a:close/>
                  <a:moveTo>
                    <a:pt x="1263650" y="2052320"/>
                  </a:moveTo>
                  <a:cubicBezTo>
                    <a:pt x="1266190" y="2045970"/>
                    <a:pt x="1271270" y="2047240"/>
                    <a:pt x="1275080" y="2048510"/>
                  </a:cubicBezTo>
                  <a:cubicBezTo>
                    <a:pt x="1272540" y="2053590"/>
                    <a:pt x="1267460" y="2051050"/>
                    <a:pt x="1263650" y="2052320"/>
                  </a:cubicBezTo>
                  <a:close/>
                  <a:moveTo>
                    <a:pt x="1275080" y="2058670"/>
                  </a:moveTo>
                  <a:cubicBezTo>
                    <a:pt x="1276350" y="2056130"/>
                    <a:pt x="1276350" y="2052320"/>
                    <a:pt x="1280160" y="2052320"/>
                  </a:cubicBezTo>
                  <a:cubicBezTo>
                    <a:pt x="1281430" y="2052320"/>
                    <a:pt x="1283970" y="2053590"/>
                    <a:pt x="1285240" y="2053590"/>
                  </a:cubicBezTo>
                  <a:cubicBezTo>
                    <a:pt x="1283970" y="2056130"/>
                    <a:pt x="1282700" y="2057400"/>
                    <a:pt x="1281430" y="2059940"/>
                  </a:cubicBezTo>
                  <a:cubicBezTo>
                    <a:pt x="1280160" y="2059940"/>
                    <a:pt x="1277620" y="2059940"/>
                    <a:pt x="1275080" y="2058670"/>
                  </a:cubicBezTo>
                  <a:close/>
                  <a:moveTo>
                    <a:pt x="1280160" y="2071370"/>
                  </a:moveTo>
                  <a:cubicBezTo>
                    <a:pt x="1282700" y="2070100"/>
                    <a:pt x="1283970" y="2067560"/>
                    <a:pt x="1286510" y="2066290"/>
                  </a:cubicBezTo>
                  <a:cubicBezTo>
                    <a:pt x="1287780" y="2066290"/>
                    <a:pt x="1289050" y="2067560"/>
                    <a:pt x="1290320" y="2067560"/>
                  </a:cubicBezTo>
                  <a:cubicBezTo>
                    <a:pt x="1290320" y="2072640"/>
                    <a:pt x="1285240" y="2073910"/>
                    <a:pt x="1280160" y="2071370"/>
                  </a:cubicBezTo>
                  <a:close/>
                  <a:moveTo>
                    <a:pt x="1285240" y="2030730"/>
                  </a:moveTo>
                  <a:cubicBezTo>
                    <a:pt x="1286510" y="2032000"/>
                    <a:pt x="1286510" y="2033270"/>
                    <a:pt x="1289050" y="2034540"/>
                  </a:cubicBezTo>
                  <a:lnTo>
                    <a:pt x="1277620" y="2034540"/>
                  </a:lnTo>
                  <a:cubicBezTo>
                    <a:pt x="1277620" y="2033270"/>
                    <a:pt x="1277620" y="2032000"/>
                    <a:pt x="1278890" y="2030730"/>
                  </a:cubicBezTo>
                  <a:cubicBezTo>
                    <a:pt x="1283970" y="2030730"/>
                    <a:pt x="1285240" y="2030730"/>
                    <a:pt x="1285240" y="2025650"/>
                  </a:cubicBezTo>
                  <a:cubicBezTo>
                    <a:pt x="1289050" y="2026920"/>
                    <a:pt x="1294130" y="2023110"/>
                    <a:pt x="1295400" y="2029460"/>
                  </a:cubicBezTo>
                  <a:cubicBezTo>
                    <a:pt x="1291590" y="2030730"/>
                    <a:pt x="1289050" y="2030730"/>
                    <a:pt x="1285240" y="2030730"/>
                  </a:cubicBezTo>
                  <a:close/>
                </a:path>
              </a:pathLst>
            </a:custGeom>
            <a:blipFill>
              <a:blip r:embed="rId3"/>
              <a:stretch>
                <a:fillRect l="-29153" r="-29153"/>
              </a:stretch>
            </a:blipFill>
          </p:spPr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 rot="421607">
            <a:off x="12404210" y="-695754"/>
            <a:ext cx="4576922" cy="4828709"/>
            <a:chOff x="0" y="0"/>
            <a:chExt cx="2077720" cy="2192020"/>
          </a:xfrm>
        </p:grpSpPr>
        <p:sp>
          <p:nvSpPr>
            <p:cNvPr id="7" name="Freeform 7"/>
            <p:cNvSpPr/>
            <p:nvPr/>
          </p:nvSpPr>
          <p:spPr>
            <a:xfrm>
              <a:off x="-7620" y="-2540"/>
              <a:ext cx="2085340" cy="2194560"/>
            </a:xfrm>
            <a:custGeom>
              <a:avLst/>
              <a:gdLst/>
              <a:ahLst/>
              <a:cxnLst/>
              <a:rect l="l" t="t" r="r" b="b"/>
              <a:pathLst>
                <a:path w="2085340" h="2194560">
                  <a:moveTo>
                    <a:pt x="2085340" y="394970"/>
                  </a:moveTo>
                  <a:cubicBezTo>
                    <a:pt x="2084070" y="394970"/>
                    <a:pt x="2082800" y="394970"/>
                    <a:pt x="2081530" y="393700"/>
                  </a:cubicBezTo>
                  <a:cubicBezTo>
                    <a:pt x="2075180" y="392430"/>
                    <a:pt x="2067560" y="393700"/>
                    <a:pt x="2063750" y="387350"/>
                  </a:cubicBezTo>
                  <a:cubicBezTo>
                    <a:pt x="2062480" y="384810"/>
                    <a:pt x="2058670" y="382270"/>
                    <a:pt x="2056130" y="381000"/>
                  </a:cubicBezTo>
                  <a:cubicBezTo>
                    <a:pt x="2051050" y="375920"/>
                    <a:pt x="2044700" y="370840"/>
                    <a:pt x="2038350" y="365760"/>
                  </a:cubicBezTo>
                  <a:lnTo>
                    <a:pt x="2026920" y="354330"/>
                  </a:lnTo>
                  <a:cubicBezTo>
                    <a:pt x="2025650" y="353060"/>
                    <a:pt x="2025650" y="351790"/>
                    <a:pt x="2025650" y="350520"/>
                  </a:cubicBezTo>
                  <a:cubicBezTo>
                    <a:pt x="2023110" y="347980"/>
                    <a:pt x="2019300" y="345440"/>
                    <a:pt x="2015490" y="345440"/>
                  </a:cubicBezTo>
                  <a:cubicBezTo>
                    <a:pt x="2009140" y="344170"/>
                    <a:pt x="2002790" y="344170"/>
                    <a:pt x="1996440" y="342900"/>
                  </a:cubicBezTo>
                  <a:lnTo>
                    <a:pt x="1991360" y="342900"/>
                  </a:lnTo>
                  <a:cubicBezTo>
                    <a:pt x="1985010" y="340360"/>
                    <a:pt x="1979930" y="339090"/>
                    <a:pt x="1973580" y="340360"/>
                  </a:cubicBezTo>
                  <a:cubicBezTo>
                    <a:pt x="1971040" y="340360"/>
                    <a:pt x="1968500" y="340360"/>
                    <a:pt x="1967230" y="337820"/>
                  </a:cubicBezTo>
                  <a:cubicBezTo>
                    <a:pt x="1965960" y="335280"/>
                    <a:pt x="1963420" y="334010"/>
                    <a:pt x="1962150" y="332740"/>
                  </a:cubicBezTo>
                  <a:cubicBezTo>
                    <a:pt x="1959610" y="330200"/>
                    <a:pt x="1955800" y="328930"/>
                    <a:pt x="1953260" y="327660"/>
                  </a:cubicBezTo>
                  <a:cubicBezTo>
                    <a:pt x="1948180" y="323850"/>
                    <a:pt x="1944370" y="320040"/>
                    <a:pt x="1938020" y="320040"/>
                  </a:cubicBezTo>
                  <a:cubicBezTo>
                    <a:pt x="1932940" y="320040"/>
                    <a:pt x="1927860" y="318770"/>
                    <a:pt x="1922780" y="317500"/>
                  </a:cubicBezTo>
                  <a:cubicBezTo>
                    <a:pt x="1921510" y="317500"/>
                    <a:pt x="1921510" y="317500"/>
                    <a:pt x="1921510" y="316230"/>
                  </a:cubicBezTo>
                  <a:cubicBezTo>
                    <a:pt x="1917700" y="311150"/>
                    <a:pt x="1911350" y="309880"/>
                    <a:pt x="1905000" y="309880"/>
                  </a:cubicBezTo>
                  <a:cubicBezTo>
                    <a:pt x="1902460" y="309880"/>
                    <a:pt x="1899920" y="308610"/>
                    <a:pt x="1899920" y="307340"/>
                  </a:cubicBezTo>
                  <a:cubicBezTo>
                    <a:pt x="1898650" y="303530"/>
                    <a:pt x="1896110" y="302260"/>
                    <a:pt x="1893570" y="302260"/>
                  </a:cubicBezTo>
                  <a:cubicBezTo>
                    <a:pt x="1889760" y="302260"/>
                    <a:pt x="1885950" y="300990"/>
                    <a:pt x="1883410" y="302260"/>
                  </a:cubicBezTo>
                  <a:cubicBezTo>
                    <a:pt x="1873250" y="306070"/>
                    <a:pt x="1865630" y="298450"/>
                    <a:pt x="1856740" y="297180"/>
                  </a:cubicBezTo>
                  <a:lnTo>
                    <a:pt x="1855470" y="295910"/>
                  </a:lnTo>
                  <a:cubicBezTo>
                    <a:pt x="1852930" y="289560"/>
                    <a:pt x="1846580" y="289560"/>
                    <a:pt x="1840230" y="288290"/>
                  </a:cubicBezTo>
                  <a:cubicBezTo>
                    <a:pt x="1840230" y="287020"/>
                    <a:pt x="1841500" y="287020"/>
                    <a:pt x="1841500" y="285750"/>
                  </a:cubicBezTo>
                  <a:cubicBezTo>
                    <a:pt x="1840230" y="285750"/>
                    <a:pt x="1838960" y="287020"/>
                    <a:pt x="1836420" y="287020"/>
                  </a:cubicBezTo>
                  <a:cubicBezTo>
                    <a:pt x="1835150" y="287020"/>
                    <a:pt x="1832610" y="288290"/>
                    <a:pt x="1831340" y="287020"/>
                  </a:cubicBezTo>
                  <a:cubicBezTo>
                    <a:pt x="1828801" y="283210"/>
                    <a:pt x="1824990" y="279400"/>
                    <a:pt x="1824990" y="275590"/>
                  </a:cubicBezTo>
                  <a:cubicBezTo>
                    <a:pt x="1824990" y="271780"/>
                    <a:pt x="1821180" y="271780"/>
                    <a:pt x="1819911" y="270510"/>
                  </a:cubicBezTo>
                  <a:lnTo>
                    <a:pt x="1817371" y="270510"/>
                  </a:lnTo>
                  <a:cubicBezTo>
                    <a:pt x="1812291" y="265430"/>
                    <a:pt x="1807211" y="264160"/>
                    <a:pt x="1800861" y="267970"/>
                  </a:cubicBezTo>
                  <a:cubicBezTo>
                    <a:pt x="1799590" y="264160"/>
                    <a:pt x="1802131" y="259080"/>
                    <a:pt x="1797051" y="257810"/>
                  </a:cubicBezTo>
                  <a:lnTo>
                    <a:pt x="1797051" y="256540"/>
                  </a:lnTo>
                  <a:cubicBezTo>
                    <a:pt x="1799590" y="250190"/>
                    <a:pt x="1795780" y="246380"/>
                    <a:pt x="1790701" y="243840"/>
                  </a:cubicBezTo>
                  <a:cubicBezTo>
                    <a:pt x="1786890" y="241300"/>
                    <a:pt x="1785621" y="238760"/>
                    <a:pt x="1785621" y="234950"/>
                  </a:cubicBezTo>
                  <a:lnTo>
                    <a:pt x="1785621" y="229870"/>
                  </a:lnTo>
                  <a:cubicBezTo>
                    <a:pt x="1780541" y="228600"/>
                    <a:pt x="1778001" y="223520"/>
                    <a:pt x="1775461" y="219710"/>
                  </a:cubicBezTo>
                  <a:cubicBezTo>
                    <a:pt x="1774190" y="214630"/>
                    <a:pt x="1771651" y="210820"/>
                    <a:pt x="1769111" y="207010"/>
                  </a:cubicBezTo>
                  <a:cubicBezTo>
                    <a:pt x="1766571" y="203200"/>
                    <a:pt x="1761490" y="200660"/>
                    <a:pt x="1761490" y="194310"/>
                  </a:cubicBezTo>
                  <a:cubicBezTo>
                    <a:pt x="1761490" y="190500"/>
                    <a:pt x="1760220" y="186690"/>
                    <a:pt x="1758951" y="182880"/>
                  </a:cubicBezTo>
                  <a:cubicBezTo>
                    <a:pt x="1756411" y="177800"/>
                    <a:pt x="1753871" y="173990"/>
                    <a:pt x="1750061" y="168910"/>
                  </a:cubicBezTo>
                  <a:cubicBezTo>
                    <a:pt x="1752601" y="165100"/>
                    <a:pt x="1755140" y="162560"/>
                    <a:pt x="1751331" y="158750"/>
                  </a:cubicBezTo>
                  <a:lnTo>
                    <a:pt x="1751331" y="156210"/>
                  </a:lnTo>
                  <a:cubicBezTo>
                    <a:pt x="1751331" y="154940"/>
                    <a:pt x="1750061" y="153670"/>
                    <a:pt x="1750061" y="152400"/>
                  </a:cubicBezTo>
                  <a:cubicBezTo>
                    <a:pt x="1748790" y="151130"/>
                    <a:pt x="1746251" y="149860"/>
                    <a:pt x="1744981" y="148590"/>
                  </a:cubicBezTo>
                  <a:cubicBezTo>
                    <a:pt x="1741171" y="144780"/>
                    <a:pt x="1738631" y="139700"/>
                    <a:pt x="1732281" y="142240"/>
                  </a:cubicBezTo>
                  <a:cubicBezTo>
                    <a:pt x="1729741" y="137160"/>
                    <a:pt x="1728471" y="132080"/>
                    <a:pt x="1727201" y="127000"/>
                  </a:cubicBezTo>
                  <a:cubicBezTo>
                    <a:pt x="1725931" y="123190"/>
                    <a:pt x="1724661" y="120650"/>
                    <a:pt x="1723391" y="116840"/>
                  </a:cubicBezTo>
                  <a:lnTo>
                    <a:pt x="1723391" y="115570"/>
                  </a:lnTo>
                  <a:cubicBezTo>
                    <a:pt x="1725931" y="110490"/>
                    <a:pt x="1722121" y="106680"/>
                    <a:pt x="1722121" y="102870"/>
                  </a:cubicBezTo>
                  <a:cubicBezTo>
                    <a:pt x="1722121" y="100330"/>
                    <a:pt x="1719581" y="97790"/>
                    <a:pt x="1718311" y="95250"/>
                  </a:cubicBezTo>
                  <a:cubicBezTo>
                    <a:pt x="1717040" y="91440"/>
                    <a:pt x="1713231" y="88900"/>
                    <a:pt x="1713231" y="85090"/>
                  </a:cubicBezTo>
                  <a:lnTo>
                    <a:pt x="1713231" y="64770"/>
                  </a:lnTo>
                  <a:cubicBezTo>
                    <a:pt x="1711961" y="57150"/>
                    <a:pt x="1709421" y="53340"/>
                    <a:pt x="1700531" y="52070"/>
                  </a:cubicBezTo>
                  <a:cubicBezTo>
                    <a:pt x="1699261" y="52070"/>
                    <a:pt x="1697991" y="52070"/>
                    <a:pt x="1697991" y="50800"/>
                  </a:cubicBezTo>
                  <a:cubicBezTo>
                    <a:pt x="1695451" y="46990"/>
                    <a:pt x="1691641" y="45720"/>
                    <a:pt x="1686561" y="44450"/>
                  </a:cubicBezTo>
                  <a:cubicBezTo>
                    <a:pt x="1682751" y="44450"/>
                    <a:pt x="1680211" y="44450"/>
                    <a:pt x="1677671" y="45720"/>
                  </a:cubicBezTo>
                  <a:cubicBezTo>
                    <a:pt x="1671321" y="49530"/>
                    <a:pt x="1664971" y="53340"/>
                    <a:pt x="1659891" y="58420"/>
                  </a:cubicBezTo>
                  <a:cubicBezTo>
                    <a:pt x="1653541" y="63500"/>
                    <a:pt x="1648461" y="67310"/>
                    <a:pt x="1640841" y="63500"/>
                  </a:cubicBezTo>
                  <a:lnTo>
                    <a:pt x="1638301" y="63500"/>
                  </a:lnTo>
                  <a:cubicBezTo>
                    <a:pt x="1635761" y="62230"/>
                    <a:pt x="1631951" y="60960"/>
                    <a:pt x="1629411" y="59690"/>
                  </a:cubicBezTo>
                  <a:cubicBezTo>
                    <a:pt x="1628141" y="60960"/>
                    <a:pt x="1626871" y="62230"/>
                    <a:pt x="1623061" y="60960"/>
                  </a:cubicBezTo>
                  <a:cubicBezTo>
                    <a:pt x="1615441" y="59690"/>
                    <a:pt x="1609091" y="58420"/>
                    <a:pt x="1602741" y="53340"/>
                  </a:cubicBezTo>
                  <a:cubicBezTo>
                    <a:pt x="1601471" y="52070"/>
                    <a:pt x="1598931" y="52070"/>
                    <a:pt x="1597661" y="52070"/>
                  </a:cubicBezTo>
                  <a:cubicBezTo>
                    <a:pt x="1592581" y="50800"/>
                    <a:pt x="1586231" y="49530"/>
                    <a:pt x="1579881" y="46990"/>
                  </a:cubicBezTo>
                  <a:cubicBezTo>
                    <a:pt x="1584961" y="43180"/>
                    <a:pt x="1583691" y="40640"/>
                    <a:pt x="1581151" y="38100"/>
                  </a:cubicBezTo>
                  <a:cubicBezTo>
                    <a:pt x="1577341" y="33020"/>
                    <a:pt x="1572261" y="33020"/>
                    <a:pt x="1568451" y="35560"/>
                  </a:cubicBezTo>
                  <a:cubicBezTo>
                    <a:pt x="1559561" y="39370"/>
                    <a:pt x="1550671" y="44450"/>
                    <a:pt x="1540511" y="48260"/>
                  </a:cubicBezTo>
                  <a:cubicBezTo>
                    <a:pt x="1536701" y="50800"/>
                    <a:pt x="1531621" y="52070"/>
                    <a:pt x="1526541" y="53340"/>
                  </a:cubicBezTo>
                  <a:cubicBezTo>
                    <a:pt x="1522731" y="54610"/>
                    <a:pt x="1518921" y="53340"/>
                    <a:pt x="1515111" y="54610"/>
                  </a:cubicBezTo>
                  <a:cubicBezTo>
                    <a:pt x="1511301" y="55880"/>
                    <a:pt x="1507491" y="57150"/>
                    <a:pt x="1502411" y="55880"/>
                  </a:cubicBezTo>
                  <a:cubicBezTo>
                    <a:pt x="1501141" y="55880"/>
                    <a:pt x="1498601" y="57150"/>
                    <a:pt x="1497331" y="57150"/>
                  </a:cubicBezTo>
                  <a:cubicBezTo>
                    <a:pt x="1494791" y="58420"/>
                    <a:pt x="1493521" y="59690"/>
                    <a:pt x="1490981" y="58420"/>
                  </a:cubicBezTo>
                  <a:cubicBezTo>
                    <a:pt x="1485901" y="58420"/>
                    <a:pt x="1483361" y="60960"/>
                    <a:pt x="1480821" y="63500"/>
                  </a:cubicBezTo>
                  <a:cubicBezTo>
                    <a:pt x="1478281" y="66040"/>
                    <a:pt x="1475741" y="71120"/>
                    <a:pt x="1473201" y="72390"/>
                  </a:cubicBezTo>
                  <a:cubicBezTo>
                    <a:pt x="1469391" y="73660"/>
                    <a:pt x="1466851" y="76200"/>
                    <a:pt x="1464311" y="78740"/>
                  </a:cubicBezTo>
                  <a:cubicBezTo>
                    <a:pt x="1461771" y="81280"/>
                    <a:pt x="1459231" y="82550"/>
                    <a:pt x="1456691" y="83820"/>
                  </a:cubicBezTo>
                  <a:cubicBezTo>
                    <a:pt x="1452881" y="86360"/>
                    <a:pt x="1449071" y="87630"/>
                    <a:pt x="1445261" y="90170"/>
                  </a:cubicBezTo>
                  <a:cubicBezTo>
                    <a:pt x="1441451" y="93980"/>
                    <a:pt x="1436371" y="96520"/>
                    <a:pt x="1431291" y="96520"/>
                  </a:cubicBezTo>
                  <a:cubicBezTo>
                    <a:pt x="1426211" y="97790"/>
                    <a:pt x="1419861" y="97790"/>
                    <a:pt x="1414781" y="101600"/>
                  </a:cubicBezTo>
                  <a:cubicBezTo>
                    <a:pt x="1414781" y="101600"/>
                    <a:pt x="1413511" y="102870"/>
                    <a:pt x="1412241" y="102870"/>
                  </a:cubicBezTo>
                  <a:cubicBezTo>
                    <a:pt x="1407161" y="102870"/>
                    <a:pt x="1402081" y="101600"/>
                    <a:pt x="1397001" y="101600"/>
                  </a:cubicBezTo>
                  <a:cubicBezTo>
                    <a:pt x="1393191" y="101600"/>
                    <a:pt x="1386841" y="100330"/>
                    <a:pt x="1384301" y="106680"/>
                  </a:cubicBezTo>
                  <a:cubicBezTo>
                    <a:pt x="1384301" y="106680"/>
                    <a:pt x="1383031" y="107950"/>
                    <a:pt x="1381761" y="107950"/>
                  </a:cubicBezTo>
                  <a:cubicBezTo>
                    <a:pt x="1377951" y="109220"/>
                    <a:pt x="1374141" y="111760"/>
                    <a:pt x="1370331" y="113030"/>
                  </a:cubicBezTo>
                  <a:cubicBezTo>
                    <a:pt x="1370331" y="115570"/>
                    <a:pt x="1366521" y="116840"/>
                    <a:pt x="1363981" y="116840"/>
                  </a:cubicBezTo>
                  <a:cubicBezTo>
                    <a:pt x="1352551" y="115570"/>
                    <a:pt x="1342391" y="115570"/>
                    <a:pt x="1330961" y="111760"/>
                  </a:cubicBezTo>
                  <a:cubicBezTo>
                    <a:pt x="1325881" y="110490"/>
                    <a:pt x="1320801" y="107950"/>
                    <a:pt x="1314451" y="105410"/>
                  </a:cubicBezTo>
                  <a:cubicBezTo>
                    <a:pt x="1313181" y="105410"/>
                    <a:pt x="1311911" y="104140"/>
                    <a:pt x="1310641" y="104140"/>
                  </a:cubicBezTo>
                  <a:cubicBezTo>
                    <a:pt x="1301751" y="104140"/>
                    <a:pt x="1292861" y="105410"/>
                    <a:pt x="1282701" y="105410"/>
                  </a:cubicBezTo>
                  <a:lnTo>
                    <a:pt x="1281431" y="105410"/>
                  </a:lnTo>
                  <a:cubicBezTo>
                    <a:pt x="1276351" y="102870"/>
                    <a:pt x="1270001" y="104140"/>
                    <a:pt x="1264921" y="107950"/>
                  </a:cubicBezTo>
                  <a:cubicBezTo>
                    <a:pt x="1263651" y="109220"/>
                    <a:pt x="1261111" y="110490"/>
                    <a:pt x="1259841" y="110490"/>
                  </a:cubicBezTo>
                  <a:cubicBezTo>
                    <a:pt x="1253491" y="109220"/>
                    <a:pt x="1248411" y="107950"/>
                    <a:pt x="1242061" y="106680"/>
                  </a:cubicBezTo>
                  <a:cubicBezTo>
                    <a:pt x="1235711" y="105410"/>
                    <a:pt x="1230631" y="104140"/>
                    <a:pt x="1224281" y="104140"/>
                  </a:cubicBezTo>
                  <a:cubicBezTo>
                    <a:pt x="1219201" y="104140"/>
                    <a:pt x="1214121" y="102870"/>
                    <a:pt x="1209041" y="100330"/>
                  </a:cubicBezTo>
                  <a:cubicBezTo>
                    <a:pt x="1203961" y="97790"/>
                    <a:pt x="1198881" y="96520"/>
                    <a:pt x="1193801" y="93980"/>
                  </a:cubicBezTo>
                  <a:cubicBezTo>
                    <a:pt x="1191261" y="92710"/>
                    <a:pt x="1187451" y="92710"/>
                    <a:pt x="1183641" y="91440"/>
                  </a:cubicBezTo>
                  <a:cubicBezTo>
                    <a:pt x="1183641" y="87630"/>
                    <a:pt x="1184911" y="85090"/>
                    <a:pt x="1184911" y="82550"/>
                  </a:cubicBezTo>
                  <a:cubicBezTo>
                    <a:pt x="1178561" y="85090"/>
                    <a:pt x="1174751" y="83820"/>
                    <a:pt x="1170941" y="81280"/>
                  </a:cubicBezTo>
                  <a:cubicBezTo>
                    <a:pt x="1168401" y="80010"/>
                    <a:pt x="1164591" y="80010"/>
                    <a:pt x="1162051" y="78740"/>
                  </a:cubicBezTo>
                  <a:lnTo>
                    <a:pt x="1158241" y="78740"/>
                  </a:lnTo>
                  <a:cubicBezTo>
                    <a:pt x="1153161" y="76200"/>
                    <a:pt x="1146811" y="76200"/>
                    <a:pt x="1140461" y="76200"/>
                  </a:cubicBezTo>
                  <a:cubicBezTo>
                    <a:pt x="1132841" y="76200"/>
                    <a:pt x="1123951" y="74930"/>
                    <a:pt x="1116331" y="69850"/>
                  </a:cubicBezTo>
                  <a:cubicBezTo>
                    <a:pt x="1109981" y="66040"/>
                    <a:pt x="1102361" y="63500"/>
                    <a:pt x="1094741" y="64770"/>
                  </a:cubicBezTo>
                  <a:cubicBezTo>
                    <a:pt x="1090931" y="66040"/>
                    <a:pt x="1087121" y="68580"/>
                    <a:pt x="1083311" y="69850"/>
                  </a:cubicBezTo>
                  <a:cubicBezTo>
                    <a:pt x="1076961" y="72390"/>
                    <a:pt x="1071881" y="77470"/>
                    <a:pt x="1065531" y="80010"/>
                  </a:cubicBezTo>
                  <a:cubicBezTo>
                    <a:pt x="1059181" y="82550"/>
                    <a:pt x="1051561" y="85090"/>
                    <a:pt x="1043941" y="87630"/>
                  </a:cubicBezTo>
                  <a:cubicBezTo>
                    <a:pt x="1040131" y="88900"/>
                    <a:pt x="1036321" y="91440"/>
                    <a:pt x="1032511" y="92710"/>
                  </a:cubicBezTo>
                  <a:cubicBezTo>
                    <a:pt x="1026161" y="95250"/>
                    <a:pt x="1021081" y="96520"/>
                    <a:pt x="1014731" y="99060"/>
                  </a:cubicBezTo>
                  <a:cubicBezTo>
                    <a:pt x="1010921" y="100330"/>
                    <a:pt x="1005841" y="104140"/>
                    <a:pt x="1002031" y="105410"/>
                  </a:cubicBezTo>
                  <a:cubicBezTo>
                    <a:pt x="994411" y="107950"/>
                    <a:pt x="986791" y="111760"/>
                    <a:pt x="977901" y="113030"/>
                  </a:cubicBezTo>
                  <a:cubicBezTo>
                    <a:pt x="974091" y="114300"/>
                    <a:pt x="972821" y="116840"/>
                    <a:pt x="970281" y="118110"/>
                  </a:cubicBezTo>
                  <a:lnTo>
                    <a:pt x="958851" y="121920"/>
                  </a:lnTo>
                  <a:cubicBezTo>
                    <a:pt x="951231" y="124460"/>
                    <a:pt x="944881" y="127000"/>
                    <a:pt x="937261" y="128270"/>
                  </a:cubicBezTo>
                  <a:cubicBezTo>
                    <a:pt x="933451" y="129540"/>
                    <a:pt x="928371" y="130810"/>
                    <a:pt x="924561" y="132080"/>
                  </a:cubicBezTo>
                  <a:cubicBezTo>
                    <a:pt x="923291" y="132080"/>
                    <a:pt x="923291" y="133350"/>
                    <a:pt x="922021" y="133350"/>
                  </a:cubicBezTo>
                  <a:cubicBezTo>
                    <a:pt x="919481" y="135890"/>
                    <a:pt x="916941" y="138430"/>
                    <a:pt x="913131" y="139700"/>
                  </a:cubicBezTo>
                  <a:cubicBezTo>
                    <a:pt x="906781" y="142240"/>
                    <a:pt x="900431" y="144780"/>
                    <a:pt x="894081" y="146050"/>
                  </a:cubicBezTo>
                  <a:cubicBezTo>
                    <a:pt x="891541" y="147320"/>
                    <a:pt x="887731" y="147320"/>
                    <a:pt x="885191" y="147320"/>
                  </a:cubicBezTo>
                  <a:cubicBezTo>
                    <a:pt x="877571" y="148590"/>
                    <a:pt x="869951" y="152400"/>
                    <a:pt x="862331" y="154940"/>
                  </a:cubicBezTo>
                  <a:cubicBezTo>
                    <a:pt x="855981" y="157480"/>
                    <a:pt x="849631" y="158750"/>
                    <a:pt x="844551" y="161290"/>
                  </a:cubicBezTo>
                  <a:cubicBezTo>
                    <a:pt x="836931" y="163830"/>
                    <a:pt x="829311" y="166370"/>
                    <a:pt x="825501" y="173990"/>
                  </a:cubicBezTo>
                  <a:cubicBezTo>
                    <a:pt x="825501" y="175260"/>
                    <a:pt x="822961" y="175260"/>
                    <a:pt x="822961" y="175260"/>
                  </a:cubicBezTo>
                  <a:cubicBezTo>
                    <a:pt x="819151" y="176530"/>
                    <a:pt x="814071" y="177800"/>
                    <a:pt x="810261" y="179070"/>
                  </a:cubicBezTo>
                  <a:cubicBezTo>
                    <a:pt x="808991" y="180340"/>
                    <a:pt x="807721" y="179070"/>
                    <a:pt x="807721" y="177800"/>
                  </a:cubicBezTo>
                  <a:cubicBezTo>
                    <a:pt x="806451" y="172720"/>
                    <a:pt x="806451" y="166370"/>
                    <a:pt x="798831" y="163830"/>
                  </a:cubicBezTo>
                  <a:lnTo>
                    <a:pt x="797561" y="162560"/>
                  </a:lnTo>
                  <a:cubicBezTo>
                    <a:pt x="797561" y="156210"/>
                    <a:pt x="792481" y="153670"/>
                    <a:pt x="787401" y="151130"/>
                  </a:cubicBezTo>
                  <a:cubicBezTo>
                    <a:pt x="782321" y="148590"/>
                    <a:pt x="778511" y="147320"/>
                    <a:pt x="774701" y="142240"/>
                  </a:cubicBezTo>
                  <a:cubicBezTo>
                    <a:pt x="772161" y="138430"/>
                    <a:pt x="767081" y="135890"/>
                    <a:pt x="763271" y="132080"/>
                  </a:cubicBezTo>
                  <a:cubicBezTo>
                    <a:pt x="759461" y="129540"/>
                    <a:pt x="754381" y="128270"/>
                    <a:pt x="751841" y="123190"/>
                  </a:cubicBezTo>
                  <a:cubicBezTo>
                    <a:pt x="750571" y="120650"/>
                    <a:pt x="748031" y="119380"/>
                    <a:pt x="745491" y="116840"/>
                  </a:cubicBezTo>
                  <a:cubicBezTo>
                    <a:pt x="746761" y="116840"/>
                    <a:pt x="744221" y="116840"/>
                    <a:pt x="742951" y="115570"/>
                  </a:cubicBezTo>
                  <a:cubicBezTo>
                    <a:pt x="741681" y="114300"/>
                    <a:pt x="740411" y="114300"/>
                    <a:pt x="739141" y="113030"/>
                  </a:cubicBezTo>
                  <a:cubicBezTo>
                    <a:pt x="737871" y="110490"/>
                    <a:pt x="736601" y="107950"/>
                    <a:pt x="732791" y="107950"/>
                  </a:cubicBezTo>
                  <a:cubicBezTo>
                    <a:pt x="731521" y="107950"/>
                    <a:pt x="730251" y="106680"/>
                    <a:pt x="728981" y="105410"/>
                  </a:cubicBezTo>
                  <a:cubicBezTo>
                    <a:pt x="727711" y="105410"/>
                    <a:pt x="726441" y="104140"/>
                    <a:pt x="723901" y="104140"/>
                  </a:cubicBezTo>
                  <a:lnTo>
                    <a:pt x="708661" y="96520"/>
                  </a:lnTo>
                  <a:cubicBezTo>
                    <a:pt x="704851" y="93980"/>
                    <a:pt x="701041" y="90170"/>
                    <a:pt x="695961" y="88900"/>
                  </a:cubicBezTo>
                  <a:cubicBezTo>
                    <a:pt x="688341" y="86360"/>
                    <a:pt x="681991" y="82550"/>
                    <a:pt x="676911" y="76200"/>
                  </a:cubicBezTo>
                  <a:cubicBezTo>
                    <a:pt x="671831" y="69850"/>
                    <a:pt x="665481" y="66040"/>
                    <a:pt x="657861" y="62230"/>
                  </a:cubicBezTo>
                  <a:cubicBezTo>
                    <a:pt x="654051" y="59690"/>
                    <a:pt x="650241" y="58420"/>
                    <a:pt x="647701" y="57150"/>
                  </a:cubicBezTo>
                  <a:cubicBezTo>
                    <a:pt x="642621" y="53340"/>
                    <a:pt x="636271" y="50800"/>
                    <a:pt x="629921" y="48260"/>
                  </a:cubicBezTo>
                  <a:cubicBezTo>
                    <a:pt x="632461" y="44450"/>
                    <a:pt x="631191" y="44450"/>
                    <a:pt x="628651" y="43180"/>
                  </a:cubicBezTo>
                  <a:cubicBezTo>
                    <a:pt x="626111" y="41910"/>
                    <a:pt x="623571" y="41910"/>
                    <a:pt x="622301" y="40640"/>
                  </a:cubicBezTo>
                  <a:cubicBezTo>
                    <a:pt x="621031" y="36830"/>
                    <a:pt x="617221" y="36830"/>
                    <a:pt x="614681" y="34290"/>
                  </a:cubicBezTo>
                  <a:cubicBezTo>
                    <a:pt x="610871" y="30480"/>
                    <a:pt x="605791" y="26670"/>
                    <a:pt x="601981" y="22860"/>
                  </a:cubicBezTo>
                  <a:cubicBezTo>
                    <a:pt x="600711" y="21590"/>
                    <a:pt x="599441" y="20320"/>
                    <a:pt x="598171" y="20320"/>
                  </a:cubicBezTo>
                  <a:cubicBezTo>
                    <a:pt x="588011" y="19050"/>
                    <a:pt x="580391" y="12700"/>
                    <a:pt x="571501" y="8890"/>
                  </a:cubicBezTo>
                  <a:cubicBezTo>
                    <a:pt x="570231" y="7620"/>
                    <a:pt x="567691" y="6350"/>
                    <a:pt x="566421" y="6350"/>
                  </a:cubicBezTo>
                  <a:cubicBezTo>
                    <a:pt x="561341" y="6350"/>
                    <a:pt x="556261" y="7620"/>
                    <a:pt x="549911" y="7620"/>
                  </a:cubicBezTo>
                  <a:cubicBezTo>
                    <a:pt x="544831" y="7620"/>
                    <a:pt x="538481" y="6350"/>
                    <a:pt x="533401" y="5080"/>
                  </a:cubicBezTo>
                  <a:cubicBezTo>
                    <a:pt x="528321" y="3810"/>
                    <a:pt x="523241" y="3810"/>
                    <a:pt x="518161" y="1270"/>
                  </a:cubicBezTo>
                  <a:cubicBezTo>
                    <a:pt x="513081" y="0"/>
                    <a:pt x="509271" y="2540"/>
                    <a:pt x="505461" y="1270"/>
                  </a:cubicBezTo>
                  <a:cubicBezTo>
                    <a:pt x="502921" y="2540"/>
                    <a:pt x="496571" y="5080"/>
                    <a:pt x="492761" y="7620"/>
                  </a:cubicBezTo>
                  <a:cubicBezTo>
                    <a:pt x="487681" y="10160"/>
                    <a:pt x="482601" y="13970"/>
                    <a:pt x="477521" y="17780"/>
                  </a:cubicBezTo>
                  <a:cubicBezTo>
                    <a:pt x="471171" y="21590"/>
                    <a:pt x="463551" y="25400"/>
                    <a:pt x="455931" y="29210"/>
                  </a:cubicBezTo>
                  <a:cubicBezTo>
                    <a:pt x="454661" y="30480"/>
                    <a:pt x="452121" y="30480"/>
                    <a:pt x="449581" y="29210"/>
                  </a:cubicBezTo>
                  <a:cubicBezTo>
                    <a:pt x="447041" y="27940"/>
                    <a:pt x="444501" y="29210"/>
                    <a:pt x="441961" y="30480"/>
                  </a:cubicBezTo>
                  <a:cubicBezTo>
                    <a:pt x="438151" y="33020"/>
                    <a:pt x="433071" y="34290"/>
                    <a:pt x="429261" y="36830"/>
                  </a:cubicBezTo>
                  <a:cubicBezTo>
                    <a:pt x="422911" y="41910"/>
                    <a:pt x="416561" y="48260"/>
                    <a:pt x="407671" y="49530"/>
                  </a:cubicBezTo>
                  <a:cubicBezTo>
                    <a:pt x="402591" y="49530"/>
                    <a:pt x="397511" y="53340"/>
                    <a:pt x="392431" y="53340"/>
                  </a:cubicBezTo>
                  <a:cubicBezTo>
                    <a:pt x="388621" y="53340"/>
                    <a:pt x="386081" y="53340"/>
                    <a:pt x="382271" y="54610"/>
                  </a:cubicBezTo>
                  <a:cubicBezTo>
                    <a:pt x="377191" y="55880"/>
                    <a:pt x="372111" y="58420"/>
                    <a:pt x="365761" y="58420"/>
                  </a:cubicBezTo>
                  <a:cubicBezTo>
                    <a:pt x="358141" y="58420"/>
                    <a:pt x="351791" y="62230"/>
                    <a:pt x="344171" y="64770"/>
                  </a:cubicBezTo>
                  <a:cubicBezTo>
                    <a:pt x="336551" y="68580"/>
                    <a:pt x="330201" y="72390"/>
                    <a:pt x="322581" y="76200"/>
                  </a:cubicBezTo>
                  <a:cubicBezTo>
                    <a:pt x="317501" y="78740"/>
                    <a:pt x="312421" y="78740"/>
                    <a:pt x="306071" y="77470"/>
                  </a:cubicBezTo>
                  <a:cubicBezTo>
                    <a:pt x="302261" y="77470"/>
                    <a:pt x="299721" y="76200"/>
                    <a:pt x="297181" y="78740"/>
                  </a:cubicBezTo>
                  <a:lnTo>
                    <a:pt x="285751" y="86360"/>
                  </a:lnTo>
                  <a:cubicBezTo>
                    <a:pt x="280671" y="90170"/>
                    <a:pt x="276861" y="95250"/>
                    <a:pt x="273051" y="99060"/>
                  </a:cubicBezTo>
                  <a:cubicBezTo>
                    <a:pt x="267971" y="105410"/>
                    <a:pt x="265431" y="113030"/>
                    <a:pt x="257811" y="116840"/>
                  </a:cubicBezTo>
                  <a:cubicBezTo>
                    <a:pt x="256541" y="118110"/>
                    <a:pt x="255271" y="120650"/>
                    <a:pt x="254001" y="123190"/>
                  </a:cubicBezTo>
                  <a:cubicBezTo>
                    <a:pt x="252731" y="124460"/>
                    <a:pt x="252731" y="125730"/>
                    <a:pt x="251461" y="127000"/>
                  </a:cubicBezTo>
                  <a:cubicBezTo>
                    <a:pt x="247651" y="130810"/>
                    <a:pt x="243841" y="134620"/>
                    <a:pt x="241301" y="139700"/>
                  </a:cubicBezTo>
                  <a:cubicBezTo>
                    <a:pt x="238761" y="144780"/>
                    <a:pt x="232411" y="146050"/>
                    <a:pt x="229871" y="149860"/>
                  </a:cubicBezTo>
                  <a:cubicBezTo>
                    <a:pt x="226061" y="154940"/>
                    <a:pt x="218441" y="157480"/>
                    <a:pt x="213361" y="160020"/>
                  </a:cubicBezTo>
                  <a:cubicBezTo>
                    <a:pt x="205741" y="163830"/>
                    <a:pt x="199391" y="168910"/>
                    <a:pt x="195581" y="176530"/>
                  </a:cubicBezTo>
                  <a:cubicBezTo>
                    <a:pt x="195581" y="177800"/>
                    <a:pt x="195581" y="177800"/>
                    <a:pt x="194311" y="179070"/>
                  </a:cubicBezTo>
                  <a:cubicBezTo>
                    <a:pt x="185421" y="184150"/>
                    <a:pt x="176531" y="187960"/>
                    <a:pt x="167641" y="193040"/>
                  </a:cubicBezTo>
                  <a:cubicBezTo>
                    <a:pt x="161291" y="196850"/>
                    <a:pt x="153671" y="196850"/>
                    <a:pt x="147321" y="201930"/>
                  </a:cubicBezTo>
                  <a:cubicBezTo>
                    <a:pt x="144781" y="204470"/>
                    <a:pt x="140971" y="205740"/>
                    <a:pt x="137161" y="207010"/>
                  </a:cubicBezTo>
                  <a:cubicBezTo>
                    <a:pt x="129541" y="210820"/>
                    <a:pt x="121921" y="212090"/>
                    <a:pt x="116841" y="218440"/>
                  </a:cubicBezTo>
                  <a:cubicBezTo>
                    <a:pt x="110491" y="226060"/>
                    <a:pt x="101601" y="228600"/>
                    <a:pt x="95251" y="233680"/>
                  </a:cubicBezTo>
                  <a:cubicBezTo>
                    <a:pt x="86361" y="240030"/>
                    <a:pt x="77471" y="246380"/>
                    <a:pt x="68581" y="254000"/>
                  </a:cubicBezTo>
                  <a:cubicBezTo>
                    <a:pt x="63501" y="256540"/>
                    <a:pt x="58421" y="257810"/>
                    <a:pt x="53341" y="255270"/>
                  </a:cubicBezTo>
                  <a:cubicBezTo>
                    <a:pt x="50801" y="254000"/>
                    <a:pt x="48261" y="252730"/>
                    <a:pt x="46991" y="254000"/>
                  </a:cubicBezTo>
                  <a:cubicBezTo>
                    <a:pt x="41911" y="257810"/>
                    <a:pt x="35561" y="259080"/>
                    <a:pt x="29211" y="260350"/>
                  </a:cubicBezTo>
                  <a:cubicBezTo>
                    <a:pt x="27941" y="260350"/>
                    <a:pt x="26671" y="261620"/>
                    <a:pt x="25401" y="261620"/>
                  </a:cubicBezTo>
                  <a:cubicBezTo>
                    <a:pt x="22860" y="407670"/>
                    <a:pt x="16510" y="554990"/>
                    <a:pt x="10160" y="701040"/>
                  </a:cubicBezTo>
                  <a:cubicBezTo>
                    <a:pt x="3810" y="858520"/>
                    <a:pt x="13970" y="995680"/>
                    <a:pt x="12700" y="1153160"/>
                  </a:cubicBezTo>
                  <a:cubicBezTo>
                    <a:pt x="11430" y="1311910"/>
                    <a:pt x="0" y="1487170"/>
                    <a:pt x="13970" y="1644650"/>
                  </a:cubicBezTo>
                  <a:cubicBezTo>
                    <a:pt x="26670" y="1800860"/>
                    <a:pt x="41910" y="1957070"/>
                    <a:pt x="54610" y="2113280"/>
                  </a:cubicBezTo>
                  <a:lnTo>
                    <a:pt x="55880" y="2113280"/>
                  </a:lnTo>
                  <a:cubicBezTo>
                    <a:pt x="60960" y="2112010"/>
                    <a:pt x="66040" y="2112010"/>
                    <a:pt x="72390" y="2112010"/>
                  </a:cubicBezTo>
                  <a:cubicBezTo>
                    <a:pt x="80010" y="2110740"/>
                    <a:pt x="86360" y="2108200"/>
                    <a:pt x="93980" y="2108200"/>
                  </a:cubicBezTo>
                  <a:cubicBezTo>
                    <a:pt x="102870" y="2108200"/>
                    <a:pt x="111760" y="2109470"/>
                    <a:pt x="120650" y="2109470"/>
                  </a:cubicBezTo>
                  <a:cubicBezTo>
                    <a:pt x="129540" y="2109470"/>
                    <a:pt x="138430" y="2110740"/>
                    <a:pt x="146050" y="2112010"/>
                  </a:cubicBezTo>
                  <a:cubicBezTo>
                    <a:pt x="153670" y="2113280"/>
                    <a:pt x="160020" y="2113280"/>
                    <a:pt x="166370" y="2109470"/>
                  </a:cubicBezTo>
                  <a:lnTo>
                    <a:pt x="167640" y="2109470"/>
                  </a:lnTo>
                  <a:cubicBezTo>
                    <a:pt x="175260" y="2108200"/>
                    <a:pt x="182880" y="2106930"/>
                    <a:pt x="191770" y="2105660"/>
                  </a:cubicBezTo>
                  <a:cubicBezTo>
                    <a:pt x="194310" y="2105660"/>
                    <a:pt x="198120" y="2105660"/>
                    <a:pt x="199390" y="2106930"/>
                  </a:cubicBezTo>
                  <a:cubicBezTo>
                    <a:pt x="204470" y="2112010"/>
                    <a:pt x="209550" y="2110740"/>
                    <a:pt x="215900" y="2109470"/>
                  </a:cubicBezTo>
                  <a:cubicBezTo>
                    <a:pt x="222250" y="2108200"/>
                    <a:pt x="226060" y="2109470"/>
                    <a:pt x="231140" y="2112010"/>
                  </a:cubicBezTo>
                  <a:cubicBezTo>
                    <a:pt x="233680" y="2113280"/>
                    <a:pt x="236220" y="2113280"/>
                    <a:pt x="238760" y="2113280"/>
                  </a:cubicBezTo>
                  <a:lnTo>
                    <a:pt x="255270" y="2113280"/>
                  </a:lnTo>
                  <a:cubicBezTo>
                    <a:pt x="259080" y="2113280"/>
                    <a:pt x="262890" y="2115820"/>
                    <a:pt x="266700" y="2115820"/>
                  </a:cubicBezTo>
                  <a:cubicBezTo>
                    <a:pt x="271780" y="2117090"/>
                    <a:pt x="278130" y="2117090"/>
                    <a:pt x="283210" y="2117090"/>
                  </a:cubicBezTo>
                  <a:cubicBezTo>
                    <a:pt x="285750" y="2117090"/>
                    <a:pt x="288290" y="2119630"/>
                    <a:pt x="289560" y="2120900"/>
                  </a:cubicBezTo>
                  <a:cubicBezTo>
                    <a:pt x="300990" y="2124710"/>
                    <a:pt x="311150" y="2122170"/>
                    <a:pt x="322580" y="2122170"/>
                  </a:cubicBezTo>
                  <a:cubicBezTo>
                    <a:pt x="325120" y="2122170"/>
                    <a:pt x="327660" y="2119630"/>
                    <a:pt x="330200" y="2119630"/>
                  </a:cubicBezTo>
                  <a:cubicBezTo>
                    <a:pt x="339090" y="2118360"/>
                    <a:pt x="346710" y="2119630"/>
                    <a:pt x="354330" y="2123440"/>
                  </a:cubicBezTo>
                  <a:cubicBezTo>
                    <a:pt x="358140" y="2124710"/>
                    <a:pt x="363220" y="2124710"/>
                    <a:pt x="368300" y="2124710"/>
                  </a:cubicBezTo>
                  <a:lnTo>
                    <a:pt x="372110" y="2124710"/>
                  </a:lnTo>
                  <a:cubicBezTo>
                    <a:pt x="377190" y="2125981"/>
                    <a:pt x="381000" y="2128521"/>
                    <a:pt x="386080" y="2127250"/>
                  </a:cubicBezTo>
                  <a:cubicBezTo>
                    <a:pt x="392430" y="2125980"/>
                    <a:pt x="398780" y="2125980"/>
                    <a:pt x="406400" y="2124710"/>
                  </a:cubicBezTo>
                  <a:cubicBezTo>
                    <a:pt x="412750" y="2123440"/>
                    <a:pt x="419100" y="2124710"/>
                    <a:pt x="425450" y="2125981"/>
                  </a:cubicBezTo>
                  <a:cubicBezTo>
                    <a:pt x="426720" y="2125981"/>
                    <a:pt x="427990" y="2127251"/>
                    <a:pt x="429260" y="2125981"/>
                  </a:cubicBezTo>
                  <a:cubicBezTo>
                    <a:pt x="435610" y="2124710"/>
                    <a:pt x="440690" y="2122171"/>
                    <a:pt x="447040" y="2123441"/>
                  </a:cubicBezTo>
                  <a:cubicBezTo>
                    <a:pt x="452120" y="2124711"/>
                    <a:pt x="455930" y="2125981"/>
                    <a:pt x="461010" y="2127251"/>
                  </a:cubicBezTo>
                  <a:cubicBezTo>
                    <a:pt x="466090" y="2128521"/>
                    <a:pt x="469900" y="2129791"/>
                    <a:pt x="474980" y="2131061"/>
                  </a:cubicBezTo>
                  <a:cubicBezTo>
                    <a:pt x="481330" y="2132331"/>
                    <a:pt x="487680" y="2132331"/>
                    <a:pt x="492760" y="2133601"/>
                  </a:cubicBezTo>
                  <a:cubicBezTo>
                    <a:pt x="499110" y="2134871"/>
                    <a:pt x="502920" y="2139951"/>
                    <a:pt x="509270" y="2139951"/>
                  </a:cubicBezTo>
                  <a:cubicBezTo>
                    <a:pt x="515620" y="2139951"/>
                    <a:pt x="520700" y="2143761"/>
                    <a:pt x="527050" y="2146301"/>
                  </a:cubicBezTo>
                  <a:cubicBezTo>
                    <a:pt x="529590" y="2147571"/>
                    <a:pt x="532130" y="2147571"/>
                    <a:pt x="535940" y="2148841"/>
                  </a:cubicBezTo>
                  <a:cubicBezTo>
                    <a:pt x="543560" y="2150111"/>
                    <a:pt x="549910" y="2150111"/>
                    <a:pt x="557530" y="2151381"/>
                  </a:cubicBezTo>
                  <a:cubicBezTo>
                    <a:pt x="563880" y="2152651"/>
                    <a:pt x="570230" y="2155191"/>
                    <a:pt x="576580" y="2153921"/>
                  </a:cubicBezTo>
                  <a:cubicBezTo>
                    <a:pt x="586740" y="2152650"/>
                    <a:pt x="594360" y="2155191"/>
                    <a:pt x="603250" y="2157731"/>
                  </a:cubicBezTo>
                  <a:cubicBezTo>
                    <a:pt x="609600" y="2159001"/>
                    <a:pt x="614680" y="2162810"/>
                    <a:pt x="621030" y="2162810"/>
                  </a:cubicBezTo>
                  <a:cubicBezTo>
                    <a:pt x="628650" y="2164081"/>
                    <a:pt x="636270" y="2165350"/>
                    <a:pt x="641350" y="2170431"/>
                  </a:cubicBezTo>
                  <a:cubicBezTo>
                    <a:pt x="642620" y="2169160"/>
                    <a:pt x="643890" y="2169160"/>
                    <a:pt x="643890" y="2169160"/>
                  </a:cubicBezTo>
                  <a:cubicBezTo>
                    <a:pt x="647700" y="2170431"/>
                    <a:pt x="652780" y="2170431"/>
                    <a:pt x="656590" y="2171700"/>
                  </a:cubicBezTo>
                  <a:cubicBezTo>
                    <a:pt x="664210" y="2172971"/>
                    <a:pt x="670560" y="2175510"/>
                    <a:pt x="676910" y="2176780"/>
                  </a:cubicBezTo>
                  <a:cubicBezTo>
                    <a:pt x="680720" y="2178050"/>
                    <a:pt x="684530" y="2178050"/>
                    <a:pt x="687070" y="2180590"/>
                  </a:cubicBezTo>
                  <a:cubicBezTo>
                    <a:pt x="690880" y="2183130"/>
                    <a:pt x="694690" y="2184400"/>
                    <a:pt x="698500" y="2183130"/>
                  </a:cubicBezTo>
                  <a:cubicBezTo>
                    <a:pt x="702310" y="2183130"/>
                    <a:pt x="704850" y="2181860"/>
                    <a:pt x="708660" y="2183130"/>
                  </a:cubicBezTo>
                  <a:cubicBezTo>
                    <a:pt x="716280" y="2184400"/>
                    <a:pt x="722630" y="2188210"/>
                    <a:pt x="730250" y="2189480"/>
                  </a:cubicBezTo>
                  <a:cubicBezTo>
                    <a:pt x="732790" y="2190750"/>
                    <a:pt x="736600" y="2190750"/>
                    <a:pt x="740410" y="2189480"/>
                  </a:cubicBezTo>
                  <a:cubicBezTo>
                    <a:pt x="750570" y="2186940"/>
                    <a:pt x="760730" y="2186940"/>
                    <a:pt x="770890" y="2189480"/>
                  </a:cubicBezTo>
                  <a:cubicBezTo>
                    <a:pt x="777240" y="2190750"/>
                    <a:pt x="784860" y="2194560"/>
                    <a:pt x="791210" y="2192020"/>
                  </a:cubicBezTo>
                  <a:cubicBezTo>
                    <a:pt x="796290" y="2190750"/>
                    <a:pt x="800100" y="2190750"/>
                    <a:pt x="803910" y="2190750"/>
                  </a:cubicBezTo>
                  <a:cubicBezTo>
                    <a:pt x="806450" y="2190750"/>
                    <a:pt x="808990" y="2192020"/>
                    <a:pt x="810260" y="2190750"/>
                  </a:cubicBezTo>
                  <a:cubicBezTo>
                    <a:pt x="816610" y="2184400"/>
                    <a:pt x="824230" y="2186940"/>
                    <a:pt x="831850" y="2186940"/>
                  </a:cubicBezTo>
                  <a:cubicBezTo>
                    <a:pt x="836930" y="2188210"/>
                    <a:pt x="843280" y="2188210"/>
                    <a:pt x="848360" y="2185670"/>
                  </a:cubicBezTo>
                  <a:lnTo>
                    <a:pt x="850900" y="2185670"/>
                  </a:lnTo>
                  <a:cubicBezTo>
                    <a:pt x="858520" y="2185670"/>
                    <a:pt x="866140" y="2186940"/>
                    <a:pt x="873760" y="2186940"/>
                  </a:cubicBezTo>
                  <a:lnTo>
                    <a:pt x="876300" y="2186940"/>
                  </a:lnTo>
                  <a:cubicBezTo>
                    <a:pt x="881380" y="2185670"/>
                    <a:pt x="885190" y="2183130"/>
                    <a:pt x="890270" y="2181860"/>
                  </a:cubicBezTo>
                  <a:cubicBezTo>
                    <a:pt x="897890" y="2179320"/>
                    <a:pt x="905510" y="2178050"/>
                    <a:pt x="913130" y="2176780"/>
                  </a:cubicBezTo>
                  <a:cubicBezTo>
                    <a:pt x="919480" y="2175510"/>
                    <a:pt x="924560" y="2176780"/>
                    <a:pt x="930910" y="2175510"/>
                  </a:cubicBezTo>
                  <a:cubicBezTo>
                    <a:pt x="932180" y="2175510"/>
                    <a:pt x="933450" y="2175510"/>
                    <a:pt x="934720" y="2174240"/>
                  </a:cubicBezTo>
                  <a:cubicBezTo>
                    <a:pt x="938530" y="2171700"/>
                    <a:pt x="944880" y="2174240"/>
                    <a:pt x="946150" y="2169160"/>
                  </a:cubicBezTo>
                  <a:lnTo>
                    <a:pt x="947420" y="2169160"/>
                  </a:lnTo>
                  <a:cubicBezTo>
                    <a:pt x="949960" y="2169160"/>
                    <a:pt x="953770" y="2169160"/>
                    <a:pt x="956310" y="2166620"/>
                  </a:cubicBezTo>
                  <a:cubicBezTo>
                    <a:pt x="961390" y="2162810"/>
                    <a:pt x="965200" y="2164080"/>
                    <a:pt x="970280" y="2165350"/>
                  </a:cubicBezTo>
                  <a:cubicBezTo>
                    <a:pt x="976630" y="2166620"/>
                    <a:pt x="982980" y="2167890"/>
                    <a:pt x="988060" y="2166620"/>
                  </a:cubicBezTo>
                  <a:cubicBezTo>
                    <a:pt x="994410" y="2165350"/>
                    <a:pt x="1002030" y="2162810"/>
                    <a:pt x="1008380" y="2161540"/>
                  </a:cubicBezTo>
                  <a:cubicBezTo>
                    <a:pt x="1009650" y="2161540"/>
                    <a:pt x="1010920" y="2160270"/>
                    <a:pt x="1012190" y="2159000"/>
                  </a:cubicBezTo>
                  <a:cubicBezTo>
                    <a:pt x="1016000" y="2156460"/>
                    <a:pt x="1018540" y="2152650"/>
                    <a:pt x="1022350" y="2150110"/>
                  </a:cubicBezTo>
                  <a:cubicBezTo>
                    <a:pt x="1022350" y="2150110"/>
                    <a:pt x="1023620" y="2148840"/>
                    <a:pt x="1024890" y="2148840"/>
                  </a:cubicBezTo>
                  <a:cubicBezTo>
                    <a:pt x="1031240" y="2151380"/>
                    <a:pt x="1033780" y="2145030"/>
                    <a:pt x="1037590" y="2142490"/>
                  </a:cubicBezTo>
                  <a:cubicBezTo>
                    <a:pt x="1042670" y="2139950"/>
                    <a:pt x="1045210" y="2132330"/>
                    <a:pt x="1052830" y="2133600"/>
                  </a:cubicBezTo>
                  <a:lnTo>
                    <a:pt x="1054100" y="2133600"/>
                  </a:lnTo>
                  <a:cubicBezTo>
                    <a:pt x="1059180" y="2131060"/>
                    <a:pt x="1064260" y="2127250"/>
                    <a:pt x="1068070" y="2124710"/>
                  </a:cubicBezTo>
                  <a:cubicBezTo>
                    <a:pt x="1069340" y="2123440"/>
                    <a:pt x="1070610" y="2122171"/>
                    <a:pt x="1070610" y="2120900"/>
                  </a:cubicBezTo>
                  <a:cubicBezTo>
                    <a:pt x="1071880" y="2119630"/>
                    <a:pt x="1073150" y="2117090"/>
                    <a:pt x="1075690" y="2115821"/>
                  </a:cubicBezTo>
                  <a:cubicBezTo>
                    <a:pt x="1084580" y="2109471"/>
                    <a:pt x="1093470" y="2104391"/>
                    <a:pt x="1102360" y="2098041"/>
                  </a:cubicBezTo>
                  <a:cubicBezTo>
                    <a:pt x="1106170" y="2095501"/>
                    <a:pt x="1112520" y="2092961"/>
                    <a:pt x="1112520" y="2085341"/>
                  </a:cubicBezTo>
                  <a:cubicBezTo>
                    <a:pt x="1112520" y="2077721"/>
                    <a:pt x="1120140" y="2075181"/>
                    <a:pt x="1125220" y="2072641"/>
                  </a:cubicBezTo>
                  <a:cubicBezTo>
                    <a:pt x="1129030" y="2070101"/>
                    <a:pt x="1134110" y="2070101"/>
                    <a:pt x="1139190" y="2068831"/>
                  </a:cubicBezTo>
                  <a:cubicBezTo>
                    <a:pt x="1141730" y="2068831"/>
                    <a:pt x="1143000" y="2067560"/>
                    <a:pt x="1145540" y="2067560"/>
                  </a:cubicBezTo>
                  <a:cubicBezTo>
                    <a:pt x="1148080" y="2067560"/>
                    <a:pt x="1150620" y="2067560"/>
                    <a:pt x="1151890" y="2065021"/>
                  </a:cubicBezTo>
                  <a:cubicBezTo>
                    <a:pt x="1153160" y="2063750"/>
                    <a:pt x="1154430" y="2063750"/>
                    <a:pt x="1155700" y="2062481"/>
                  </a:cubicBezTo>
                  <a:cubicBezTo>
                    <a:pt x="1158240" y="2061210"/>
                    <a:pt x="1160780" y="2059941"/>
                    <a:pt x="1162050" y="2058671"/>
                  </a:cubicBezTo>
                  <a:lnTo>
                    <a:pt x="1169670" y="2058671"/>
                  </a:lnTo>
                  <a:cubicBezTo>
                    <a:pt x="1174750" y="2061210"/>
                    <a:pt x="1178560" y="2063750"/>
                    <a:pt x="1182370" y="2065021"/>
                  </a:cubicBezTo>
                  <a:cubicBezTo>
                    <a:pt x="1182370" y="2065021"/>
                    <a:pt x="1183640" y="2063750"/>
                    <a:pt x="1184910" y="2063750"/>
                  </a:cubicBezTo>
                  <a:cubicBezTo>
                    <a:pt x="1182370" y="2062480"/>
                    <a:pt x="1181100" y="2061210"/>
                    <a:pt x="1178560" y="2059940"/>
                  </a:cubicBezTo>
                  <a:cubicBezTo>
                    <a:pt x="1178560" y="2057400"/>
                    <a:pt x="1178560" y="2056130"/>
                    <a:pt x="1179830" y="2053590"/>
                  </a:cubicBezTo>
                  <a:cubicBezTo>
                    <a:pt x="1182370" y="2054860"/>
                    <a:pt x="1186180" y="2056130"/>
                    <a:pt x="1184910" y="2051050"/>
                  </a:cubicBezTo>
                  <a:lnTo>
                    <a:pt x="1186180" y="2049780"/>
                  </a:lnTo>
                  <a:cubicBezTo>
                    <a:pt x="1188720" y="2047240"/>
                    <a:pt x="1191260" y="2044700"/>
                    <a:pt x="1195070" y="2045970"/>
                  </a:cubicBezTo>
                  <a:cubicBezTo>
                    <a:pt x="1195070" y="2045970"/>
                    <a:pt x="1196340" y="2044700"/>
                    <a:pt x="1197610" y="2044700"/>
                  </a:cubicBezTo>
                  <a:lnTo>
                    <a:pt x="1205230" y="2048510"/>
                  </a:lnTo>
                  <a:cubicBezTo>
                    <a:pt x="1205230" y="2047240"/>
                    <a:pt x="1205230" y="2045970"/>
                    <a:pt x="1203960" y="2045970"/>
                  </a:cubicBezTo>
                  <a:lnTo>
                    <a:pt x="1205230" y="2045970"/>
                  </a:lnTo>
                  <a:cubicBezTo>
                    <a:pt x="1206500" y="2047240"/>
                    <a:pt x="1207770" y="2047240"/>
                    <a:pt x="1210310" y="2048510"/>
                  </a:cubicBezTo>
                  <a:cubicBezTo>
                    <a:pt x="1210310" y="2045970"/>
                    <a:pt x="1216660" y="2042160"/>
                    <a:pt x="1217930" y="2043430"/>
                  </a:cubicBezTo>
                  <a:lnTo>
                    <a:pt x="1219200" y="2043430"/>
                  </a:lnTo>
                  <a:cubicBezTo>
                    <a:pt x="1220470" y="2047240"/>
                    <a:pt x="1223010" y="2049780"/>
                    <a:pt x="1224280" y="2053590"/>
                  </a:cubicBezTo>
                  <a:cubicBezTo>
                    <a:pt x="1226820" y="2052320"/>
                    <a:pt x="1229360" y="2049780"/>
                    <a:pt x="1231900" y="2048510"/>
                  </a:cubicBezTo>
                  <a:cubicBezTo>
                    <a:pt x="1233170" y="2051050"/>
                    <a:pt x="1233170" y="2053590"/>
                    <a:pt x="1234440" y="2057400"/>
                  </a:cubicBezTo>
                  <a:cubicBezTo>
                    <a:pt x="1236980" y="2054860"/>
                    <a:pt x="1238250" y="2053590"/>
                    <a:pt x="1238250" y="2052321"/>
                  </a:cubicBezTo>
                  <a:cubicBezTo>
                    <a:pt x="1242060" y="2053591"/>
                    <a:pt x="1245870" y="2053591"/>
                    <a:pt x="1248410" y="2054860"/>
                  </a:cubicBezTo>
                  <a:cubicBezTo>
                    <a:pt x="1252220" y="2057400"/>
                    <a:pt x="1256030" y="2057400"/>
                    <a:pt x="1259840" y="2056131"/>
                  </a:cubicBezTo>
                  <a:cubicBezTo>
                    <a:pt x="1262380" y="2054860"/>
                    <a:pt x="1263650" y="2053591"/>
                    <a:pt x="1266190" y="2052321"/>
                  </a:cubicBezTo>
                  <a:cubicBezTo>
                    <a:pt x="1267460" y="2054860"/>
                    <a:pt x="1268730" y="2056131"/>
                    <a:pt x="1271270" y="2057400"/>
                  </a:cubicBezTo>
                  <a:cubicBezTo>
                    <a:pt x="1270000" y="2057400"/>
                    <a:pt x="1268730" y="2058671"/>
                    <a:pt x="1267460" y="2058671"/>
                  </a:cubicBezTo>
                  <a:cubicBezTo>
                    <a:pt x="1264920" y="2059941"/>
                    <a:pt x="1263650" y="2061210"/>
                    <a:pt x="1262380" y="2063750"/>
                  </a:cubicBezTo>
                  <a:cubicBezTo>
                    <a:pt x="1261110" y="2066290"/>
                    <a:pt x="1261110" y="2068830"/>
                    <a:pt x="1258570" y="2070100"/>
                  </a:cubicBezTo>
                  <a:cubicBezTo>
                    <a:pt x="1256030" y="2071371"/>
                    <a:pt x="1256030" y="2068830"/>
                    <a:pt x="1253490" y="2068830"/>
                  </a:cubicBezTo>
                  <a:cubicBezTo>
                    <a:pt x="1256030" y="2067560"/>
                    <a:pt x="1257300" y="2067560"/>
                    <a:pt x="1258570" y="2067560"/>
                  </a:cubicBezTo>
                  <a:lnTo>
                    <a:pt x="1258570" y="2065020"/>
                  </a:lnTo>
                  <a:cubicBezTo>
                    <a:pt x="1250950" y="2067560"/>
                    <a:pt x="1243330" y="2063750"/>
                    <a:pt x="1234440" y="2065020"/>
                  </a:cubicBezTo>
                  <a:cubicBezTo>
                    <a:pt x="1239520" y="2067560"/>
                    <a:pt x="1244600" y="2068830"/>
                    <a:pt x="1249680" y="2070100"/>
                  </a:cubicBezTo>
                  <a:lnTo>
                    <a:pt x="1247140" y="2072640"/>
                  </a:lnTo>
                  <a:cubicBezTo>
                    <a:pt x="1249680" y="2073910"/>
                    <a:pt x="1252220" y="2073910"/>
                    <a:pt x="1254760" y="2073910"/>
                  </a:cubicBezTo>
                  <a:lnTo>
                    <a:pt x="1254760" y="2075180"/>
                  </a:lnTo>
                  <a:cubicBezTo>
                    <a:pt x="1252220" y="2075180"/>
                    <a:pt x="1250950" y="2076450"/>
                    <a:pt x="1248410" y="2076450"/>
                  </a:cubicBezTo>
                  <a:lnTo>
                    <a:pt x="1248410" y="2077721"/>
                  </a:lnTo>
                  <a:lnTo>
                    <a:pt x="1259840" y="2077721"/>
                  </a:lnTo>
                  <a:cubicBezTo>
                    <a:pt x="1262380" y="2071371"/>
                    <a:pt x="1270000" y="2073910"/>
                    <a:pt x="1273810" y="2070100"/>
                  </a:cubicBezTo>
                  <a:lnTo>
                    <a:pt x="1276350" y="2070100"/>
                  </a:lnTo>
                  <a:lnTo>
                    <a:pt x="1272540" y="2073910"/>
                  </a:lnTo>
                  <a:cubicBezTo>
                    <a:pt x="1273810" y="2075181"/>
                    <a:pt x="1275080" y="2075181"/>
                    <a:pt x="1276350" y="2076450"/>
                  </a:cubicBezTo>
                  <a:cubicBezTo>
                    <a:pt x="1277620" y="2077720"/>
                    <a:pt x="1278890" y="2077721"/>
                    <a:pt x="1280160" y="2078990"/>
                  </a:cubicBezTo>
                  <a:cubicBezTo>
                    <a:pt x="1282700" y="2077720"/>
                    <a:pt x="1283970" y="2077720"/>
                    <a:pt x="1286510" y="2076450"/>
                  </a:cubicBezTo>
                  <a:cubicBezTo>
                    <a:pt x="1285240" y="2078990"/>
                    <a:pt x="1285240" y="2080260"/>
                    <a:pt x="1285240" y="2081530"/>
                  </a:cubicBezTo>
                  <a:lnTo>
                    <a:pt x="1291590" y="2081530"/>
                  </a:lnTo>
                  <a:lnTo>
                    <a:pt x="1291590" y="2077720"/>
                  </a:lnTo>
                  <a:cubicBezTo>
                    <a:pt x="1291590" y="2073910"/>
                    <a:pt x="1294130" y="2073910"/>
                    <a:pt x="1296670" y="2075180"/>
                  </a:cubicBezTo>
                  <a:cubicBezTo>
                    <a:pt x="1300480" y="2077720"/>
                    <a:pt x="1303020" y="2076450"/>
                    <a:pt x="1306830" y="2075180"/>
                  </a:cubicBezTo>
                  <a:cubicBezTo>
                    <a:pt x="1310640" y="2075180"/>
                    <a:pt x="1313180" y="2072640"/>
                    <a:pt x="1314450" y="2068830"/>
                  </a:cubicBezTo>
                  <a:lnTo>
                    <a:pt x="1309370" y="2068830"/>
                  </a:lnTo>
                  <a:cubicBezTo>
                    <a:pt x="1309370" y="2067560"/>
                    <a:pt x="1310640" y="2066290"/>
                    <a:pt x="1310640" y="2065020"/>
                  </a:cubicBezTo>
                  <a:lnTo>
                    <a:pt x="1310640" y="2059940"/>
                  </a:lnTo>
                  <a:lnTo>
                    <a:pt x="1311910" y="2059940"/>
                  </a:lnTo>
                  <a:cubicBezTo>
                    <a:pt x="1311910" y="2062480"/>
                    <a:pt x="1313180" y="2063750"/>
                    <a:pt x="1313180" y="2066290"/>
                  </a:cubicBezTo>
                  <a:cubicBezTo>
                    <a:pt x="1315720" y="2065020"/>
                    <a:pt x="1319530" y="2065020"/>
                    <a:pt x="1323340" y="2063750"/>
                  </a:cubicBezTo>
                  <a:lnTo>
                    <a:pt x="1323340" y="2067560"/>
                  </a:lnTo>
                  <a:cubicBezTo>
                    <a:pt x="1327150" y="2068831"/>
                    <a:pt x="1330960" y="2071371"/>
                    <a:pt x="1333500" y="2076450"/>
                  </a:cubicBezTo>
                  <a:cubicBezTo>
                    <a:pt x="1333500" y="2076450"/>
                    <a:pt x="1334770" y="2077721"/>
                    <a:pt x="1334770" y="2076450"/>
                  </a:cubicBezTo>
                  <a:lnTo>
                    <a:pt x="1346200" y="2072640"/>
                  </a:lnTo>
                  <a:cubicBezTo>
                    <a:pt x="1351280" y="2071370"/>
                    <a:pt x="1355090" y="2070100"/>
                    <a:pt x="1360170" y="2068830"/>
                  </a:cubicBezTo>
                  <a:cubicBezTo>
                    <a:pt x="1362710" y="2068830"/>
                    <a:pt x="1363980" y="2071370"/>
                    <a:pt x="1367790" y="2073910"/>
                  </a:cubicBezTo>
                  <a:cubicBezTo>
                    <a:pt x="1371600" y="2073910"/>
                    <a:pt x="1384300" y="2076450"/>
                    <a:pt x="1389380" y="2080260"/>
                  </a:cubicBezTo>
                  <a:cubicBezTo>
                    <a:pt x="1390650" y="2081530"/>
                    <a:pt x="1393190" y="2080260"/>
                    <a:pt x="1394460" y="2080260"/>
                  </a:cubicBezTo>
                  <a:cubicBezTo>
                    <a:pt x="1398270" y="2078990"/>
                    <a:pt x="1402080" y="2078990"/>
                    <a:pt x="1405890" y="2077720"/>
                  </a:cubicBezTo>
                  <a:lnTo>
                    <a:pt x="1407160" y="2078990"/>
                  </a:lnTo>
                  <a:cubicBezTo>
                    <a:pt x="1408430" y="2081530"/>
                    <a:pt x="1408430" y="2084070"/>
                    <a:pt x="1408430" y="2086610"/>
                  </a:cubicBezTo>
                  <a:cubicBezTo>
                    <a:pt x="1412240" y="2090421"/>
                    <a:pt x="1416050" y="2094231"/>
                    <a:pt x="1421130" y="2087881"/>
                  </a:cubicBezTo>
                  <a:cubicBezTo>
                    <a:pt x="1421130" y="2089151"/>
                    <a:pt x="1419860" y="2090421"/>
                    <a:pt x="1419860" y="2091691"/>
                  </a:cubicBezTo>
                  <a:cubicBezTo>
                    <a:pt x="1421130" y="2091691"/>
                    <a:pt x="1421130" y="2092961"/>
                    <a:pt x="1422400" y="2092961"/>
                  </a:cubicBezTo>
                  <a:cubicBezTo>
                    <a:pt x="1424940" y="2094231"/>
                    <a:pt x="1432560" y="2095501"/>
                    <a:pt x="1433830" y="2092961"/>
                  </a:cubicBezTo>
                  <a:cubicBezTo>
                    <a:pt x="1435100" y="2089151"/>
                    <a:pt x="1437640" y="2090421"/>
                    <a:pt x="1438910" y="2090421"/>
                  </a:cubicBezTo>
                  <a:cubicBezTo>
                    <a:pt x="1440180" y="2091691"/>
                    <a:pt x="1440180" y="2094231"/>
                    <a:pt x="1441450" y="2096771"/>
                  </a:cubicBezTo>
                  <a:lnTo>
                    <a:pt x="1441450" y="2087881"/>
                  </a:lnTo>
                  <a:cubicBezTo>
                    <a:pt x="1443990" y="2090421"/>
                    <a:pt x="1445260" y="2091691"/>
                    <a:pt x="1446530" y="2094231"/>
                  </a:cubicBezTo>
                  <a:cubicBezTo>
                    <a:pt x="1447800" y="2095501"/>
                    <a:pt x="1447800" y="2096771"/>
                    <a:pt x="1447800" y="2098041"/>
                  </a:cubicBezTo>
                  <a:cubicBezTo>
                    <a:pt x="1446530" y="2098041"/>
                    <a:pt x="1445260" y="2098041"/>
                    <a:pt x="1443990" y="2099311"/>
                  </a:cubicBezTo>
                  <a:lnTo>
                    <a:pt x="1440180" y="2099311"/>
                  </a:lnTo>
                  <a:cubicBezTo>
                    <a:pt x="1443990" y="2101851"/>
                    <a:pt x="1442720" y="2108201"/>
                    <a:pt x="1447800" y="2105661"/>
                  </a:cubicBezTo>
                  <a:cubicBezTo>
                    <a:pt x="1449070" y="2104391"/>
                    <a:pt x="1450340" y="2101851"/>
                    <a:pt x="1451610" y="2100581"/>
                  </a:cubicBezTo>
                  <a:cubicBezTo>
                    <a:pt x="1451610" y="2101851"/>
                    <a:pt x="1452880" y="2104391"/>
                    <a:pt x="1452880" y="2105661"/>
                  </a:cubicBezTo>
                  <a:cubicBezTo>
                    <a:pt x="1454150" y="2105661"/>
                    <a:pt x="1455420" y="2105661"/>
                    <a:pt x="1456690" y="2106931"/>
                  </a:cubicBezTo>
                  <a:cubicBezTo>
                    <a:pt x="1459230" y="2110741"/>
                    <a:pt x="1463040" y="2109471"/>
                    <a:pt x="1466850" y="2110741"/>
                  </a:cubicBezTo>
                  <a:cubicBezTo>
                    <a:pt x="1469390" y="2110741"/>
                    <a:pt x="1470660" y="2113281"/>
                    <a:pt x="1471930" y="2114551"/>
                  </a:cubicBezTo>
                  <a:cubicBezTo>
                    <a:pt x="1473200" y="2117091"/>
                    <a:pt x="1474470" y="2119631"/>
                    <a:pt x="1478280" y="2119631"/>
                  </a:cubicBezTo>
                  <a:cubicBezTo>
                    <a:pt x="1480820" y="2119631"/>
                    <a:pt x="1483360" y="2122171"/>
                    <a:pt x="1485900" y="2124711"/>
                  </a:cubicBezTo>
                  <a:cubicBezTo>
                    <a:pt x="1489710" y="2127251"/>
                    <a:pt x="1493520" y="2132331"/>
                    <a:pt x="1497330" y="2134871"/>
                  </a:cubicBezTo>
                  <a:cubicBezTo>
                    <a:pt x="1503680" y="2138681"/>
                    <a:pt x="1510030" y="2143761"/>
                    <a:pt x="1517650" y="2142491"/>
                  </a:cubicBezTo>
                  <a:cubicBezTo>
                    <a:pt x="1521460" y="2142491"/>
                    <a:pt x="1525270" y="2145031"/>
                    <a:pt x="1529080" y="2145031"/>
                  </a:cubicBezTo>
                  <a:cubicBezTo>
                    <a:pt x="1532890" y="2145031"/>
                    <a:pt x="1537970" y="2145031"/>
                    <a:pt x="1543050" y="2143761"/>
                  </a:cubicBezTo>
                  <a:cubicBezTo>
                    <a:pt x="1543050" y="2147571"/>
                    <a:pt x="1543050" y="2148841"/>
                    <a:pt x="1546860" y="2148841"/>
                  </a:cubicBezTo>
                  <a:cubicBezTo>
                    <a:pt x="1549400" y="2148841"/>
                    <a:pt x="1551940" y="2148841"/>
                    <a:pt x="1554480" y="2150111"/>
                  </a:cubicBezTo>
                  <a:cubicBezTo>
                    <a:pt x="1562100" y="2150111"/>
                    <a:pt x="1568450" y="2153921"/>
                    <a:pt x="1576070" y="2152651"/>
                  </a:cubicBezTo>
                  <a:cubicBezTo>
                    <a:pt x="1578610" y="2152651"/>
                    <a:pt x="1581150" y="2153921"/>
                    <a:pt x="1583690" y="2155191"/>
                  </a:cubicBezTo>
                  <a:cubicBezTo>
                    <a:pt x="1591310" y="2157731"/>
                    <a:pt x="1596390" y="2164081"/>
                    <a:pt x="1605280" y="2162811"/>
                  </a:cubicBezTo>
                  <a:cubicBezTo>
                    <a:pt x="1606550" y="2162811"/>
                    <a:pt x="1609090" y="2162811"/>
                    <a:pt x="1610360" y="2164081"/>
                  </a:cubicBezTo>
                  <a:cubicBezTo>
                    <a:pt x="1612900" y="2166621"/>
                    <a:pt x="1614170" y="2165351"/>
                    <a:pt x="1615440" y="2164081"/>
                  </a:cubicBezTo>
                  <a:cubicBezTo>
                    <a:pt x="1617980" y="2162811"/>
                    <a:pt x="1620520" y="2161541"/>
                    <a:pt x="1621790" y="2162811"/>
                  </a:cubicBezTo>
                  <a:cubicBezTo>
                    <a:pt x="1626870" y="2164081"/>
                    <a:pt x="1633220" y="2165351"/>
                    <a:pt x="1638300" y="2166621"/>
                  </a:cubicBezTo>
                  <a:lnTo>
                    <a:pt x="1643380" y="2166621"/>
                  </a:lnTo>
                  <a:cubicBezTo>
                    <a:pt x="1647190" y="2165351"/>
                    <a:pt x="1652270" y="2164081"/>
                    <a:pt x="1656080" y="2164081"/>
                  </a:cubicBezTo>
                  <a:cubicBezTo>
                    <a:pt x="1662430" y="2162811"/>
                    <a:pt x="1668780" y="2162811"/>
                    <a:pt x="1675130" y="2162811"/>
                  </a:cubicBezTo>
                  <a:lnTo>
                    <a:pt x="1677670" y="2162811"/>
                  </a:lnTo>
                  <a:cubicBezTo>
                    <a:pt x="1686560" y="2160271"/>
                    <a:pt x="1696720" y="2157731"/>
                    <a:pt x="1705610" y="2155191"/>
                  </a:cubicBezTo>
                  <a:cubicBezTo>
                    <a:pt x="1711960" y="2153921"/>
                    <a:pt x="1718310" y="2152651"/>
                    <a:pt x="1725930" y="2151381"/>
                  </a:cubicBezTo>
                  <a:cubicBezTo>
                    <a:pt x="1733550" y="2150111"/>
                    <a:pt x="1739900" y="2147571"/>
                    <a:pt x="1747520" y="2146301"/>
                  </a:cubicBezTo>
                  <a:cubicBezTo>
                    <a:pt x="1750060" y="2146301"/>
                    <a:pt x="1752600" y="2146301"/>
                    <a:pt x="1756410" y="2145031"/>
                  </a:cubicBezTo>
                  <a:cubicBezTo>
                    <a:pt x="1766570" y="2143761"/>
                    <a:pt x="1776730" y="2139951"/>
                    <a:pt x="1786889" y="2145031"/>
                  </a:cubicBezTo>
                  <a:lnTo>
                    <a:pt x="1802129" y="2148841"/>
                  </a:lnTo>
                  <a:cubicBezTo>
                    <a:pt x="1808479" y="2150111"/>
                    <a:pt x="1813559" y="2153921"/>
                    <a:pt x="1819909" y="2153921"/>
                  </a:cubicBezTo>
                  <a:cubicBezTo>
                    <a:pt x="1821179" y="2153921"/>
                    <a:pt x="1823719" y="2155191"/>
                    <a:pt x="1824989" y="2155191"/>
                  </a:cubicBezTo>
                  <a:cubicBezTo>
                    <a:pt x="1832609" y="2157731"/>
                    <a:pt x="1838959" y="2164081"/>
                    <a:pt x="1847849" y="2161541"/>
                  </a:cubicBezTo>
                  <a:cubicBezTo>
                    <a:pt x="1851659" y="2160271"/>
                    <a:pt x="1858009" y="2162811"/>
                    <a:pt x="1861819" y="2164081"/>
                  </a:cubicBezTo>
                  <a:cubicBezTo>
                    <a:pt x="1865629" y="2165351"/>
                    <a:pt x="1869439" y="2165351"/>
                    <a:pt x="1873249" y="2166621"/>
                  </a:cubicBezTo>
                  <a:lnTo>
                    <a:pt x="1873249" y="2169161"/>
                  </a:lnTo>
                  <a:cubicBezTo>
                    <a:pt x="1880869" y="2169161"/>
                    <a:pt x="1888489" y="2170431"/>
                    <a:pt x="1896109" y="2166621"/>
                  </a:cubicBezTo>
                  <a:cubicBezTo>
                    <a:pt x="1898649" y="2165351"/>
                    <a:pt x="1899919" y="2164081"/>
                    <a:pt x="1902459" y="2164081"/>
                  </a:cubicBezTo>
                  <a:cubicBezTo>
                    <a:pt x="1907539" y="2162811"/>
                    <a:pt x="1913889" y="2162811"/>
                    <a:pt x="1918969" y="2165351"/>
                  </a:cubicBezTo>
                  <a:cubicBezTo>
                    <a:pt x="1922779" y="2166621"/>
                    <a:pt x="1929129" y="2165351"/>
                    <a:pt x="1932939" y="2162811"/>
                  </a:cubicBezTo>
                  <a:cubicBezTo>
                    <a:pt x="1938019" y="2160271"/>
                    <a:pt x="1944369" y="2161541"/>
                    <a:pt x="1949450" y="2161541"/>
                  </a:cubicBezTo>
                  <a:cubicBezTo>
                    <a:pt x="1954530" y="2161541"/>
                    <a:pt x="1958339" y="2162811"/>
                    <a:pt x="1963420" y="2161541"/>
                  </a:cubicBezTo>
                  <a:cubicBezTo>
                    <a:pt x="1974850" y="2160271"/>
                    <a:pt x="1985010" y="2156461"/>
                    <a:pt x="1997710" y="2157731"/>
                  </a:cubicBezTo>
                  <a:cubicBezTo>
                    <a:pt x="2002789" y="2157731"/>
                    <a:pt x="2007870" y="2159001"/>
                    <a:pt x="2012950" y="2157731"/>
                  </a:cubicBezTo>
                  <a:cubicBezTo>
                    <a:pt x="2023110" y="2156461"/>
                    <a:pt x="2030729" y="2160271"/>
                    <a:pt x="2038350" y="2165351"/>
                  </a:cubicBezTo>
                  <a:cubicBezTo>
                    <a:pt x="2044700" y="2170431"/>
                    <a:pt x="2052320" y="2174241"/>
                    <a:pt x="2059939" y="2178051"/>
                  </a:cubicBezTo>
                  <a:cubicBezTo>
                    <a:pt x="2065019" y="2180591"/>
                    <a:pt x="2072639" y="2175511"/>
                    <a:pt x="2072639" y="2169161"/>
                  </a:cubicBezTo>
                  <a:lnTo>
                    <a:pt x="2072639" y="2157731"/>
                  </a:lnTo>
                  <a:cubicBezTo>
                    <a:pt x="2072639" y="2124711"/>
                    <a:pt x="2072639" y="2092961"/>
                    <a:pt x="2073910" y="2059941"/>
                  </a:cubicBezTo>
                  <a:cubicBezTo>
                    <a:pt x="2073910" y="2037081"/>
                    <a:pt x="2075180" y="2014221"/>
                    <a:pt x="2075180" y="1990091"/>
                  </a:cubicBezTo>
                  <a:cubicBezTo>
                    <a:pt x="2075180" y="1964691"/>
                    <a:pt x="2073910" y="447041"/>
                    <a:pt x="2073910" y="421641"/>
                  </a:cubicBezTo>
                  <a:cubicBezTo>
                    <a:pt x="2081530" y="410211"/>
                    <a:pt x="2078989" y="401321"/>
                    <a:pt x="2085339" y="394971"/>
                  </a:cubicBezTo>
                  <a:close/>
                  <a:moveTo>
                    <a:pt x="1263650" y="2052320"/>
                  </a:moveTo>
                  <a:cubicBezTo>
                    <a:pt x="1266190" y="2045970"/>
                    <a:pt x="1271270" y="2047240"/>
                    <a:pt x="1275080" y="2048510"/>
                  </a:cubicBezTo>
                  <a:cubicBezTo>
                    <a:pt x="1272540" y="2053590"/>
                    <a:pt x="1267460" y="2051050"/>
                    <a:pt x="1263650" y="2052320"/>
                  </a:cubicBezTo>
                  <a:close/>
                  <a:moveTo>
                    <a:pt x="1275080" y="2058670"/>
                  </a:moveTo>
                  <a:cubicBezTo>
                    <a:pt x="1276350" y="2056130"/>
                    <a:pt x="1276350" y="2052320"/>
                    <a:pt x="1280160" y="2052320"/>
                  </a:cubicBezTo>
                  <a:cubicBezTo>
                    <a:pt x="1281430" y="2052320"/>
                    <a:pt x="1283970" y="2053590"/>
                    <a:pt x="1285240" y="2053590"/>
                  </a:cubicBezTo>
                  <a:cubicBezTo>
                    <a:pt x="1283970" y="2056130"/>
                    <a:pt x="1282700" y="2057400"/>
                    <a:pt x="1281430" y="2059940"/>
                  </a:cubicBezTo>
                  <a:cubicBezTo>
                    <a:pt x="1280160" y="2059940"/>
                    <a:pt x="1277620" y="2059940"/>
                    <a:pt x="1275080" y="2058670"/>
                  </a:cubicBezTo>
                  <a:close/>
                  <a:moveTo>
                    <a:pt x="1280160" y="2071370"/>
                  </a:moveTo>
                  <a:cubicBezTo>
                    <a:pt x="1282700" y="2070100"/>
                    <a:pt x="1283970" y="2067560"/>
                    <a:pt x="1286510" y="2066290"/>
                  </a:cubicBezTo>
                  <a:cubicBezTo>
                    <a:pt x="1287780" y="2066290"/>
                    <a:pt x="1289050" y="2067560"/>
                    <a:pt x="1290320" y="2067560"/>
                  </a:cubicBezTo>
                  <a:cubicBezTo>
                    <a:pt x="1290320" y="2072640"/>
                    <a:pt x="1285240" y="2073910"/>
                    <a:pt x="1280160" y="2071370"/>
                  </a:cubicBezTo>
                  <a:close/>
                  <a:moveTo>
                    <a:pt x="1285240" y="2030730"/>
                  </a:moveTo>
                  <a:cubicBezTo>
                    <a:pt x="1286510" y="2032000"/>
                    <a:pt x="1286510" y="2033270"/>
                    <a:pt x="1289050" y="2034540"/>
                  </a:cubicBezTo>
                  <a:lnTo>
                    <a:pt x="1277620" y="2034540"/>
                  </a:lnTo>
                  <a:cubicBezTo>
                    <a:pt x="1277620" y="2033270"/>
                    <a:pt x="1277620" y="2032000"/>
                    <a:pt x="1278890" y="2030730"/>
                  </a:cubicBezTo>
                  <a:cubicBezTo>
                    <a:pt x="1283970" y="2030730"/>
                    <a:pt x="1285240" y="2030730"/>
                    <a:pt x="1285240" y="2025650"/>
                  </a:cubicBezTo>
                  <a:cubicBezTo>
                    <a:pt x="1289050" y="2026920"/>
                    <a:pt x="1294130" y="2023110"/>
                    <a:pt x="1295400" y="2029460"/>
                  </a:cubicBezTo>
                  <a:cubicBezTo>
                    <a:pt x="1291590" y="2030730"/>
                    <a:pt x="1289050" y="2030730"/>
                    <a:pt x="1285240" y="2030730"/>
                  </a:cubicBezTo>
                  <a:close/>
                </a:path>
              </a:pathLst>
            </a:custGeom>
            <a:blipFill>
              <a:blip r:embed="rId4"/>
              <a:stretch>
                <a:fillRect l="-29005" r="-29005"/>
              </a:stretch>
            </a:blipFill>
          </p:spPr>
        </p:sp>
      </p:grpSp>
      <p:grpSp>
        <p:nvGrpSpPr>
          <p:cNvPr id="8" name="Group 8"/>
          <p:cNvGrpSpPr/>
          <p:nvPr/>
        </p:nvGrpSpPr>
        <p:grpSpPr>
          <a:xfrm rot="-196470">
            <a:off x="845052" y="649416"/>
            <a:ext cx="7768973" cy="1545524"/>
            <a:chOff x="0" y="0"/>
            <a:chExt cx="8833073" cy="175721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833073" cy="1757212"/>
            </a:xfrm>
            <a:custGeom>
              <a:avLst/>
              <a:gdLst/>
              <a:ahLst/>
              <a:cxnLst/>
              <a:rect l="l" t="t" r="r" b="b"/>
              <a:pathLst>
                <a:path w="8833073" h="1757212">
                  <a:moveTo>
                    <a:pt x="88245" y="0"/>
                  </a:moveTo>
                  <a:lnTo>
                    <a:pt x="8744828" y="0"/>
                  </a:lnTo>
                  <a:cubicBezTo>
                    <a:pt x="8768232" y="0"/>
                    <a:pt x="8790677" y="9297"/>
                    <a:pt x="8807227" y="25846"/>
                  </a:cubicBezTo>
                  <a:cubicBezTo>
                    <a:pt x="8823776" y="42396"/>
                    <a:pt x="8833073" y="64841"/>
                    <a:pt x="8833073" y="88245"/>
                  </a:cubicBezTo>
                  <a:lnTo>
                    <a:pt x="8833073" y="1668966"/>
                  </a:lnTo>
                  <a:cubicBezTo>
                    <a:pt x="8833073" y="1692371"/>
                    <a:pt x="8823776" y="1714816"/>
                    <a:pt x="8807227" y="1731365"/>
                  </a:cubicBezTo>
                  <a:cubicBezTo>
                    <a:pt x="8790677" y="1747914"/>
                    <a:pt x="8768232" y="1757212"/>
                    <a:pt x="8744828" y="1757212"/>
                  </a:cubicBezTo>
                  <a:lnTo>
                    <a:pt x="88245" y="1757212"/>
                  </a:lnTo>
                  <a:cubicBezTo>
                    <a:pt x="64841" y="1757212"/>
                    <a:pt x="42396" y="1747914"/>
                    <a:pt x="25846" y="1731365"/>
                  </a:cubicBezTo>
                  <a:cubicBezTo>
                    <a:pt x="9297" y="1714816"/>
                    <a:pt x="0" y="1692371"/>
                    <a:pt x="0" y="1668966"/>
                  </a:cubicBezTo>
                  <a:lnTo>
                    <a:pt x="0" y="88245"/>
                  </a:lnTo>
                  <a:cubicBezTo>
                    <a:pt x="0" y="64841"/>
                    <a:pt x="9297" y="42396"/>
                    <a:pt x="25846" y="25846"/>
                  </a:cubicBezTo>
                  <a:cubicBezTo>
                    <a:pt x="42396" y="9297"/>
                    <a:pt x="64841" y="0"/>
                    <a:pt x="88245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66675"/>
              <a:ext cx="8833073" cy="1823887"/>
            </a:xfrm>
            <a:prstGeom prst="rect">
              <a:avLst/>
            </a:prstGeom>
          </p:spPr>
          <p:txBody>
            <a:bodyPr lIns="254000" tIns="254000" rIns="254000" bIns="254000" rtlCol="0" anchor="ctr"/>
            <a:lstStyle/>
            <a:p>
              <a:pPr marL="0" lvl="0" indent="0" algn="ctr">
                <a:lnSpc>
                  <a:spcPts val="3807"/>
                </a:lnSpc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TURISMO RURAL Y DE NATURALEZA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049650" y="4711377"/>
            <a:ext cx="2214485" cy="221448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39"/>
                </a:lnSpc>
              </a:pPr>
              <a:r>
                <a:rPr lang="en-US" sz="2399">
                  <a:solidFill>
                    <a:srgbClr val="F1F1E3"/>
                  </a:solidFill>
                  <a:latin typeface="TT Firs Neue"/>
                </a:rPr>
                <a:t>BAJO IMPACTO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1574749" y="6888714"/>
            <a:ext cx="2774071" cy="2774071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95250"/>
              <a:ext cx="660400" cy="641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39"/>
                </a:lnSpc>
              </a:pPr>
              <a:r>
                <a:rPr lang="en-US" sz="2399">
                  <a:solidFill>
                    <a:srgbClr val="F1F1E3"/>
                  </a:solidFill>
                  <a:latin typeface="TT Firs Neue"/>
                </a:rPr>
                <a:t>NATURALEZA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232657" y="659613"/>
            <a:ext cx="3034592" cy="3034592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9"/>
                </a:lnSpc>
              </a:pPr>
              <a:r>
                <a:rPr lang="en-US" sz="2299">
                  <a:solidFill>
                    <a:srgbClr val="F1F1E3"/>
                  </a:solidFill>
                  <a:latin typeface="TT Firs Neue"/>
                </a:rPr>
                <a:t>SOSTENIBLE</a:t>
              </a:r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362813" y="4023548"/>
            <a:ext cx="6412074" cy="5864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 algn="just">
              <a:lnSpc>
                <a:spcPts val="3079"/>
              </a:lnSpc>
              <a:buFont typeface="Arial"/>
              <a:buChar char="•"/>
            </a:pPr>
            <a:r>
              <a:rPr lang="en-US" sz="2799">
                <a:solidFill>
                  <a:srgbClr val="30645A"/>
                </a:solidFill>
                <a:latin typeface="TT Firs Neue"/>
              </a:rPr>
              <a:t>Es el que se desarrolla en el entorno rural (municipios de menos de 30.000 habitantes y densidad inferior a 100 hab/km2)</a:t>
            </a:r>
          </a:p>
          <a:p>
            <a:pPr algn="just">
              <a:lnSpc>
                <a:spcPts val="3079"/>
              </a:lnSpc>
            </a:pPr>
            <a:endParaRPr lang="en-US" sz="2799">
              <a:solidFill>
                <a:srgbClr val="30645A"/>
              </a:solidFill>
              <a:latin typeface="TT Firs Neue"/>
            </a:endParaRPr>
          </a:p>
          <a:p>
            <a:pPr marL="604519" lvl="1" indent="-302260" algn="just">
              <a:lnSpc>
                <a:spcPts val="3079"/>
              </a:lnSpc>
              <a:buFont typeface="Arial"/>
              <a:buChar char="•"/>
            </a:pPr>
            <a:r>
              <a:rPr lang="en-US" sz="2799">
                <a:solidFill>
                  <a:srgbClr val="30645A"/>
                </a:solidFill>
                <a:latin typeface="TT Firs Neue"/>
              </a:rPr>
              <a:t>Se busca el contacto con el medio natural y sus recursos.</a:t>
            </a:r>
          </a:p>
          <a:p>
            <a:pPr algn="just">
              <a:lnSpc>
                <a:spcPts val="3079"/>
              </a:lnSpc>
            </a:pPr>
            <a:endParaRPr lang="en-US" sz="2799">
              <a:solidFill>
                <a:srgbClr val="30645A"/>
              </a:solidFill>
              <a:latin typeface="TT Firs Neue"/>
            </a:endParaRPr>
          </a:p>
          <a:p>
            <a:pPr marL="604519" lvl="1" indent="-302260" algn="just">
              <a:lnSpc>
                <a:spcPts val="3079"/>
              </a:lnSpc>
              <a:buFont typeface="Arial"/>
              <a:buChar char="•"/>
            </a:pPr>
            <a:r>
              <a:rPr lang="en-US" sz="2799">
                <a:solidFill>
                  <a:srgbClr val="30645A"/>
                </a:solidFill>
                <a:latin typeface="TT Firs Neue"/>
              </a:rPr>
              <a:t>Se identifica como un tipo de turismo “sostenible” y de bajo impacto. </a:t>
            </a:r>
          </a:p>
          <a:p>
            <a:pPr algn="just">
              <a:lnSpc>
                <a:spcPts val="3079"/>
              </a:lnSpc>
            </a:pPr>
            <a:endParaRPr lang="en-US" sz="2799">
              <a:solidFill>
                <a:srgbClr val="30645A"/>
              </a:solidFill>
              <a:latin typeface="TT Firs Neue"/>
            </a:endParaRPr>
          </a:p>
          <a:p>
            <a:pPr marL="604519" lvl="1" indent="-302260" algn="just">
              <a:lnSpc>
                <a:spcPts val="3079"/>
              </a:lnSpc>
              <a:buFont typeface="Arial"/>
              <a:buChar char="•"/>
            </a:pPr>
            <a:r>
              <a:rPr lang="en-US" sz="2799">
                <a:solidFill>
                  <a:srgbClr val="30645A"/>
                </a:solidFill>
                <a:latin typeface="TT Firs Neue"/>
              </a:rPr>
              <a:t>Se promueve la conservación y el mantenimiento de los recursos del lugar.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62813" y="3300482"/>
            <a:ext cx="6375698" cy="3937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20"/>
              </a:lnSpc>
            </a:pPr>
            <a:endParaRPr/>
          </a:p>
        </p:txBody>
      </p:sp>
      <p:sp>
        <p:nvSpPr>
          <p:cNvPr id="22" name="TextBox 22"/>
          <p:cNvSpPr txBox="1"/>
          <p:nvPr/>
        </p:nvSpPr>
        <p:spPr>
          <a:xfrm>
            <a:off x="362813" y="2941764"/>
            <a:ext cx="6375698" cy="5651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96"/>
              </a:lnSpc>
              <a:spcBef>
                <a:spcPct val="0"/>
              </a:spcBef>
            </a:pPr>
            <a:r>
              <a:rPr lang="en-US" sz="3996">
                <a:solidFill>
                  <a:srgbClr val="30645A"/>
                </a:solidFill>
                <a:latin typeface="TT Firs Neue"/>
              </a:rPr>
              <a:t>CARACTERÍSTICAS: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160814">
            <a:off x="947755" y="601411"/>
            <a:ext cx="8752703" cy="1365484"/>
            <a:chOff x="0" y="0"/>
            <a:chExt cx="9951542" cy="15525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951542" cy="1552511"/>
            </a:xfrm>
            <a:custGeom>
              <a:avLst/>
              <a:gdLst/>
              <a:ahLst/>
              <a:cxnLst/>
              <a:rect l="l" t="t" r="r" b="b"/>
              <a:pathLst>
                <a:path w="9951542" h="1552511">
                  <a:moveTo>
                    <a:pt x="78327" y="0"/>
                  </a:moveTo>
                  <a:lnTo>
                    <a:pt x="9873215" y="0"/>
                  </a:lnTo>
                  <a:cubicBezTo>
                    <a:pt x="9893988" y="0"/>
                    <a:pt x="9913911" y="8252"/>
                    <a:pt x="9928601" y="22941"/>
                  </a:cubicBezTo>
                  <a:cubicBezTo>
                    <a:pt x="9943290" y="37631"/>
                    <a:pt x="9951542" y="57553"/>
                    <a:pt x="9951542" y="78327"/>
                  </a:cubicBezTo>
                  <a:lnTo>
                    <a:pt x="9951542" y="1474184"/>
                  </a:lnTo>
                  <a:cubicBezTo>
                    <a:pt x="9951542" y="1494958"/>
                    <a:pt x="9943290" y="1514881"/>
                    <a:pt x="9928601" y="1529570"/>
                  </a:cubicBezTo>
                  <a:cubicBezTo>
                    <a:pt x="9913911" y="1544259"/>
                    <a:pt x="9893988" y="1552511"/>
                    <a:pt x="9873215" y="1552511"/>
                  </a:cubicBezTo>
                  <a:lnTo>
                    <a:pt x="78327" y="1552511"/>
                  </a:lnTo>
                  <a:cubicBezTo>
                    <a:pt x="57553" y="1552511"/>
                    <a:pt x="37631" y="1544259"/>
                    <a:pt x="22941" y="1529570"/>
                  </a:cubicBezTo>
                  <a:cubicBezTo>
                    <a:pt x="8252" y="1514881"/>
                    <a:pt x="0" y="1494958"/>
                    <a:pt x="0" y="1474184"/>
                  </a:cubicBezTo>
                  <a:lnTo>
                    <a:pt x="0" y="78327"/>
                  </a:lnTo>
                  <a:cubicBezTo>
                    <a:pt x="0" y="57553"/>
                    <a:pt x="8252" y="37631"/>
                    <a:pt x="22941" y="22941"/>
                  </a:cubicBezTo>
                  <a:cubicBezTo>
                    <a:pt x="37631" y="8252"/>
                    <a:pt x="57553" y="0"/>
                    <a:pt x="78327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9951542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BENEFICIOS DEL CONTACTO CON LA NATURALEZA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86285" y="2307810"/>
            <a:ext cx="11655498" cy="6950490"/>
            <a:chOff x="0" y="0"/>
            <a:chExt cx="2736890" cy="16320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36890" cy="1632082"/>
            </a:xfrm>
            <a:custGeom>
              <a:avLst/>
              <a:gdLst/>
              <a:ahLst/>
              <a:cxnLst/>
              <a:rect l="l" t="t" r="r" b="b"/>
              <a:pathLst>
                <a:path w="2736890" h="1632082">
                  <a:moveTo>
                    <a:pt x="25241" y="0"/>
                  </a:moveTo>
                  <a:lnTo>
                    <a:pt x="2711649" y="0"/>
                  </a:lnTo>
                  <a:cubicBezTo>
                    <a:pt x="2725589" y="0"/>
                    <a:pt x="2736890" y="11301"/>
                    <a:pt x="2736890" y="25241"/>
                  </a:cubicBezTo>
                  <a:lnTo>
                    <a:pt x="2736890" y="1606841"/>
                  </a:lnTo>
                  <a:cubicBezTo>
                    <a:pt x="2736890" y="1620781"/>
                    <a:pt x="2725589" y="1632082"/>
                    <a:pt x="2711649" y="1632082"/>
                  </a:cubicBezTo>
                  <a:lnTo>
                    <a:pt x="25241" y="1632082"/>
                  </a:lnTo>
                  <a:cubicBezTo>
                    <a:pt x="11301" y="1632082"/>
                    <a:pt x="0" y="1620781"/>
                    <a:pt x="0" y="1606841"/>
                  </a:cubicBezTo>
                  <a:lnTo>
                    <a:pt x="0" y="25241"/>
                  </a:lnTo>
                  <a:cubicBezTo>
                    <a:pt x="0" y="11301"/>
                    <a:pt x="11301" y="0"/>
                    <a:pt x="25241" y="0"/>
                  </a:cubicBezTo>
                  <a:close/>
                </a:path>
              </a:pathLst>
            </a:custGeom>
            <a:solidFill>
              <a:srgbClr val="EFDDB7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736890" cy="16606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4424970" y="397511"/>
            <a:ext cx="3128447" cy="3168047"/>
          </a:xfrm>
          <a:custGeom>
            <a:avLst/>
            <a:gdLst/>
            <a:ahLst/>
            <a:cxnLst/>
            <a:rect l="l" t="t" r="r" b="b"/>
            <a:pathLst>
              <a:path w="3128447" h="3168047">
                <a:moveTo>
                  <a:pt x="0" y="0"/>
                </a:moveTo>
                <a:lnTo>
                  <a:pt x="3128447" y="0"/>
                </a:lnTo>
                <a:lnTo>
                  <a:pt x="3128447" y="3168047"/>
                </a:lnTo>
                <a:lnTo>
                  <a:pt x="0" y="31680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2209317" y="3840504"/>
            <a:ext cx="4763637" cy="3173773"/>
          </a:xfrm>
          <a:custGeom>
            <a:avLst/>
            <a:gdLst/>
            <a:ahLst/>
            <a:cxnLst/>
            <a:rect l="l" t="t" r="r" b="b"/>
            <a:pathLst>
              <a:path w="4763637" h="3173773">
                <a:moveTo>
                  <a:pt x="0" y="0"/>
                </a:moveTo>
                <a:lnTo>
                  <a:pt x="4763638" y="0"/>
                </a:lnTo>
                <a:lnTo>
                  <a:pt x="4763638" y="3173773"/>
                </a:lnTo>
                <a:lnTo>
                  <a:pt x="0" y="31737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3292457" y="7289223"/>
            <a:ext cx="4260960" cy="2801581"/>
          </a:xfrm>
          <a:custGeom>
            <a:avLst/>
            <a:gdLst/>
            <a:ahLst/>
            <a:cxnLst/>
            <a:rect l="l" t="t" r="r" b="b"/>
            <a:pathLst>
              <a:path w="4260960" h="2801581">
                <a:moveTo>
                  <a:pt x="0" y="0"/>
                </a:moveTo>
                <a:lnTo>
                  <a:pt x="4260960" y="0"/>
                </a:lnTo>
                <a:lnTo>
                  <a:pt x="4260960" y="2801581"/>
                </a:lnTo>
                <a:lnTo>
                  <a:pt x="0" y="28015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920997" y="2057400"/>
            <a:ext cx="6151626" cy="8229600"/>
          </a:xfrm>
          <a:custGeom>
            <a:avLst/>
            <a:gdLst/>
            <a:ahLst/>
            <a:cxnLst/>
            <a:rect l="l" t="t" r="r" b="b"/>
            <a:pathLst>
              <a:path w="6151626" h="8229600">
                <a:moveTo>
                  <a:pt x="0" y="0"/>
                </a:moveTo>
                <a:lnTo>
                  <a:pt x="6151626" y="0"/>
                </a:lnTo>
                <a:lnTo>
                  <a:pt x="615162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028700" y="4450682"/>
            <a:ext cx="3544571" cy="3829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31"/>
              </a:lnSpc>
            </a:pPr>
            <a:r>
              <a:rPr lang="en-US" sz="2372">
                <a:solidFill>
                  <a:srgbClr val="2F9B82"/>
                </a:solidFill>
                <a:latin typeface="TT Firs Neue"/>
              </a:rPr>
              <a:t>REDUCE EL ESTRÉS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28700" y="5196121"/>
            <a:ext cx="4850804" cy="7734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31"/>
              </a:lnSpc>
            </a:pPr>
            <a:r>
              <a:rPr lang="en-US" sz="2372">
                <a:solidFill>
                  <a:srgbClr val="2F9B82"/>
                </a:solidFill>
                <a:latin typeface="TT Firs Neue"/>
              </a:rPr>
              <a:t>REFUERZA EL SISTEMA INMUNOLÓGICO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722071" y="5153394"/>
            <a:ext cx="4025916" cy="3829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31"/>
              </a:lnSpc>
            </a:pPr>
            <a:r>
              <a:rPr lang="en-US" sz="2372">
                <a:solidFill>
                  <a:srgbClr val="2F9B82"/>
                </a:solidFill>
                <a:latin typeface="TT Firs Neue"/>
              </a:rPr>
              <a:t>AUMENTA LA AUTOESTIMA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722071" y="4450682"/>
            <a:ext cx="4843857" cy="3829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31"/>
              </a:lnSpc>
            </a:pPr>
            <a:r>
              <a:rPr lang="en-US" sz="2372">
                <a:solidFill>
                  <a:srgbClr val="2F9B82"/>
                </a:solidFill>
                <a:latin typeface="TT Firs Neue"/>
              </a:rPr>
              <a:t>AUMENTA LA CONCENTRACIÓN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28700" y="3064427"/>
            <a:ext cx="3544571" cy="5837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15"/>
              </a:lnSpc>
            </a:pPr>
            <a:r>
              <a:rPr lang="en-US" sz="3572">
                <a:solidFill>
                  <a:srgbClr val="2F9B82"/>
                </a:solidFill>
                <a:latin typeface="TT Firs Neue Bold"/>
              </a:rPr>
              <a:t>SALUD FÍSICA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6114034" y="2769152"/>
            <a:ext cx="5606443" cy="11742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15"/>
              </a:lnSpc>
            </a:pPr>
            <a:r>
              <a:rPr lang="en-US" sz="3572">
                <a:solidFill>
                  <a:srgbClr val="2F9B82"/>
                </a:solidFill>
                <a:latin typeface="TT Firs Neue Bold"/>
              </a:rPr>
              <a:t>BIENESTAR MENTAL Y EMOCIONAL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028700" y="6331538"/>
            <a:ext cx="4850804" cy="7734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31"/>
              </a:lnSpc>
            </a:pPr>
            <a:r>
              <a:rPr lang="en-US" sz="2372">
                <a:solidFill>
                  <a:srgbClr val="2F9B82"/>
                </a:solidFill>
                <a:latin typeface="TT Firs Neue"/>
              </a:rPr>
              <a:t>CONTRIBUYE A MEJORAR LA VISTA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28700" y="7466954"/>
            <a:ext cx="4019531" cy="3829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31"/>
              </a:lnSpc>
            </a:pPr>
            <a:r>
              <a:rPr lang="en-US" sz="2372">
                <a:solidFill>
                  <a:srgbClr val="2F9B82"/>
                </a:solidFill>
                <a:latin typeface="TT Firs Neue"/>
              </a:rPr>
              <a:t>OXIGENA EL ORGANISMO                              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6722071" y="6331538"/>
            <a:ext cx="4025916" cy="3829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31"/>
              </a:lnSpc>
            </a:pPr>
            <a:r>
              <a:rPr lang="en-US" sz="2372">
                <a:solidFill>
                  <a:srgbClr val="2F9B82"/>
                </a:solidFill>
                <a:latin typeface="TT Firs Neue"/>
              </a:rPr>
              <a:t>FAVORECE EL DESCANSO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722071" y="7526022"/>
            <a:ext cx="4998406" cy="7734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31"/>
              </a:lnSpc>
            </a:pPr>
            <a:r>
              <a:rPr lang="en-US" sz="2372">
                <a:solidFill>
                  <a:srgbClr val="2F9B82"/>
                </a:solidFill>
                <a:latin typeface="TT Firs Neue"/>
              </a:rPr>
              <a:t>ESTIMULA LA CURIOSIDAD Y CREATIVIDAD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728339">
            <a:off x="13668176" y="1136361"/>
            <a:ext cx="8262326" cy="8716855"/>
            <a:chOff x="0" y="0"/>
            <a:chExt cx="2077720" cy="2192020"/>
          </a:xfrm>
        </p:grpSpPr>
        <p:sp>
          <p:nvSpPr>
            <p:cNvPr id="3" name="Freeform 3"/>
            <p:cNvSpPr/>
            <p:nvPr/>
          </p:nvSpPr>
          <p:spPr>
            <a:xfrm>
              <a:off x="-7620" y="-2540"/>
              <a:ext cx="2085340" cy="2194560"/>
            </a:xfrm>
            <a:custGeom>
              <a:avLst/>
              <a:gdLst/>
              <a:ahLst/>
              <a:cxnLst/>
              <a:rect l="l" t="t" r="r" b="b"/>
              <a:pathLst>
                <a:path w="2085340" h="2194560">
                  <a:moveTo>
                    <a:pt x="2085340" y="394970"/>
                  </a:moveTo>
                  <a:cubicBezTo>
                    <a:pt x="2084070" y="394970"/>
                    <a:pt x="2082800" y="394970"/>
                    <a:pt x="2081530" y="393700"/>
                  </a:cubicBezTo>
                  <a:cubicBezTo>
                    <a:pt x="2075180" y="392430"/>
                    <a:pt x="2067560" y="393700"/>
                    <a:pt x="2063750" y="387350"/>
                  </a:cubicBezTo>
                  <a:cubicBezTo>
                    <a:pt x="2062480" y="384810"/>
                    <a:pt x="2058670" y="382270"/>
                    <a:pt x="2056130" y="381000"/>
                  </a:cubicBezTo>
                  <a:cubicBezTo>
                    <a:pt x="2051050" y="375920"/>
                    <a:pt x="2044700" y="370840"/>
                    <a:pt x="2038350" y="365760"/>
                  </a:cubicBezTo>
                  <a:lnTo>
                    <a:pt x="2026920" y="354330"/>
                  </a:lnTo>
                  <a:cubicBezTo>
                    <a:pt x="2025650" y="353060"/>
                    <a:pt x="2025650" y="351790"/>
                    <a:pt x="2025650" y="350520"/>
                  </a:cubicBezTo>
                  <a:cubicBezTo>
                    <a:pt x="2023110" y="347980"/>
                    <a:pt x="2019300" y="345440"/>
                    <a:pt x="2015490" y="345440"/>
                  </a:cubicBezTo>
                  <a:cubicBezTo>
                    <a:pt x="2009140" y="344170"/>
                    <a:pt x="2002790" y="344170"/>
                    <a:pt x="1996440" y="342900"/>
                  </a:cubicBezTo>
                  <a:lnTo>
                    <a:pt x="1991360" y="342900"/>
                  </a:lnTo>
                  <a:cubicBezTo>
                    <a:pt x="1985010" y="340360"/>
                    <a:pt x="1979930" y="339090"/>
                    <a:pt x="1973580" y="340360"/>
                  </a:cubicBezTo>
                  <a:cubicBezTo>
                    <a:pt x="1971040" y="340360"/>
                    <a:pt x="1968500" y="340360"/>
                    <a:pt x="1967230" y="337820"/>
                  </a:cubicBezTo>
                  <a:cubicBezTo>
                    <a:pt x="1965960" y="335280"/>
                    <a:pt x="1963420" y="334010"/>
                    <a:pt x="1962150" y="332740"/>
                  </a:cubicBezTo>
                  <a:cubicBezTo>
                    <a:pt x="1959610" y="330200"/>
                    <a:pt x="1955800" y="328930"/>
                    <a:pt x="1953260" y="327660"/>
                  </a:cubicBezTo>
                  <a:cubicBezTo>
                    <a:pt x="1948180" y="323850"/>
                    <a:pt x="1944370" y="320040"/>
                    <a:pt x="1938020" y="320040"/>
                  </a:cubicBezTo>
                  <a:cubicBezTo>
                    <a:pt x="1932940" y="320040"/>
                    <a:pt x="1927860" y="318770"/>
                    <a:pt x="1922780" y="317500"/>
                  </a:cubicBezTo>
                  <a:cubicBezTo>
                    <a:pt x="1921510" y="317500"/>
                    <a:pt x="1921510" y="317500"/>
                    <a:pt x="1921510" y="316230"/>
                  </a:cubicBezTo>
                  <a:cubicBezTo>
                    <a:pt x="1917700" y="311150"/>
                    <a:pt x="1911350" y="309880"/>
                    <a:pt x="1905000" y="309880"/>
                  </a:cubicBezTo>
                  <a:cubicBezTo>
                    <a:pt x="1902460" y="309880"/>
                    <a:pt x="1899920" y="308610"/>
                    <a:pt x="1899920" y="307340"/>
                  </a:cubicBezTo>
                  <a:cubicBezTo>
                    <a:pt x="1898650" y="303530"/>
                    <a:pt x="1896110" y="302260"/>
                    <a:pt x="1893570" y="302260"/>
                  </a:cubicBezTo>
                  <a:cubicBezTo>
                    <a:pt x="1889760" y="302260"/>
                    <a:pt x="1885950" y="300990"/>
                    <a:pt x="1883410" y="302260"/>
                  </a:cubicBezTo>
                  <a:cubicBezTo>
                    <a:pt x="1873250" y="306070"/>
                    <a:pt x="1865630" y="298450"/>
                    <a:pt x="1856740" y="297180"/>
                  </a:cubicBezTo>
                  <a:lnTo>
                    <a:pt x="1855470" y="295910"/>
                  </a:lnTo>
                  <a:cubicBezTo>
                    <a:pt x="1852930" y="289560"/>
                    <a:pt x="1846580" y="289560"/>
                    <a:pt x="1840230" y="288290"/>
                  </a:cubicBezTo>
                  <a:cubicBezTo>
                    <a:pt x="1840230" y="287020"/>
                    <a:pt x="1841500" y="287020"/>
                    <a:pt x="1841500" y="285750"/>
                  </a:cubicBezTo>
                  <a:cubicBezTo>
                    <a:pt x="1840230" y="285750"/>
                    <a:pt x="1838960" y="287020"/>
                    <a:pt x="1836420" y="287020"/>
                  </a:cubicBezTo>
                  <a:cubicBezTo>
                    <a:pt x="1835150" y="287020"/>
                    <a:pt x="1832610" y="288290"/>
                    <a:pt x="1831340" y="287020"/>
                  </a:cubicBezTo>
                  <a:cubicBezTo>
                    <a:pt x="1828801" y="283210"/>
                    <a:pt x="1824990" y="279400"/>
                    <a:pt x="1824990" y="275590"/>
                  </a:cubicBezTo>
                  <a:cubicBezTo>
                    <a:pt x="1824990" y="271780"/>
                    <a:pt x="1821180" y="271780"/>
                    <a:pt x="1819911" y="270510"/>
                  </a:cubicBezTo>
                  <a:lnTo>
                    <a:pt x="1817371" y="270510"/>
                  </a:lnTo>
                  <a:cubicBezTo>
                    <a:pt x="1812291" y="265430"/>
                    <a:pt x="1807211" y="264160"/>
                    <a:pt x="1800861" y="267970"/>
                  </a:cubicBezTo>
                  <a:cubicBezTo>
                    <a:pt x="1799590" y="264160"/>
                    <a:pt x="1802131" y="259080"/>
                    <a:pt x="1797051" y="257810"/>
                  </a:cubicBezTo>
                  <a:lnTo>
                    <a:pt x="1797051" y="256540"/>
                  </a:lnTo>
                  <a:cubicBezTo>
                    <a:pt x="1799590" y="250190"/>
                    <a:pt x="1795780" y="246380"/>
                    <a:pt x="1790701" y="243840"/>
                  </a:cubicBezTo>
                  <a:cubicBezTo>
                    <a:pt x="1786890" y="241300"/>
                    <a:pt x="1785621" y="238760"/>
                    <a:pt x="1785621" y="234950"/>
                  </a:cubicBezTo>
                  <a:lnTo>
                    <a:pt x="1785621" y="229870"/>
                  </a:lnTo>
                  <a:cubicBezTo>
                    <a:pt x="1780541" y="228600"/>
                    <a:pt x="1778001" y="223520"/>
                    <a:pt x="1775461" y="219710"/>
                  </a:cubicBezTo>
                  <a:cubicBezTo>
                    <a:pt x="1774190" y="214630"/>
                    <a:pt x="1771651" y="210820"/>
                    <a:pt x="1769111" y="207010"/>
                  </a:cubicBezTo>
                  <a:cubicBezTo>
                    <a:pt x="1766571" y="203200"/>
                    <a:pt x="1761490" y="200660"/>
                    <a:pt x="1761490" y="194310"/>
                  </a:cubicBezTo>
                  <a:cubicBezTo>
                    <a:pt x="1761490" y="190500"/>
                    <a:pt x="1760220" y="186690"/>
                    <a:pt x="1758951" y="182880"/>
                  </a:cubicBezTo>
                  <a:cubicBezTo>
                    <a:pt x="1756411" y="177800"/>
                    <a:pt x="1753871" y="173990"/>
                    <a:pt x="1750061" y="168910"/>
                  </a:cubicBezTo>
                  <a:cubicBezTo>
                    <a:pt x="1752601" y="165100"/>
                    <a:pt x="1755140" y="162560"/>
                    <a:pt x="1751331" y="158750"/>
                  </a:cubicBezTo>
                  <a:lnTo>
                    <a:pt x="1751331" y="156210"/>
                  </a:lnTo>
                  <a:cubicBezTo>
                    <a:pt x="1751331" y="154940"/>
                    <a:pt x="1750061" y="153670"/>
                    <a:pt x="1750061" y="152400"/>
                  </a:cubicBezTo>
                  <a:cubicBezTo>
                    <a:pt x="1748790" y="151130"/>
                    <a:pt x="1746251" y="149860"/>
                    <a:pt x="1744981" y="148590"/>
                  </a:cubicBezTo>
                  <a:cubicBezTo>
                    <a:pt x="1741171" y="144780"/>
                    <a:pt x="1738631" y="139700"/>
                    <a:pt x="1732281" y="142240"/>
                  </a:cubicBezTo>
                  <a:cubicBezTo>
                    <a:pt x="1729741" y="137160"/>
                    <a:pt x="1728471" y="132080"/>
                    <a:pt x="1727201" y="127000"/>
                  </a:cubicBezTo>
                  <a:cubicBezTo>
                    <a:pt x="1725931" y="123190"/>
                    <a:pt x="1724661" y="120650"/>
                    <a:pt x="1723391" y="116840"/>
                  </a:cubicBezTo>
                  <a:lnTo>
                    <a:pt x="1723391" y="115570"/>
                  </a:lnTo>
                  <a:cubicBezTo>
                    <a:pt x="1725931" y="110490"/>
                    <a:pt x="1722121" y="106680"/>
                    <a:pt x="1722121" y="102870"/>
                  </a:cubicBezTo>
                  <a:cubicBezTo>
                    <a:pt x="1722121" y="100330"/>
                    <a:pt x="1719581" y="97790"/>
                    <a:pt x="1718311" y="95250"/>
                  </a:cubicBezTo>
                  <a:cubicBezTo>
                    <a:pt x="1717040" y="91440"/>
                    <a:pt x="1713231" y="88900"/>
                    <a:pt x="1713231" y="85090"/>
                  </a:cubicBezTo>
                  <a:lnTo>
                    <a:pt x="1713231" y="64770"/>
                  </a:lnTo>
                  <a:cubicBezTo>
                    <a:pt x="1711961" y="57150"/>
                    <a:pt x="1709421" y="53340"/>
                    <a:pt x="1700531" y="52070"/>
                  </a:cubicBezTo>
                  <a:cubicBezTo>
                    <a:pt x="1699261" y="52070"/>
                    <a:pt x="1697991" y="52070"/>
                    <a:pt x="1697991" y="50800"/>
                  </a:cubicBezTo>
                  <a:cubicBezTo>
                    <a:pt x="1695451" y="46990"/>
                    <a:pt x="1691641" y="45720"/>
                    <a:pt x="1686561" y="44450"/>
                  </a:cubicBezTo>
                  <a:cubicBezTo>
                    <a:pt x="1682751" y="44450"/>
                    <a:pt x="1680211" y="44450"/>
                    <a:pt x="1677671" y="45720"/>
                  </a:cubicBezTo>
                  <a:cubicBezTo>
                    <a:pt x="1671321" y="49530"/>
                    <a:pt x="1664971" y="53340"/>
                    <a:pt x="1659891" y="58420"/>
                  </a:cubicBezTo>
                  <a:cubicBezTo>
                    <a:pt x="1653541" y="63500"/>
                    <a:pt x="1648461" y="67310"/>
                    <a:pt x="1640841" y="63500"/>
                  </a:cubicBezTo>
                  <a:lnTo>
                    <a:pt x="1638301" y="63500"/>
                  </a:lnTo>
                  <a:cubicBezTo>
                    <a:pt x="1635761" y="62230"/>
                    <a:pt x="1631951" y="60960"/>
                    <a:pt x="1629411" y="59690"/>
                  </a:cubicBezTo>
                  <a:cubicBezTo>
                    <a:pt x="1628141" y="60960"/>
                    <a:pt x="1626871" y="62230"/>
                    <a:pt x="1623061" y="60960"/>
                  </a:cubicBezTo>
                  <a:cubicBezTo>
                    <a:pt x="1615441" y="59690"/>
                    <a:pt x="1609091" y="58420"/>
                    <a:pt x="1602741" y="53340"/>
                  </a:cubicBezTo>
                  <a:cubicBezTo>
                    <a:pt x="1601471" y="52070"/>
                    <a:pt x="1598931" y="52070"/>
                    <a:pt x="1597661" y="52070"/>
                  </a:cubicBezTo>
                  <a:cubicBezTo>
                    <a:pt x="1592581" y="50800"/>
                    <a:pt x="1586231" y="49530"/>
                    <a:pt x="1579881" y="46990"/>
                  </a:cubicBezTo>
                  <a:cubicBezTo>
                    <a:pt x="1584961" y="43180"/>
                    <a:pt x="1583691" y="40640"/>
                    <a:pt x="1581151" y="38100"/>
                  </a:cubicBezTo>
                  <a:cubicBezTo>
                    <a:pt x="1577341" y="33020"/>
                    <a:pt x="1572261" y="33020"/>
                    <a:pt x="1568451" y="35560"/>
                  </a:cubicBezTo>
                  <a:cubicBezTo>
                    <a:pt x="1559561" y="39370"/>
                    <a:pt x="1550671" y="44450"/>
                    <a:pt x="1540511" y="48260"/>
                  </a:cubicBezTo>
                  <a:cubicBezTo>
                    <a:pt x="1536701" y="50800"/>
                    <a:pt x="1531621" y="52070"/>
                    <a:pt x="1526541" y="53340"/>
                  </a:cubicBezTo>
                  <a:cubicBezTo>
                    <a:pt x="1522731" y="54610"/>
                    <a:pt x="1518921" y="53340"/>
                    <a:pt x="1515111" y="54610"/>
                  </a:cubicBezTo>
                  <a:cubicBezTo>
                    <a:pt x="1511301" y="55880"/>
                    <a:pt x="1507491" y="57150"/>
                    <a:pt x="1502411" y="55880"/>
                  </a:cubicBezTo>
                  <a:cubicBezTo>
                    <a:pt x="1501141" y="55880"/>
                    <a:pt x="1498601" y="57150"/>
                    <a:pt x="1497331" y="57150"/>
                  </a:cubicBezTo>
                  <a:cubicBezTo>
                    <a:pt x="1494791" y="58420"/>
                    <a:pt x="1493521" y="59690"/>
                    <a:pt x="1490981" y="58420"/>
                  </a:cubicBezTo>
                  <a:cubicBezTo>
                    <a:pt x="1485901" y="58420"/>
                    <a:pt x="1483361" y="60960"/>
                    <a:pt x="1480821" y="63500"/>
                  </a:cubicBezTo>
                  <a:cubicBezTo>
                    <a:pt x="1478281" y="66040"/>
                    <a:pt x="1475741" y="71120"/>
                    <a:pt x="1473201" y="72390"/>
                  </a:cubicBezTo>
                  <a:cubicBezTo>
                    <a:pt x="1469391" y="73660"/>
                    <a:pt x="1466851" y="76200"/>
                    <a:pt x="1464311" y="78740"/>
                  </a:cubicBezTo>
                  <a:cubicBezTo>
                    <a:pt x="1461771" y="81280"/>
                    <a:pt x="1459231" y="82550"/>
                    <a:pt x="1456691" y="83820"/>
                  </a:cubicBezTo>
                  <a:cubicBezTo>
                    <a:pt x="1452881" y="86360"/>
                    <a:pt x="1449071" y="87630"/>
                    <a:pt x="1445261" y="90170"/>
                  </a:cubicBezTo>
                  <a:cubicBezTo>
                    <a:pt x="1441451" y="93980"/>
                    <a:pt x="1436371" y="96520"/>
                    <a:pt x="1431291" y="96520"/>
                  </a:cubicBezTo>
                  <a:cubicBezTo>
                    <a:pt x="1426211" y="97790"/>
                    <a:pt x="1419861" y="97790"/>
                    <a:pt x="1414781" y="101600"/>
                  </a:cubicBezTo>
                  <a:cubicBezTo>
                    <a:pt x="1414781" y="101600"/>
                    <a:pt x="1413511" y="102870"/>
                    <a:pt x="1412241" y="102870"/>
                  </a:cubicBezTo>
                  <a:cubicBezTo>
                    <a:pt x="1407161" y="102870"/>
                    <a:pt x="1402081" y="101600"/>
                    <a:pt x="1397001" y="101600"/>
                  </a:cubicBezTo>
                  <a:cubicBezTo>
                    <a:pt x="1393191" y="101600"/>
                    <a:pt x="1386841" y="100330"/>
                    <a:pt x="1384301" y="106680"/>
                  </a:cubicBezTo>
                  <a:cubicBezTo>
                    <a:pt x="1384301" y="106680"/>
                    <a:pt x="1383031" y="107950"/>
                    <a:pt x="1381761" y="107950"/>
                  </a:cubicBezTo>
                  <a:cubicBezTo>
                    <a:pt x="1377951" y="109220"/>
                    <a:pt x="1374141" y="111760"/>
                    <a:pt x="1370331" y="113030"/>
                  </a:cubicBezTo>
                  <a:cubicBezTo>
                    <a:pt x="1370331" y="115570"/>
                    <a:pt x="1366521" y="116840"/>
                    <a:pt x="1363981" y="116840"/>
                  </a:cubicBezTo>
                  <a:cubicBezTo>
                    <a:pt x="1352551" y="115570"/>
                    <a:pt x="1342391" y="115570"/>
                    <a:pt x="1330961" y="111760"/>
                  </a:cubicBezTo>
                  <a:cubicBezTo>
                    <a:pt x="1325881" y="110490"/>
                    <a:pt x="1320801" y="107950"/>
                    <a:pt x="1314451" y="105410"/>
                  </a:cubicBezTo>
                  <a:cubicBezTo>
                    <a:pt x="1313181" y="105410"/>
                    <a:pt x="1311911" y="104140"/>
                    <a:pt x="1310641" y="104140"/>
                  </a:cubicBezTo>
                  <a:cubicBezTo>
                    <a:pt x="1301751" y="104140"/>
                    <a:pt x="1292861" y="105410"/>
                    <a:pt x="1282701" y="105410"/>
                  </a:cubicBezTo>
                  <a:lnTo>
                    <a:pt x="1281431" y="105410"/>
                  </a:lnTo>
                  <a:cubicBezTo>
                    <a:pt x="1276351" y="102870"/>
                    <a:pt x="1270001" y="104140"/>
                    <a:pt x="1264921" y="107950"/>
                  </a:cubicBezTo>
                  <a:cubicBezTo>
                    <a:pt x="1263651" y="109220"/>
                    <a:pt x="1261111" y="110490"/>
                    <a:pt x="1259841" y="110490"/>
                  </a:cubicBezTo>
                  <a:cubicBezTo>
                    <a:pt x="1253491" y="109220"/>
                    <a:pt x="1248411" y="107950"/>
                    <a:pt x="1242061" y="106680"/>
                  </a:cubicBezTo>
                  <a:cubicBezTo>
                    <a:pt x="1235711" y="105410"/>
                    <a:pt x="1230631" y="104140"/>
                    <a:pt x="1224281" y="104140"/>
                  </a:cubicBezTo>
                  <a:cubicBezTo>
                    <a:pt x="1219201" y="104140"/>
                    <a:pt x="1214121" y="102870"/>
                    <a:pt x="1209041" y="100330"/>
                  </a:cubicBezTo>
                  <a:cubicBezTo>
                    <a:pt x="1203961" y="97790"/>
                    <a:pt x="1198881" y="96520"/>
                    <a:pt x="1193801" y="93980"/>
                  </a:cubicBezTo>
                  <a:cubicBezTo>
                    <a:pt x="1191261" y="92710"/>
                    <a:pt x="1187451" y="92710"/>
                    <a:pt x="1183641" y="91440"/>
                  </a:cubicBezTo>
                  <a:cubicBezTo>
                    <a:pt x="1183641" y="87630"/>
                    <a:pt x="1184911" y="85090"/>
                    <a:pt x="1184911" y="82550"/>
                  </a:cubicBezTo>
                  <a:cubicBezTo>
                    <a:pt x="1178561" y="85090"/>
                    <a:pt x="1174751" y="83820"/>
                    <a:pt x="1170941" y="81280"/>
                  </a:cubicBezTo>
                  <a:cubicBezTo>
                    <a:pt x="1168401" y="80010"/>
                    <a:pt x="1164591" y="80010"/>
                    <a:pt x="1162051" y="78740"/>
                  </a:cubicBezTo>
                  <a:lnTo>
                    <a:pt x="1158241" y="78740"/>
                  </a:lnTo>
                  <a:cubicBezTo>
                    <a:pt x="1153161" y="76200"/>
                    <a:pt x="1146811" y="76200"/>
                    <a:pt x="1140461" y="76200"/>
                  </a:cubicBezTo>
                  <a:cubicBezTo>
                    <a:pt x="1132841" y="76200"/>
                    <a:pt x="1123951" y="74930"/>
                    <a:pt x="1116331" y="69850"/>
                  </a:cubicBezTo>
                  <a:cubicBezTo>
                    <a:pt x="1109981" y="66040"/>
                    <a:pt x="1102361" y="63500"/>
                    <a:pt x="1094741" y="64770"/>
                  </a:cubicBezTo>
                  <a:cubicBezTo>
                    <a:pt x="1090931" y="66040"/>
                    <a:pt x="1087121" y="68580"/>
                    <a:pt x="1083311" y="69850"/>
                  </a:cubicBezTo>
                  <a:cubicBezTo>
                    <a:pt x="1076961" y="72390"/>
                    <a:pt x="1071881" y="77470"/>
                    <a:pt x="1065531" y="80010"/>
                  </a:cubicBezTo>
                  <a:cubicBezTo>
                    <a:pt x="1059181" y="82550"/>
                    <a:pt x="1051561" y="85090"/>
                    <a:pt x="1043941" y="87630"/>
                  </a:cubicBezTo>
                  <a:cubicBezTo>
                    <a:pt x="1040131" y="88900"/>
                    <a:pt x="1036321" y="91440"/>
                    <a:pt x="1032511" y="92710"/>
                  </a:cubicBezTo>
                  <a:cubicBezTo>
                    <a:pt x="1026161" y="95250"/>
                    <a:pt x="1021081" y="96520"/>
                    <a:pt x="1014731" y="99060"/>
                  </a:cubicBezTo>
                  <a:cubicBezTo>
                    <a:pt x="1010921" y="100330"/>
                    <a:pt x="1005841" y="104140"/>
                    <a:pt x="1002031" y="105410"/>
                  </a:cubicBezTo>
                  <a:cubicBezTo>
                    <a:pt x="994411" y="107950"/>
                    <a:pt x="986791" y="111760"/>
                    <a:pt x="977901" y="113030"/>
                  </a:cubicBezTo>
                  <a:cubicBezTo>
                    <a:pt x="974091" y="114300"/>
                    <a:pt x="972821" y="116840"/>
                    <a:pt x="970281" y="118110"/>
                  </a:cubicBezTo>
                  <a:lnTo>
                    <a:pt x="958851" y="121920"/>
                  </a:lnTo>
                  <a:cubicBezTo>
                    <a:pt x="951231" y="124460"/>
                    <a:pt x="944881" y="127000"/>
                    <a:pt x="937261" y="128270"/>
                  </a:cubicBezTo>
                  <a:cubicBezTo>
                    <a:pt x="933451" y="129540"/>
                    <a:pt x="928371" y="130810"/>
                    <a:pt x="924561" y="132080"/>
                  </a:cubicBezTo>
                  <a:cubicBezTo>
                    <a:pt x="923291" y="132080"/>
                    <a:pt x="923291" y="133350"/>
                    <a:pt x="922021" y="133350"/>
                  </a:cubicBezTo>
                  <a:cubicBezTo>
                    <a:pt x="919481" y="135890"/>
                    <a:pt x="916941" y="138430"/>
                    <a:pt x="913131" y="139700"/>
                  </a:cubicBezTo>
                  <a:cubicBezTo>
                    <a:pt x="906781" y="142240"/>
                    <a:pt x="900431" y="144780"/>
                    <a:pt x="894081" y="146050"/>
                  </a:cubicBezTo>
                  <a:cubicBezTo>
                    <a:pt x="891541" y="147320"/>
                    <a:pt x="887731" y="147320"/>
                    <a:pt x="885191" y="147320"/>
                  </a:cubicBezTo>
                  <a:cubicBezTo>
                    <a:pt x="877571" y="148590"/>
                    <a:pt x="869951" y="152400"/>
                    <a:pt x="862331" y="154940"/>
                  </a:cubicBezTo>
                  <a:cubicBezTo>
                    <a:pt x="855981" y="157480"/>
                    <a:pt x="849631" y="158750"/>
                    <a:pt x="844551" y="161290"/>
                  </a:cubicBezTo>
                  <a:cubicBezTo>
                    <a:pt x="836931" y="163830"/>
                    <a:pt x="829311" y="166370"/>
                    <a:pt x="825501" y="173990"/>
                  </a:cubicBezTo>
                  <a:cubicBezTo>
                    <a:pt x="825501" y="175260"/>
                    <a:pt x="822961" y="175260"/>
                    <a:pt x="822961" y="175260"/>
                  </a:cubicBezTo>
                  <a:cubicBezTo>
                    <a:pt x="819151" y="176530"/>
                    <a:pt x="814071" y="177800"/>
                    <a:pt x="810261" y="179070"/>
                  </a:cubicBezTo>
                  <a:cubicBezTo>
                    <a:pt x="808991" y="180340"/>
                    <a:pt x="807721" y="179070"/>
                    <a:pt x="807721" y="177800"/>
                  </a:cubicBezTo>
                  <a:cubicBezTo>
                    <a:pt x="806451" y="172720"/>
                    <a:pt x="806451" y="166370"/>
                    <a:pt x="798831" y="163830"/>
                  </a:cubicBezTo>
                  <a:lnTo>
                    <a:pt x="797561" y="162560"/>
                  </a:lnTo>
                  <a:cubicBezTo>
                    <a:pt x="797561" y="156210"/>
                    <a:pt x="792481" y="153670"/>
                    <a:pt x="787401" y="151130"/>
                  </a:cubicBezTo>
                  <a:cubicBezTo>
                    <a:pt x="782321" y="148590"/>
                    <a:pt x="778511" y="147320"/>
                    <a:pt x="774701" y="142240"/>
                  </a:cubicBezTo>
                  <a:cubicBezTo>
                    <a:pt x="772161" y="138430"/>
                    <a:pt x="767081" y="135890"/>
                    <a:pt x="763271" y="132080"/>
                  </a:cubicBezTo>
                  <a:cubicBezTo>
                    <a:pt x="759461" y="129540"/>
                    <a:pt x="754381" y="128270"/>
                    <a:pt x="751841" y="123190"/>
                  </a:cubicBezTo>
                  <a:cubicBezTo>
                    <a:pt x="750571" y="120650"/>
                    <a:pt x="748031" y="119380"/>
                    <a:pt x="745491" y="116840"/>
                  </a:cubicBezTo>
                  <a:cubicBezTo>
                    <a:pt x="746761" y="116840"/>
                    <a:pt x="744221" y="116840"/>
                    <a:pt x="742951" y="115570"/>
                  </a:cubicBezTo>
                  <a:cubicBezTo>
                    <a:pt x="741681" y="114300"/>
                    <a:pt x="740411" y="114300"/>
                    <a:pt x="739141" y="113030"/>
                  </a:cubicBezTo>
                  <a:cubicBezTo>
                    <a:pt x="737871" y="110490"/>
                    <a:pt x="736601" y="107950"/>
                    <a:pt x="732791" y="107950"/>
                  </a:cubicBezTo>
                  <a:cubicBezTo>
                    <a:pt x="731521" y="107950"/>
                    <a:pt x="730251" y="106680"/>
                    <a:pt x="728981" y="105410"/>
                  </a:cubicBezTo>
                  <a:cubicBezTo>
                    <a:pt x="727711" y="105410"/>
                    <a:pt x="726441" y="104140"/>
                    <a:pt x="723901" y="104140"/>
                  </a:cubicBezTo>
                  <a:lnTo>
                    <a:pt x="708661" y="96520"/>
                  </a:lnTo>
                  <a:cubicBezTo>
                    <a:pt x="704851" y="93980"/>
                    <a:pt x="701041" y="90170"/>
                    <a:pt x="695961" y="88900"/>
                  </a:cubicBezTo>
                  <a:cubicBezTo>
                    <a:pt x="688341" y="86360"/>
                    <a:pt x="681991" y="82550"/>
                    <a:pt x="676911" y="76200"/>
                  </a:cubicBezTo>
                  <a:cubicBezTo>
                    <a:pt x="671831" y="69850"/>
                    <a:pt x="665481" y="66040"/>
                    <a:pt x="657861" y="62230"/>
                  </a:cubicBezTo>
                  <a:cubicBezTo>
                    <a:pt x="654051" y="59690"/>
                    <a:pt x="650241" y="58420"/>
                    <a:pt x="647701" y="57150"/>
                  </a:cubicBezTo>
                  <a:cubicBezTo>
                    <a:pt x="642621" y="53340"/>
                    <a:pt x="636271" y="50800"/>
                    <a:pt x="629921" y="48260"/>
                  </a:cubicBezTo>
                  <a:cubicBezTo>
                    <a:pt x="632461" y="44450"/>
                    <a:pt x="631191" y="44450"/>
                    <a:pt x="628651" y="43180"/>
                  </a:cubicBezTo>
                  <a:cubicBezTo>
                    <a:pt x="626111" y="41910"/>
                    <a:pt x="623571" y="41910"/>
                    <a:pt x="622301" y="40640"/>
                  </a:cubicBezTo>
                  <a:cubicBezTo>
                    <a:pt x="621031" y="36830"/>
                    <a:pt x="617221" y="36830"/>
                    <a:pt x="614681" y="34290"/>
                  </a:cubicBezTo>
                  <a:cubicBezTo>
                    <a:pt x="610871" y="30480"/>
                    <a:pt x="605791" y="26670"/>
                    <a:pt x="601981" y="22860"/>
                  </a:cubicBezTo>
                  <a:cubicBezTo>
                    <a:pt x="600711" y="21590"/>
                    <a:pt x="599441" y="20320"/>
                    <a:pt x="598171" y="20320"/>
                  </a:cubicBezTo>
                  <a:cubicBezTo>
                    <a:pt x="588011" y="19050"/>
                    <a:pt x="580391" y="12700"/>
                    <a:pt x="571501" y="8890"/>
                  </a:cubicBezTo>
                  <a:cubicBezTo>
                    <a:pt x="570231" y="7620"/>
                    <a:pt x="567691" y="6350"/>
                    <a:pt x="566421" y="6350"/>
                  </a:cubicBezTo>
                  <a:cubicBezTo>
                    <a:pt x="561341" y="6350"/>
                    <a:pt x="556261" y="7620"/>
                    <a:pt x="549911" y="7620"/>
                  </a:cubicBezTo>
                  <a:cubicBezTo>
                    <a:pt x="544831" y="7620"/>
                    <a:pt x="538481" y="6350"/>
                    <a:pt x="533401" y="5080"/>
                  </a:cubicBezTo>
                  <a:cubicBezTo>
                    <a:pt x="528321" y="3810"/>
                    <a:pt x="523241" y="3810"/>
                    <a:pt x="518161" y="1270"/>
                  </a:cubicBezTo>
                  <a:cubicBezTo>
                    <a:pt x="513081" y="0"/>
                    <a:pt x="509271" y="2540"/>
                    <a:pt x="505461" y="1270"/>
                  </a:cubicBezTo>
                  <a:cubicBezTo>
                    <a:pt x="502921" y="2540"/>
                    <a:pt x="496571" y="5080"/>
                    <a:pt x="492761" y="7620"/>
                  </a:cubicBezTo>
                  <a:cubicBezTo>
                    <a:pt x="487681" y="10160"/>
                    <a:pt x="482601" y="13970"/>
                    <a:pt x="477521" y="17780"/>
                  </a:cubicBezTo>
                  <a:cubicBezTo>
                    <a:pt x="471171" y="21590"/>
                    <a:pt x="463551" y="25400"/>
                    <a:pt x="455931" y="29210"/>
                  </a:cubicBezTo>
                  <a:cubicBezTo>
                    <a:pt x="454661" y="30480"/>
                    <a:pt x="452121" y="30480"/>
                    <a:pt x="449581" y="29210"/>
                  </a:cubicBezTo>
                  <a:cubicBezTo>
                    <a:pt x="447041" y="27940"/>
                    <a:pt x="444501" y="29210"/>
                    <a:pt x="441961" y="30480"/>
                  </a:cubicBezTo>
                  <a:cubicBezTo>
                    <a:pt x="438151" y="33020"/>
                    <a:pt x="433071" y="34290"/>
                    <a:pt x="429261" y="36830"/>
                  </a:cubicBezTo>
                  <a:cubicBezTo>
                    <a:pt x="422911" y="41910"/>
                    <a:pt x="416561" y="48260"/>
                    <a:pt x="407671" y="49530"/>
                  </a:cubicBezTo>
                  <a:cubicBezTo>
                    <a:pt x="402591" y="49530"/>
                    <a:pt x="397511" y="53340"/>
                    <a:pt x="392431" y="53340"/>
                  </a:cubicBezTo>
                  <a:cubicBezTo>
                    <a:pt x="388621" y="53340"/>
                    <a:pt x="386081" y="53340"/>
                    <a:pt x="382271" y="54610"/>
                  </a:cubicBezTo>
                  <a:cubicBezTo>
                    <a:pt x="377191" y="55880"/>
                    <a:pt x="372111" y="58420"/>
                    <a:pt x="365761" y="58420"/>
                  </a:cubicBezTo>
                  <a:cubicBezTo>
                    <a:pt x="358141" y="58420"/>
                    <a:pt x="351791" y="62230"/>
                    <a:pt x="344171" y="64770"/>
                  </a:cubicBezTo>
                  <a:cubicBezTo>
                    <a:pt x="336551" y="68580"/>
                    <a:pt x="330201" y="72390"/>
                    <a:pt x="322581" y="76200"/>
                  </a:cubicBezTo>
                  <a:cubicBezTo>
                    <a:pt x="317501" y="78740"/>
                    <a:pt x="312421" y="78740"/>
                    <a:pt x="306071" y="77470"/>
                  </a:cubicBezTo>
                  <a:cubicBezTo>
                    <a:pt x="302261" y="77470"/>
                    <a:pt x="299721" y="76200"/>
                    <a:pt x="297181" y="78740"/>
                  </a:cubicBezTo>
                  <a:lnTo>
                    <a:pt x="285751" y="86360"/>
                  </a:lnTo>
                  <a:cubicBezTo>
                    <a:pt x="280671" y="90170"/>
                    <a:pt x="276861" y="95250"/>
                    <a:pt x="273051" y="99060"/>
                  </a:cubicBezTo>
                  <a:cubicBezTo>
                    <a:pt x="267971" y="105410"/>
                    <a:pt x="265431" y="113030"/>
                    <a:pt x="257811" y="116840"/>
                  </a:cubicBezTo>
                  <a:cubicBezTo>
                    <a:pt x="256541" y="118110"/>
                    <a:pt x="255271" y="120650"/>
                    <a:pt x="254001" y="123190"/>
                  </a:cubicBezTo>
                  <a:cubicBezTo>
                    <a:pt x="252731" y="124460"/>
                    <a:pt x="252731" y="125730"/>
                    <a:pt x="251461" y="127000"/>
                  </a:cubicBezTo>
                  <a:cubicBezTo>
                    <a:pt x="247651" y="130810"/>
                    <a:pt x="243841" y="134620"/>
                    <a:pt x="241301" y="139700"/>
                  </a:cubicBezTo>
                  <a:cubicBezTo>
                    <a:pt x="238761" y="144780"/>
                    <a:pt x="232411" y="146050"/>
                    <a:pt x="229871" y="149860"/>
                  </a:cubicBezTo>
                  <a:cubicBezTo>
                    <a:pt x="226061" y="154940"/>
                    <a:pt x="218441" y="157480"/>
                    <a:pt x="213361" y="160020"/>
                  </a:cubicBezTo>
                  <a:cubicBezTo>
                    <a:pt x="205741" y="163830"/>
                    <a:pt x="199391" y="168910"/>
                    <a:pt x="195581" y="176530"/>
                  </a:cubicBezTo>
                  <a:cubicBezTo>
                    <a:pt x="195581" y="177800"/>
                    <a:pt x="195581" y="177800"/>
                    <a:pt x="194311" y="179070"/>
                  </a:cubicBezTo>
                  <a:cubicBezTo>
                    <a:pt x="185421" y="184150"/>
                    <a:pt x="176531" y="187960"/>
                    <a:pt x="167641" y="193040"/>
                  </a:cubicBezTo>
                  <a:cubicBezTo>
                    <a:pt x="161291" y="196850"/>
                    <a:pt x="153671" y="196850"/>
                    <a:pt x="147321" y="201930"/>
                  </a:cubicBezTo>
                  <a:cubicBezTo>
                    <a:pt x="144781" y="204470"/>
                    <a:pt x="140971" y="205740"/>
                    <a:pt x="137161" y="207010"/>
                  </a:cubicBezTo>
                  <a:cubicBezTo>
                    <a:pt x="129541" y="210820"/>
                    <a:pt x="121921" y="212090"/>
                    <a:pt x="116841" y="218440"/>
                  </a:cubicBezTo>
                  <a:cubicBezTo>
                    <a:pt x="110491" y="226060"/>
                    <a:pt x="101601" y="228600"/>
                    <a:pt x="95251" y="233680"/>
                  </a:cubicBezTo>
                  <a:cubicBezTo>
                    <a:pt x="86361" y="240030"/>
                    <a:pt x="77471" y="246380"/>
                    <a:pt x="68581" y="254000"/>
                  </a:cubicBezTo>
                  <a:cubicBezTo>
                    <a:pt x="63501" y="256540"/>
                    <a:pt x="58421" y="257810"/>
                    <a:pt x="53341" y="255270"/>
                  </a:cubicBezTo>
                  <a:cubicBezTo>
                    <a:pt x="50801" y="254000"/>
                    <a:pt x="48261" y="252730"/>
                    <a:pt x="46991" y="254000"/>
                  </a:cubicBezTo>
                  <a:cubicBezTo>
                    <a:pt x="41911" y="257810"/>
                    <a:pt x="35561" y="259080"/>
                    <a:pt x="29211" y="260350"/>
                  </a:cubicBezTo>
                  <a:cubicBezTo>
                    <a:pt x="27941" y="260350"/>
                    <a:pt x="26671" y="261620"/>
                    <a:pt x="25401" y="261620"/>
                  </a:cubicBezTo>
                  <a:cubicBezTo>
                    <a:pt x="22860" y="407670"/>
                    <a:pt x="16510" y="554990"/>
                    <a:pt x="10160" y="701040"/>
                  </a:cubicBezTo>
                  <a:cubicBezTo>
                    <a:pt x="3810" y="858520"/>
                    <a:pt x="13970" y="995680"/>
                    <a:pt x="12700" y="1153160"/>
                  </a:cubicBezTo>
                  <a:cubicBezTo>
                    <a:pt x="11430" y="1311910"/>
                    <a:pt x="0" y="1487170"/>
                    <a:pt x="13970" y="1644650"/>
                  </a:cubicBezTo>
                  <a:cubicBezTo>
                    <a:pt x="26670" y="1800860"/>
                    <a:pt x="41910" y="1957070"/>
                    <a:pt x="54610" y="2113280"/>
                  </a:cubicBezTo>
                  <a:lnTo>
                    <a:pt x="55880" y="2113280"/>
                  </a:lnTo>
                  <a:cubicBezTo>
                    <a:pt x="60960" y="2112010"/>
                    <a:pt x="66040" y="2112010"/>
                    <a:pt x="72390" y="2112010"/>
                  </a:cubicBezTo>
                  <a:cubicBezTo>
                    <a:pt x="80010" y="2110740"/>
                    <a:pt x="86360" y="2108200"/>
                    <a:pt x="93980" y="2108200"/>
                  </a:cubicBezTo>
                  <a:cubicBezTo>
                    <a:pt x="102870" y="2108200"/>
                    <a:pt x="111760" y="2109470"/>
                    <a:pt x="120650" y="2109470"/>
                  </a:cubicBezTo>
                  <a:cubicBezTo>
                    <a:pt x="129540" y="2109470"/>
                    <a:pt x="138430" y="2110740"/>
                    <a:pt x="146050" y="2112010"/>
                  </a:cubicBezTo>
                  <a:cubicBezTo>
                    <a:pt x="153670" y="2113280"/>
                    <a:pt x="160020" y="2113280"/>
                    <a:pt x="166370" y="2109470"/>
                  </a:cubicBezTo>
                  <a:lnTo>
                    <a:pt x="167640" y="2109470"/>
                  </a:lnTo>
                  <a:cubicBezTo>
                    <a:pt x="175260" y="2108200"/>
                    <a:pt x="182880" y="2106930"/>
                    <a:pt x="191770" y="2105660"/>
                  </a:cubicBezTo>
                  <a:cubicBezTo>
                    <a:pt x="194310" y="2105660"/>
                    <a:pt x="198120" y="2105660"/>
                    <a:pt x="199390" y="2106930"/>
                  </a:cubicBezTo>
                  <a:cubicBezTo>
                    <a:pt x="204470" y="2112010"/>
                    <a:pt x="209550" y="2110740"/>
                    <a:pt x="215900" y="2109470"/>
                  </a:cubicBezTo>
                  <a:cubicBezTo>
                    <a:pt x="222250" y="2108200"/>
                    <a:pt x="226060" y="2109470"/>
                    <a:pt x="231140" y="2112010"/>
                  </a:cubicBezTo>
                  <a:cubicBezTo>
                    <a:pt x="233680" y="2113280"/>
                    <a:pt x="236220" y="2113280"/>
                    <a:pt x="238760" y="2113280"/>
                  </a:cubicBezTo>
                  <a:lnTo>
                    <a:pt x="255270" y="2113280"/>
                  </a:lnTo>
                  <a:cubicBezTo>
                    <a:pt x="259080" y="2113280"/>
                    <a:pt x="262890" y="2115820"/>
                    <a:pt x="266700" y="2115820"/>
                  </a:cubicBezTo>
                  <a:cubicBezTo>
                    <a:pt x="271780" y="2117090"/>
                    <a:pt x="278130" y="2117090"/>
                    <a:pt x="283210" y="2117090"/>
                  </a:cubicBezTo>
                  <a:cubicBezTo>
                    <a:pt x="285750" y="2117090"/>
                    <a:pt x="288290" y="2119630"/>
                    <a:pt x="289560" y="2120900"/>
                  </a:cubicBezTo>
                  <a:cubicBezTo>
                    <a:pt x="300990" y="2124710"/>
                    <a:pt x="311150" y="2122170"/>
                    <a:pt x="322580" y="2122170"/>
                  </a:cubicBezTo>
                  <a:cubicBezTo>
                    <a:pt x="325120" y="2122170"/>
                    <a:pt x="327660" y="2119630"/>
                    <a:pt x="330200" y="2119630"/>
                  </a:cubicBezTo>
                  <a:cubicBezTo>
                    <a:pt x="339090" y="2118360"/>
                    <a:pt x="346710" y="2119630"/>
                    <a:pt x="354330" y="2123440"/>
                  </a:cubicBezTo>
                  <a:cubicBezTo>
                    <a:pt x="358140" y="2124710"/>
                    <a:pt x="363220" y="2124710"/>
                    <a:pt x="368300" y="2124710"/>
                  </a:cubicBezTo>
                  <a:lnTo>
                    <a:pt x="372110" y="2124710"/>
                  </a:lnTo>
                  <a:cubicBezTo>
                    <a:pt x="377190" y="2125981"/>
                    <a:pt x="381000" y="2128521"/>
                    <a:pt x="386080" y="2127250"/>
                  </a:cubicBezTo>
                  <a:cubicBezTo>
                    <a:pt x="392430" y="2125980"/>
                    <a:pt x="398780" y="2125980"/>
                    <a:pt x="406400" y="2124710"/>
                  </a:cubicBezTo>
                  <a:cubicBezTo>
                    <a:pt x="412750" y="2123440"/>
                    <a:pt x="419100" y="2124710"/>
                    <a:pt x="425450" y="2125981"/>
                  </a:cubicBezTo>
                  <a:cubicBezTo>
                    <a:pt x="426720" y="2125981"/>
                    <a:pt x="427990" y="2127251"/>
                    <a:pt x="429260" y="2125981"/>
                  </a:cubicBezTo>
                  <a:cubicBezTo>
                    <a:pt x="435610" y="2124710"/>
                    <a:pt x="440690" y="2122171"/>
                    <a:pt x="447040" y="2123441"/>
                  </a:cubicBezTo>
                  <a:cubicBezTo>
                    <a:pt x="452120" y="2124711"/>
                    <a:pt x="455930" y="2125981"/>
                    <a:pt x="461010" y="2127251"/>
                  </a:cubicBezTo>
                  <a:cubicBezTo>
                    <a:pt x="466090" y="2128521"/>
                    <a:pt x="469900" y="2129791"/>
                    <a:pt x="474980" y="2131061"/>
                  </a:cubicBezTo>
                  <a:cubicBezTo>
                    <a:pt x="481330" y="2132331"/>
                    <a:pt x="487680" y="2132331"/>
                    <a:pt x="492760" y="2133601"/>
                  </a:cubicBezTo>
                  <a:cubicBezTo>
                    <a:pt x="499110" y="2134871"/>
                    <a:pt x="502920" y="2139951"/>
                    <a:pt x="509270" y="2139951"/>
                  </a:cubicBezTo>
                  <a:cubicBezTo>
                    <a:pt x="515620" y="2139951"/>
                    <a:pt x="520700" y="2143761"/>
                    <a:pt x="527050" y="2146301"/>
                  </a:cubicBezTo>
                  <a:cubicBezTo>
                    <a:pt x="529590" y="2147571"/>
                    <a:pt x="532130" y="2147571"/>
                    <a:pt x="535940" y="2148841"/>
                  </a:cubicBezTo>
                  <a:cubicBezTo>
                    <a:pt x="543560" y="2150111"/>
                    <a:pt x="549910" y="2150111"/>
                    <a:pt x="557530" y="2151381"/>
                  </a:cubicBezTo>
                  <a:cubicBezTo>
                    <a:pt x="563880" y="2152651"/>
                    <a:pt x="570230" y="2155191"/>
                    <a:pt x="576580" y="2153921"/>
                  </a:cubicBezTo>
                  <a:cubicBezTo>
                    <a:pt x="586740" y="2152650"/>
                    <a:pt x="594360" y="2155191"/>
                    <a:pt x="603250" y="2157731"/>
                  </a:cubicBezTo>
                  <a:cubicBezTo>
                    <a:pt x="609600" y="2159001"/>
                    <a:pt x="614680" y="2162810"/>
                    <a:pt x="621030" y="2162810"/>
                  </a:cubicBezTo>
                  <a:cubicBezTo>
                    <a:pt x="628650" y="2164081"/>
                    <a:pt x="636270" y="2165350"/>
                    <a:pt x="641350" y="2170431"/>
                  </a:cubicBezTo>
                  <a:cubicBezTo>
                    <a:pt x="642620" y="2169160"/>
                    <a:pt x="643890" y="2169160"/>
                    <a:pt x="643890" y="2169160"/>
                  </a:cubicBezTo>
                  <a:cubicBezTo>
                    <a:pt x="647700" y="2170431"/>
                    <a:pt x="652780" y="2170431"/>
                    <a:pt x="656590" y="2171700"/>
                  </a:cubicBezTo>
                  <a:cubicBezTo>
                    <a:pt x="664210" y="2172971"/>
                    <a:pt x="670560" y="2175510"/>
                    <a:pt x="676910" y="2176780"/>
                  </a:cubicBezTo>
                  <a:cubicBezTo>
                    <a:pt x="680720" y="2178050"/>
                    <a:pt x="684530" y="2178050"/>
                    <a:pt x="687070" y="2180590"/>
                  </a:cubicBezTo>
                  <a:cubicBezTo>
                    <a:pt x="690880" y="2183130"/>
                    <a:pt x="694690" y="2184400"/>
                    <a:pt x="698500" y="2183130"/>
                  </a:cubicBezTo>
                  <a:cubicBezTo>
                    <a:pt x="702310" y="2183130"/>
                    <a:pt x="704850" y="2181860"/>
                    <a:pt x="708660" y="2183130"/>
                  </a:cubicBezTo>
                  <a:cubicBezTo>
                    <a:pt x="716280" y="2184400"/>
                    <a:pt x="722630" y="2188210"/>
                    <a:pt x="730250" y="2189480"/>
                  </a:cubicBezTo>
                  <a:cubicBezTo>
                    <a:pt x="732790" y="2190750"/>
                    <a:pt x="736600" y="2190750"/>
                    <a:pt x="740410" y="2189480"/>
                  </a:cubicBezTo>
                  <a:cubicBezTo>
                    <a:pt x="750570" y="2186940"/>
                    <a:pt x="760730" y="2186940"/>
                    <a:pt x="770890" y="2189480"/>
                  </a:cubicBezTo>
                  <a:cubicBezTo>
                    <a:pt x="777240" y="2190750"/>
                    <a:pt x="784860" y="2194560"/>
                    <a:pt x="791210" y="2192020"/>
                  </a:cubicBezTo>
                  <a:cubicBezTo>
                    <a:pt x="796290" y="2190750"/>
                    <a:pt x="800100" y="2190750"/>
                    <a:pt x="803910" y="2190750"/>
                  </a:cubicBezTo>
                  <a:cubicBezTo>
                    <a:pt x="806450" y="2190750"/>
                    <a:pt x="808990" y="2192020"/>
                    <a:pt x="810260" y="2190750"/>
                  </a:cubicBezTo>
                  <a:cubicBezTo>
                    <a:pt x="816610" y="2184400"/>
                    <a:pt x="824230" y="2186940"/>
                    <a:pt x="831850" y="2186940"/>
                  </a:cubicBezTo>
                  <a:cubicBezTo>
                    <a:pt x="836930" y="2188210"/>
                    <a:pt x="843280" y="2188210"/>
                    <a:pt x="848360" y="2185670"/>
                  </a:cubicBezTo>
                  <a:lnTo>
                    <a:pt x="850900" y="2185670"/>
                  </a:lnTo>
                  <a:cubicBezTo>
                    <a:pt x="858520" y="2185670"/>
                    <a:pt x="866140" y="2186940"/>
                    <a:pt x="873760" y="2186940"/>
                  </a:cubicBezTo>
                  <a:lnTo>
                    <a:pt x="876300" y="2186940"/>
                  </a:lnTo>
                  <a:cubicBezTo>
                    <a:pt x="881380" y="2185670"/>
                    <a:pt x="885190" y="2183130"/>
                    <a:pt x="890270" y="2181860"/>
                  </a:cubicBezTo>
                  <a:cubicBezTo>
                    <a:pt x="897890" y="2179320"/>
                    <a:pt x="905510" y="2178050"/>
                    <a:pt x="913130" y="2176780"/>
                  </a:cubicBezTo>
                  <a:cubicBezTo>
                    <a:pt x="919480" y="2175510"/>
                    <a:pt x="924560" y="2176780"/>
                    <a:pt x="930910" y="2175510"/>
                  </a:cubicBezTo>
                  <a:cubicBezTo>
                    <a:pt x="932180" y="2175510"/>
                    <a:pt x="933450" y="2175510"/>
                    <a:pt x="934720" y="2174240"/>
                  </a:cubicBezTo>
                  <a:cubicBezTo>
                    <a:pt x="938530" y="2171700"/>
                    <a:pt x="944880" y="2174240"/>
                    <a:pt x="946150" y="2169160"/>
                  </a:cubicBezTo>
                  <a:lnTo>
                    <a:pt x="947420" y="2169160"/>
                  </a:lnTo>
                  <a:cubicBezTo>
                    <a:pt x="949960" y="2169160"/>
                    <a:pt x="953770" y="2169160"/>
                    <a:pt x="956310" y="2166620"/>
                  </a:cubicBezTo>
                  <a:cubicBezTo>
                    <a:pt x="961390" y="2162810"/>
                    <a:pt x="965200" y="2164080"/>
                    <a:pt x="970280" y="2165350"/>
                  </a:cubicBezTo>
                  <a:cubicBezTo>
                    <a:pt x="976630" y="2166620"/>
                    <a:pt x="982980" y="2167890"/>
                    <a:pt x="988060" y="2166620"/>
                  </a:cubicBezTo>
                  <a:cubicBezTo>
                    <a:pt x="994410" y="2165350"/>
                    <a:pt x="1002030" y="2162810"/>
                    <a:pt x="1008380" y="2161540"/>
                  </a:cubicBezTo>
                  <a:cubicBezTo>
                    <a:pt x="1009650" y="2161540"/>
                    <a:pt x="1010920" y="2160270"/>
                    <a:pt x="1012190" y="2159000"/>
                  </a:cubicBezTo>
                  <a:cubicBezTo>
                    <a:pt x="1016000" y="2156460"/>
                    <a:pt x="1018540" y="2152650"/>
                    <a:pt x="1022350" y="2150110"/>
                  </a:cubicBezTo>
                  <a:cubicBezTo>
                    <a:pt x="1022350" y="2150110"/>
                    <a:pt x="1023620" y="2148840"/>
                    <a:pt x="1024890" y="2148840"/>
                  </a:cubicBezTo>
                  <a:cubicBezTo>
                    <a:pt x="1031240" y="2151380"/>
                    <a:pt x="1033780" y="2145030"/>
                    <a:pt x="1037590" y="2142490"/>
                  </a:cubicBezTo>
                  <a:cubicBezTo>
                    <a:pt x="1042670" y="2139950"/>
                    <a:pt x="1045210" y="2132330"/>
                    <a:pt x="1052830" y="2133600"/>
                  </a:cubicBezTo>
                  <a:lnTo>
                    <a:pt x="1054100" y="2133600"/>
                  </a:lnTo>
                  <a:cubicBezTo>
                    <a:pt x="1059180" y="2131060"/>
                    <a:pt x="1064260" y="2127250"/>
                    <a:pt x="1068070" y="2124710"/>
                  </a:cubicBezTo>
                  <a:cubicBezTo>
                    <a:pt x="1069340" y="2123440"/>
                    <a:pt x="1070610" y="2122171"/>
                    <a:pt x="1070610" y="2120900"/>
                  </a:cubicBezTo>
                  <a:cubicBezTo>
                    <a:pt x="1071880" y="2119630"/>
                    <a:pt x="1073150" y="2117090"/>
                    <a:pt x="1075690" y="2115821"/>
                  </a:cubicBezTo>
                  <a:cubicBezTo>
                    <a:pt x="1084580" y="2109471"/>
                    <a:pt x="1093470" y="2104391"/>
                    <a:pt x="1102360" y="2098041"/>
                  </a:cubicBezTo>
                  <a:cubicBezTo>
                    <a:pt x="1106170" y="2095501"/>
                    <a:pt x="1112520" y="2092961"/>
                    <a:pt x="1112520" y="2085341"/>
                  </a:cubicBezTo>
                  <a:cubicBezTo>
                    <a:pt x="1112520" y="2077721"/>
                    <a:pt x="1120140" y="2075181"/>
                    <a:pt x="1125220" y="2072641"/>
                  </a:cubicBezTo>
                  <a:cubicBezTo>
                    <a:pt x="1129030" y="2070101"/>
                    <a:pt x="1134110" y="2070101"/>
                    <a:pt x="1139190" y="2068831"/>
                  </a:cubicBezTo>
                  <a:cubicBezTo>
                    <a:pt x="1141730" y="2068831"/>
                    <a:pt x="1143000" y="2067560"/>
                    <a:pt x="1145540" y="2067560"/>
                  </a:cubicBezTo>
                  <a:cubicBezTo>
                    <a:pt x="1148080" y="2067560"/>
                    <a:pt x="1150620" y="2067560"/>
                    <a:pt x="1151890" y="2065021"/>
                  </a:cubicBezTo>
                  <a:cubicBezTo>
                    <a:pt x="1153160" y="2063750"/>
                    <a:pt x="1154430" y="2063750"/>
                    <a:pt x="1155700" y="2062481"/>
                  </a:cubicBezTo>
                  <a:cubicBezTo>
                    <a:pt x="1158240" y="2061210"/>
                    <a:pt x="1160780" y="2059941"/>
                    <a:pt x="1162050" y="2058671"/>
                  </a:cubicBezTo>
                  <a:lnTo>
                    <a:pt x="1169670" y="2058671"/>
                  </a:lnTo>
                  <a:cubicBezTo>
                    <a:pt x="1174750" y="2061210"/>
                    <a:pt x="1178560" y="2063750"/>
                    <a:pt x="1182370" y="2065021"/>
                  </a:cubicBezTo>
                  <a:cubicBezTo>
                    <a:pt x="1182370" y="2065021"/>
                    <a:pt x="1183640" y="2063750"/>
                    <a:pt x="1184910" y="2063750"/>
                  </a:cubicBezTo>
                  <a:cubicBezTo>
                    <a:pt x="1182370" y="2062480"/>
                    <a:pt x="1181100" y="2061210"/>
                    <a:pt x="1178560" y="2059940"/>
                  </a:cubicBezTo>
                  <a:cubicBezTo>
                    <a:pt x="1178560" y="2057400"/>
                    <a:pt x="1178560" y="2056130"/>
                    <a:pt x="1179830" y="2053590"/>
                  </a:cubicBezTo>
                  <a:cubicBezTo>
                    <a:pt x="1182370" y="2054860"/>
                    <a:pt x="1186180" y="2056130"/>
                    <a:pt x="1184910" y="2051050"/>
                  </a:cubicBezTo>
                  <a:lnTo>
                    <a:pt x="1186180" y="2049780"/>
                  </a:lnTo>
                  <a:cubicBezTo>
                    <a:pt x="1188720" y="2047240"/>
                    <a:pt x="1191260" y="2044700"/>
                    <a:pt x="1195070" y="2045970"/>
                  </a:cubicBezTo>
                  <a:cubicBezTo>
                    <a:pt x="1195070" y="2045970"/>
                    <a:pt x="1196340" y="2044700"/>
                    <a:pt x="1197610" y="2044700"/>
                  </a:cubicBezTo>
                  <a:lnTo>
                    <a:pt x="1205230" y="2048510"/>
                  </a:lnTo>
                  <a:cubicBezTo>
                    <a:pt x="1205230" y="2047240"/>
                    <a:pt x="1205230" y="2045970"/>
                    <a:pt x="1203960" y="2045970"/>
                  </a:cubicBezTo>
                  <a:lnTo>
                    <a:pt x="1205230" y="2045970"/>
                  </a:lnTo>
                  <a:cubicBezTo>
                    <a:pt x="1206500" y="2047240"/>
                    <a:pt x="1207770" y="2047240"/>
                    <a:pt x="1210310" y="2048510"/>
                  </a:cubicBezTo>
                  <a:cubicBezTo>
                    <a:pt x="1210310" y="2045970"/>
                    <a:pt x="1216660" y="2042160"/>
                    <a:pt x="1217930" y="2043430"/>
                  </a:cubicBezTo>
                  <a:lnTo>
                    <a:pt x="1219200" y="2043430"/>
                  </a:lnTo>
                  <a:cubicBezTo>
                    <a:pt x="1220470" y="2047240"/>
                    <a:pt x="1223010" y="2049780"/>
                    <a:pt x="1224280" y="2053590"/>
                  </a:cubicBezTo>
                  <a:cubicBezTo>
                    <a:pt x="1226820" y="2052320"/>
                    <a:pt x="1229360" y="2049780"/>
                    <a:pt x="1231900" y="2048510"/>
                  </a:cubicBezTo>
                  <a:cubicBezTo>
                    <a:pt x="1233170" y="2051050"/>
                    <a:pt x="1233170" y="2053590"/>
                    <a:pt x="1234440" y="2057400"/>
                  </a:cubicBezTo>
                  <a:cubicBezTo>
                    <a:pt x="1236980" y="2054860"/>
                    <a:pt x="1238250" y="2053590"/>
                    <a:pt x="1238250" y="2052321"/>
                  </a:cubicBezTo>
                  <a:cubicBezTo>
                    <a:pt x="1242060" y="2053591"/>
                    <a:pt x="1245870" y="2053591"/>
                    <a:pt x="1248410" y="2054860"/>
                  </a:cubicBezTo>
                  <a:cubicBezTo>
                    <a:pt x="1252220" y="2057400"/>
                    <a:pt x="1256030" y="2057400"/>
                    <a:pt x="1259840" y="2056131"/>
                  </a:cubicBezTo>
                  <a:cubicBezTo>
                    <a:pt x="1262380" y="2054860"/>
                    <a:pt x="1263650" y="2053591"/>
                    <a:pt x="1266190" y="2052321"/>
                  </a:cubicBezTo>
                  <a:cubicBezTo>
                    <a:pt x="1267460" y="2054860"/>
                    <a:pt x="1268730" y="2056131"/>
                    <a:pt x="1271270" y="2057400"/>
                  </a:cubicBezTo>
                  <a:cubicBezTo>
                    <a:pt x="1270000" y="2057400"/>
                    <a:pt x="1268730" y="2058671"/>
                    <a:pt x="1267460" y="2058671"/>
                  </a:cubicBezTo>
                  <a:cubicBezTo>
                    <a:pt x="1264920" y="2059941"/>
                    <a:pt x="1263650" y="2061210"/>
                    <a:pt x="1262380" y="2063750"/>
                  </a:cubicBezTo>
                  <a:cubicBezTo>
                    <a:pt x="1261110" y="2066290"/>
                    <a:pt x="1261110" y="2068830"/>
                    <a:pt x="1258570" y="2070100"/>
                  </a:cubicBezTo>
                  <a:cubicBezTo>
                    <a:pt x="1256030" y="2071371"/>
                    <a:pt x="1256030" y="2068830"/>
                    <a:pt x="1253490" y="2068830"/>
                  </a:cubicBezTo>
                  <a:cubicBezTo>
                    <a:pt x="1256030" y="2067560"/>
                    <a:pt x="1257300" y="2067560"/>
                    <a:pt x="1258570" y="2067560"/>
                  </a:cubicBezTo>
                  <a:lnTo>
                    <a:pt x="1258570" y="2065020"/>
                  </a:lnTo>
                  <a:cubicBezTo>
                    <a:pt x="1250950" y="2067560"/>
                    <a:pt x="1243330" y="2063750"/>
                    <a:pt x="1234440" y="2065020"/>
                  </a:cubicBezTo>
                  <a:cubicBezTo>
                    <a:pt x="1239520" y="2067560"/>
                    <a:pt x="1244600" y="2068830"/>
                    <a:pt x="1249680" y="2070100"/>
                  </a:cubicBezTo>
                  <a:lnTo>
                    <a:pt x="1247140" y="2072640"/>
                  </a:lnTo>
                  <a:cubicBezTo>
                    <a:pt x="1249680" y="2073910"/>
                    <a:pt x="1252220" y="2073910"/>
                    <a:pt x="1254760" y="2073910"/>
                  </a:cubicBezTo>
                  <a:lnTo>
                    <a:pt x="1254760" y="2075180"/>
                  </a:lnTo>
                  <a:cubicBezTo>
                    <a:pt x="1252220" y="2075180"/>
                    <a:pt x="1250950" y="2076450"/>
                    <a:pt x="1248410" y="2076450"/>
                  </a:cubicBezTo>
                  <a:lnTo>
                    <a:pt x="1248410" y="2077721"/>
                  </a:lnTo>
                  <a:lnTo>
                    <a:pt x="1259840" y="2077721"/>
                  </a:lnTo>
                  <a:cubicBezTo>
                    <a:pt x="1262380" y="2071371"/>
                    <a:pt x="1270000" y="2073910"/>
                    <a:pt x="1273810" y="2070100"/>
                  </a:cubicBezTo>
                  <a:lnTo>
                    <a:pt x="1276350" y="2070100"/>
                  </a:lnTo>
                  <a:lnTo>
                    <a:pt x="1272540" y="2073910"/>
                  </a:lnTo>
                  <a:cubicBezTo>
                    <a:pt x="1273810" y="2075181"/>
                    <a:pt x="1275080" y="2075181"/>
                    <a:pt x="1276350" y="2076450"/>
                  </a:cubicBezTo>
                  <a:cubicBezTo>
                    <a:pt x="1277620" y="2077720"/>
                    <a:pt x="1278890" y="2077721"/>
                    <a:pt x="1280160" y="2078990"/>
                  </a:cubicBezTo>
                  <a:cubicBezTo>
                    <a:pt x="1282700" y="2077720"/>
                    <a:pt x="1283970" y="2077720"/>
                    <a:pt x="1286510" y="2076450"/>
                  </a:cubicBezTo>
                  <a:cubicBezTo>
                    <a:pt x="1285240" y="2078990"/>
                    <a:pt x="1285240" y="2080260"/>
                    <a:pt x="1285240" y="2081530"/>
                  </a:cubicBezTo>
                  <a:lnTo>
                    <a:pt x="1291590" y="2081530"/>
                  </a:lnTo>
                  <a:lnTo>
                    <a:pt x="1291590" y="2077720"/>
                  </a:lnTo>
                  <a:cubicBezTo>
                    <a:pt x="1291590" y="2073910"/>
                    <a:pt x="1294130" y="2073910"/>
                    <a:pt x="1296670" y="2075180"/>
                  </a:cubicBezTo>
                  <a:cubicBezTo>
                    <a:pt x="1300480" y="2077720"/>
                    <a:pt x="1303020" y="2076450"/>
                    <a:pt x="1306830" y="2075180"/>
                  </a:cubicBezTo>
                  <a:cubicBezTo>
                    <a:pt x="1310640" y="2075180"/>
                    <a:pt x="1313180" y="2072640"/>
                    <a:pt x="1314450" y="2068830"/>
                  </a:cubicBezTo>
                  <a:lnTo>
                    <a:pt x="1309370" y="2068830"/>
                  </a:lnTo>
                  <a:cubicBezTo>
                    <a:pt x="1309370" y="2067560"/>
                    <a:pt x="1310640" y="2066290"/>
                    <a:pt x="1310640" y="2065020"/>
                  </a:cubicBezTo>
                  <a:lnTo>
                    <a:pt x="1310640" y="2059940"/>
                  </a:lnTo>
                  <a:lnTo>
                    <a:pt x="1311910" y="2059940"/>
                  </a:lnTo>
                  <a:cubicBezTo>
                    <a:pt x="1311910" y="2062480"/>
                    <a:pt x="1313180" y="2063750"/>
                    <a:pt x="1313180" y="2066290"/>
                  </a:cubicBezTo>
                  <a:cubicBezTo>
                    <a:pt x="1315720" y="2065020"/>
                    <a:pt x="1319530" y="2065020"/>
                    <a:pt x="1323340" y="2063750"/>
                  </a:cubicBezTo>
                  <a:lnTo>
                    <a:pt x="1323340" y="2067560"/>
                  </a:lnTo>
                  <a:cubicBezTo>
                    <a:pt x="1327150" y="2068831"/>
                    <a:pt x="1330960" y="2071371"/>
                    <a:pt x="1333500" y="2076450"/>
                  </a:cubicBezTo>
                  <a:cubicBezTo>
                    <a:pt x="1333500" y="2076450"/>
                    <a:pt x="1334770" y="2077721"/>
                    <a:pt x="1334770" y="2076450"/>
                  </a:cubicBezTo>
                  <a:lnTo>
                    <a:pt x="1346200" y="2072640"/>
                  </a:lnTo>
                  <a:cubicBezTo>
                    <a:pt x="1351280" y="2071370"/>
                    <a:pt x="1355090" y="2070100"/>
                    <a:pt x="1360170" y="2068830"/>
                  </a:cubicBezTo>
                  <a:cubicBezTo>
                    <a:pt x="1362710" y="2068830"/>
                    <a:pt x="1363980" y="2071370"/>
                    <a:pt x="1367790" y="2073910"/>
                  </a:cubicBezTo>
                  <a:cubicBezTo>
                    <a:pt x="1371600" y="2073910"/>
                    <a:pt x="1384300" y="2076450"/>
                    <a:pt x="1389380" y="2080260"/>
                  </a:cubicBezTo>
                  <a:cubicBezTo>
                    <a:pt x="1390650" y="2081530"/>
                    <a:pt x="1393190" y="2080260"/>
                    <a:pt x="1394460" y="2080260"/>
                  </a:cubicBezTo>
                  <a:cubicBezTo>
                    <a:pt x="1398270" y="2078990"/>
                    <a:pt x="1402080" y="2078990"/>
                    <a:pt x="1405890" y="2077720"/>
                  </a:cubicBezTo>
                  <a:lnTo>
                    <a:pt x="1407160" y="2078990"/>
                  </a:lnTo>
                  <a:cubicBezTo>
                    <a:pt x="1408430" y="2081530"/>
                    <a:pt x="1408430" y="2084070"/>
                    <a:pt x="1408430" y="2086610"/>
                  </a:cubicBezTo>
                  <a:cubicBezTo>
                    <a:pt x="1412240" y="2090421"/>
                    <a:pt x="1416050" y="2094231"/>
                    <a:pt x="1421130" y="2087881"/>
                  </a:cubicBezTo>
                  <a:cubicBezTo>
                    <a:pt x="1421130" y="2089151"/>
                    <a:pt x="1419860" y="2090421"/>
                    <a:pt x="1419860" y="2091691"/>
                  </a:cubicBezTo>
                  <a:cubicBezTo>
                    <a:pt x="1421130" y="2091691"/>
                    <a:pt x="1421130" y="2092961"/>
                    <a:pt x="1422400" y="2092961"/>
                  </a:cubicBezTo>
                  <a:cubicBezTo>
                    <a:pt x="1424940" y="2094231"/>
                    <a:pt x="1432560" y="2095501"/>
                    <a:pt x="1433830" y="2092961"/>
                  </a:cubicBezTo>
                  <a:cubicBezTo>
                    <a:pt x="1435100" y="2089151"/>
                    <a:pt x="1437640" y="2090421"/>
                    <a:pt x="1438910" y="2090421"/>
                  </a:cubicBezTo>
                  <a:cubicBezTo>
                    <a:pt x="1440180" y="2091691"/>
                    <a:pt x="1440180" y="2094231"/>
                    <a:pt x="1441450" y="2096771"/>
                  </a:cubicBezTo>
                  <a:lnTo>
                    <a:pt x="1441450" y="2087881"/>
                  </a:lnTo>
                  <a:cubicBezTo>
                    <a:pt x="1443990" y="2090421"/>
                    <a:pt x="1445260" y="2091691"/>
                    <a:pt x="1446530" y="2094231"/>
                  </a:cubicBezTo>
                  <a:cubicBezTo>
                    <a:pt x="1447800" y="2095501"/>
                    <a:pt x="1447800" y="2096771"/>
                    <a:pt x="1447800" y="2098041"/>
                  </a:cubicBezTo>
                  <a:cubicBezTo>
                    <a:pt x="1446530" y="2098041"/>
                    <a:pt x="1445260" y="2098041"/>
                    <a:pt x="1443990" y="2099311"/>
                  </a:cubicBezTo>
                  <a:lnTo>
                    <a:pt x="1440180" y="2099311"/>
                  </a:lnTo>
                  <a:cubicBezTo>
                    <a:pt x="1443990" y="2101851"/>
                    <a:pt x="1442720" y="2108201"/>
                    <a:pt x="1447800" y="2105661"/>
                  </a:cubicBezTo>
                  <a:cubicBezTo>
                    <a:pt x="1449070" y="2104391"/>
                    <a:pt x="1450340" y="2101851"/>
                    <a:pt x="1451610" y="2100581"/>
                  </a:cubicBezTo>
                  <a:cubicBezTo>
                    <a:pt x="1451610" y="2101851"/>
                    <a:pt x="1452880" y="2104391"/>
                    <a:pt x="1452880" y="2105661"/>
                  </a:cubicBezTo>
                  <a:cubicBezTo>
                    <a:pt x="1454150" y="2105661"/>
                    <a:pt x="1455420" y="2105661"/>
                    <a:pt x="1456690" y="2106931"/>
                  </a:cubicBezTo>
                  <a:cubicBezTo>
                    <a:pt x="1459230" y="2110741"/>
                    <a:pt x="1463040" y="2109471"/>
                    <a:pt x="1466850" y="2110741"/>
                  </a:cubicBezTo>
                  <a:cubicBezTo>
                    <a:pt x="1469390" y="2110741"/>
                    <a:pt x="1470660" y="2113281"/>
                    <a:pt x="1471930" y="2114551"/>
                  </a:cubicBezTo>
                  <a:cubicBezTo>
                    <a:pt x="1473200" y="2117091"/>
                    <a:pt x="1474470" y="2119631"/>
                    <a:pt x="1478280" y="2119631"/>
                  </a:cubicBezTo>
                  <a:cubicBezTo>
                    <a:pt x="1480820" y="2119631"/>
                    <a:pt x="1483360" y="2122171"/>
                    <a:pt x="1485900" y="2124711"/>
                  </a:cubicBezTo>
                  <a:cubicBezTo>
                    <a:pt x="1489710" y="2127251"/>
                    <a:pt x="1493520" y="2132331"/>
                    <a:pt x="1497330" y="2134871"/>
                  </a:cubicBezTo>
                  <a:cubicBezTo>
                    <a:pt x="1503680" y="2138681"/>
                    <a:pt x="1510030" y="2143761"/>
                    <a:pt x="1517650" y="2142491"/>
                  </a:cubicBezTo>
                  <a:cubicBezTo>
                    <a:pt x="1521460" y="2142491"/>
                    <a:pt x="1525270" y="2145031"/>
                    <a:pt x="1529080" y="2145031"/>
                  </a:cubicBezTo>
                  <a:cubicBezTo>
                    <a:pt x="1532890" y="2145031"/>
                    <a:pt x="1537970" y="2145031"/>
                    <a:pt x="1543050" y="2143761"/>
                  </a:cubicBezTo>
                  <a:cubicBezTo>
                    <a:pt x="1543050" y="2147571"/>
                    <a:pt x="1543050" y="2148841"/>
                    <a:pt x="1546860" y="2148841"/>
                  </a:cubicBezTo>
                  <a:cubicBezTo>
                    <a:pt x="1549400" y="2148841"/>
                    <a:pt x="1551940" y="2148841"/>
                    <a:pt x="1554480" y="2150111"/>
                  </a:cubicBezTo>
                  <a:cubicBezTo>
                    <a:pt x="1562100" y="2150111"/>
                    <a:pt x="1568450" y="2153921"/>
                    <a:pt x="1576070" y="2152651"/>
                  </a:cubicBezTo>
                  <a:cubicBezTo>
                    <a:pt x="1578610" y="2152651"/>
                    <a:pt x="1581150" y="2153921"/>
                    <a:pt x="1583690" y="2155191"/>
                  </a:cubicBezTo>
                  <a:cubicBezTo>
                    <a:pt x="1591310" y="2157731"/>
                    <a:pt x="1596390" y="2164081"/>
                    <a:pt x="1605280" y="2162811"/>
                  </a:cubicBezTo>
                  <a:cubicBezTo>
                    <a:pt x="1606550" y="2162811"/>
                    <a:pt x="1609090" y="2162811"/>
                    <a:pt x="1610360" y="2164081"/>
                  </a:cubicBezTo>
                  <a:cubicBezTo>
                    <a:pt x="1612900" y="2166621"/>
                    <a:pt x="1614170" y="2165351"/>
                    <a:pt x="1615440" y="2164081"/>
                  </a:cubicBezTo>
                  <a:cubicBezTo>
                    <a:pt x="1617980" y="2162811"/>
                    <a:pt x="1620520" y="2161541"/>
                    <a:pt x="1621790" y="2162811"/>
                  </a:cubicBezTo>
                  <a:cubicBezTo>
                    <a:pt x="1626870" y="2164081"/>
                    <a:pt x="1633220" y="2165351"/>
                    <a:pt x="1638300" y="2166621"/>
                  </a:cubicBezTo>
                  <a:lnTo>
                    <a:pt x="1643380" y="2166621"/>
                  </a:lnTo>
                  <a:cubicBezTo>
                    <a:pt x="1647190" y="2165351"/>
                    <a:pt x="1652270" y="2164081"/>
                    <a:pt x="1656080" y="2164081"/>
                  </a:cubicBezTo>
                  <a:cubicBezTo>
                    <a:pt x="1662430" y="2162811"/>
                    <a:pt x="1668780" y="2162811"/>
                    <a:pt x="1675130" y="2162811"/>
                  </a:cubicBezTo>
                  <a:lnTo>
                    <a:pt x="1677670" y="2162811"/>
                  </a:lnTo>
                  <a:cubicBezTo>
                    <a:pt x="1686560" y="2160271"/>
                    <a:pt x="1696720" y="2157731"/>
                    <a:pt x="1705610" y="2155191"/>
                  </a:cubicBezTo>
                  <a:cubicBezTo>
                    <a:pt x="1711960" y="2153921"/>
                    <a:pt x="1718310" y="2152651"/>
                    <a:pt x="1725930" y="2151381"/>
                  </a:cubicBezTo>
                  <a:cubicBezTo>
                    <a:pt x="1733550" y="2150111"/>
                    <a:pt x="1739900" y="2147571"/>
                    <a:pt x="1747520" y="2146301"/>
                  </a:cubicBezTo>
                  <a:cubicBezTo>
                    <a:pt x="1750060" y="2146301"/>
                    <a:pt x="1752600" y="2146301"/>
                    <a:pt x="1756410" y="2145031"/>
                  </a:cubicBezTo>
                  <a:cubicBezTo>
                    <a:pt x="1766570" y="2143761"/>
                    <a:pt x="1776730" y="2139951"/>
                    <a:pt x="1786889" y="2145031"/>
                  </a:cubicBezTo>
                  <a:lnTo>
                    <a:pt x="1802129" y="2148841"/>
                  </a:lnTo>
                  <a:cubicBezTo>
                    <a:pt x="1808479" y="2150111"/>
                    <a:pt x="1813559" y="2153921"/>
                    <a:pt x="1819909" y="2153921"/>
                  </a:cubicBezTo>
                  <a:cubicBezTo>
                    <a:pt x="1821179" y="2153921"/>
                    <a:pt x="1823719" y="2155191"/>
                    <a:pt x="1824989" y="2155191"/>
                  </a:cubicBezTo>
                  <a:cubicBezTo>
                    <a:pt x="1832609" y="2157731"/>
                    <a:pt x="1838959" y="2164081"/>
                    <a:pt x="1847849" y="2161541"/>
                  </a:cubicBezTo>
                  <a:cubicBezTo>
                    <a:pt x="1851659" y="2160271"/>
                    <a:pt x="1858009" y="2162811"/>
                    <a:pt x="1861819" y="2164081"/>
                  </a:cubicBezTo>
                  <a:cubicBezTo>
                    <a:pt x="1865629" y="2165351"/>
                    <a:pt x="1869439" y="2165351"/>
                    <a:pt x="1873249" y="2166621"/>
                  </a:cubicBezTo>
                  <a:lnTo>
                    <a:pt x="1873249" y="2169161"/>
                  </a:lnTo>
                  <a:cubicBezTo>
                    <a:pt x="1880869" y="2169161"/>
                    <a:pt x="1888489" y="2170431"/>
                    <a:pt x="1896109" y="2166621"/>
                  </a:cubicBezTo>
                  <a:cubicBezTo>
                    <a:pt x="1898649" y="2165351"/>
                    <a:pt x="1899919" y="2164081"/>
                    <a:pt x="1902459" y="2164081"/>
                  </a:cubicBezTo>
                  <a:cubicBezTo>
                    <a:pt x="1907539" y="2162811"/>
                    <a:pt x="1913889" y="2162811"/>
                    <a:pt x="1918969" y="2165351"/>
                  </a:cubicBezTo>
                  <a:cubicBezTo>
                    <a:pt x="1922779" y="2166621"/>
                    <a:pt x="1929129" y="2165351"/>
                    <a:pt x="1932939" y="2162811"/>
                  </a:cubicBezTo>
                  <a:cubicBezTo>
                    <a:pt x="1938019" y="2160271"/>
                    <a:pt x="1944369" y="2161541"/>
                    <a:pt x="1949450" y="2161541"/>
                  </a:cubicBezTo>
                  <a:cubicBezTo>
                    <a:pt x="1954530" y="2161541"/>
                    <a:pt x="1958339" y="2162811"/>
                    <a:pt x="1963420" y="2161541"/>
                  </a:cubicBezTo>
                  <a:cubicBezTo>
                    <a:pt x="1974850" y="2160271"/>
                    <a:pt x="1985010" y="2156461"/>
                    <a:pt x="1997710" y="2157731"/>
                  </a:cubicBezTo>
                  <a:cubicBezTo>
                    <a:pt x="2002789" y="2157731"/>
                    <a:pt x="2007870" y="2159001"/>
                    <a:pt x="2012950" y="2157731"/>
                  </a:cubicBezTo>
                  <a:cubicBezTo>
                    <a:pt x="2023110" y="2156461"/>
                    <a:pt x="2030729" y="2160271"/>
                    <a:pt x="2038350" y="2165351"/>
                  </a:cubicBezTo>
                  <a:cubicBezTo>
                    <a:pt x="2044700" y="2170431"/>
                    <a:pt x="2052320" y="2174241"/>
                    <a:pt x="2059939" y="2178051"/>
                  </a:cubicBezTo>
                  <a:cubicBezTo>
                    <a:pt x="2065019" y="2180591"/>
                    <a:pt x="2072639" y="2175511"/>
                    <a:pt x="2072639" y="2169161"/>
                  </a:cubicBezTo>
                  <a:lnTo>
                    <a:pt x="2072639" y="2157731"/>
                  </a:lnTo>
                  <a:cubicBezTo>
                    <a:pt x="2072639" y="2124711"/>
                    <a:pt x="2072639" y="2092961"/>
                    <a:pt x="2073910" y="2059941"/>
                  </a:cubicBezTo>
                  <a:cubicBezTo>
                    <a:pt x="2073910" y="2037081"/>
                    <a:pt x="2075180" y="2014221"/>
                    <a:pt x="2075180" y="1990091"/>
                  </a:cubicBezTo>
                  <a:cubicBezTo>
                    <a:pt x="2075180" y="1964691"/>
                    <a:pt x="2073910" y="447041"/>
                    <a:pt x="2073910" y="421641"/>
                  </a:cubicBezTo>
                  <a:cubicBezTo>
                    <a:pt x="2081530" y="410211"/>
                    <a:pt x="2078989" y="401321"/>
                    <a:pt x="2085339" y="394971"/>
                  </a:cubicBezTo>
                  <a:close/>
                  <a:moveTo>
                    <a:pt x="1263650" y="2052320"/>
                  </a:moveTo>
                  <a:cubicBezTo>
                    <a:pt x="1266190" y="2045970"/>
                    <a:pt x="1271270" y="2047240"/>
                    <a:pt x="1275080" y="2048510"/>
                  </a:cubicBezTo>
                  <a:cubicBezTo>
                    <a:pt x="1272540" y="2053590"/>
                    <a:pt x="1267460" y="2051050"/>
                    <a:pt x="1263650" y="2052320"/>
                  </a:cubicBezTo>
                  <a:close/>
                  <a:moveTo>
                    <a:pt x="1275080" y="2058670"/>
                  </a:moveTo>
                  <a:cubicBezTo>
                    <a:pt x="1276350" y="2056130"/>
                    <a:pt x="1276350" y="2052320"/>
                    <a:pt x="1280160" y="2052320"/>
                  </a:cubicBezTo>
                  <a:cubicBezTo>
                    <a:pt x="1281430" y="2052320"/>
                    <a:pt x="1283970" y="2053590"/>
                    <a:pt x="1285240" y="2053590"/>
                  </a:cubicBezTo>
                  <a:cubicBezTo>
                    <a:pt x="1283970" y="2056130"/>
                    <a:pt x="1282700" y="2057400"/>
                    <a:pt x="1281430" y="2059940"/>
                  </a:cubicBezTo>
                  <a:cubicBezTo>
                    <a:pt x="1280160" y="2059940"/>
                    <a:pt x="1277620" y="2059940"/>
                    <a:pt x="1275080" y="2058670"/>
                  </a:cubicBezTo>
                  <a:close/>
                  <a:moveTo>
                    <a:pt x="1280160" y="2071370"/>
                  </a:moveTo>
                  <a:cubicBezTo>
                    <a:pt x="1282700" y="2070100"/>
                    <a:pt x="1283970" y="2067560"/>
                    <a:pt x="1286510" y="2066290"/>
                  </a:cubicBezTo>
                  <a:cubicBezTo>
                    <a:pt x="1287780" y="2066290"/>
                    <a:pt x="1289050" y="2067560"/>
                    <a:pt x="1290320" y="2067560"/>
                  </a:cubicBezTo>
                  <a:cubicBezTo>
                    <a:pt x="1290320" y="2072640"/>
                    <a:pt x="1285240" y="2073910"/>
                    <a:pt x="1280160" y="2071370"/>
                  </a:cubicBezTo>
                  <a:close/>
                  <a:moveTo>
                    <a:pt x="1285240" y="2030730"/>
                  </a:moveTo>
                  <a:cubicBezTo>
                    <a:pt x="1286510" y="2032000"/>
                    <a:pt x="1286510" y="2033270"/>
                    <a:pt x="1289050" y="2034540"/>
                  </a:cubicBezTo>
                  <a:lnTo>
                    <a:pt x="1277620" y="2034540"/>
                  </a:lnTo>
                  <a:cubicBezTo>
                    <a:pt x="1277620" y="2033270"/>
                    <a:pt x="1277620" y="2032000"/>
                    <a:pt x="1278890" y="2030730"/>
                  </a:cubicBezTo>
                  <a:cubicBezTo>
                    <a:pt x="1283970" y="2030730"/>
                    <a:pt x="1285240" y="2030730"/>
                    <a:pt x="1285240" y="2025650"/>
                  </a:cubicBezTo>
                  <a:cubicBezTo>
                    <a:pt x="1289050" y="2026920"/>
                    <a:pt x="1294130" y="2023110"/>
                    <a:pt x="1295400" y="2029460"/>
                  </a:cubicBezTo>
                  <a:cubicBezTo>
                    <a:pt x="1291590" y="2030730"/>
                    <a:pt x="1289050" y="2030730"/>
                    <a:pt x="1285240" y="2030730"/>
                  </a:cubicBezTo>
                  <a:close/>
                </a:path>
              </a:pathLst>
            </a:custGeom>
            <a:blipFill>
              <a:blip r:embed="rId2"/>
              <a:stretch>
                <a:fillRect l="-58307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 rot="307718">
            <a:off x="1103258" y="871222"/>
            <a:ext cx="7276047" cy="1365484"/>
            <a:chOff x="0" y="0"/>
            <a:chExt cx="8272633" cy="155251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OPORTUNIDADES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93406" y="5957987"/>
            <a:ext cx="3259640" cy="1361481"/>
            <a:chOff x="0" y="0"/>
            <a:chExt cx="2870740" cy="119904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870740" cy="1199046"/>
            </a:xfrm>
            <a:custGeom>
              <a:avLst/>
              <a:gdLst/>
              <a:ahLst/>
              <a:cxnLst/>
              <a:rect l="l" t="t" r="r" b="b"/>
              <a:pathLst>
                <a:path w="2870740" h="1199046">
                  <a:moveTo>
                    <a:pt x="0" y="0"/>
                  </a:moveTo>
                  <a:lnTo>
                    <a:pt x="2870740" y="0"/>
                  </a:lnTo>
                  <a:lnTo>
                    <a:pt x="2870740" y="1199046"/>
                  </a:lnTo>
                  <a:lnTo>
                    <a:pt x="0" y="1199046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2870740" cy="1218096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</a:pPr>
              <a:r>
                <a:rPr lang="en-US" sz="2199">
                  <a:solidFill>
                    <a:srgbClr val="FFFFFF"/>
                  </a:solidFill>
                  <a:latin typeface="Lovelo"/>
                </a:rPr>
                <a:t>IMPULSO DE LA ECONOMÍA LOCAL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8124342" y="5991912"/>
            <a:ext cx="3396910" cy="1332853"/>
            <a:chOff x="0" y="0"/>
            <a:chExt cx="2991633" cy="117383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991633" cy="1173833"/>
            </a:xfrm>
            <a:custGeom>
              <a:avLst/>
              <a:gdLst/>
              <a:ahLst/>
              <a:cxnLst/>
              <a:rect l="l" t="t" r="r" b="b"/>
              <a:pathLst>
                <a:path w="2991633" h="1173833">
                  <a:moveTo>
                    <a:pt x="0" y="0"/>
                  </a:moveTo>
                  <a:lnTo>
                    <a:pt x="2991633" y="0"/>
                  </a:lnTo>
                  <a:lnTo>
                    <a:pt x="2991633" y="1173833"/>
                  </a:lnTo>
                  <a:lnTo>
                    <a:pt x="0" y="1173833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2991633" cy="1192883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 dirty="0">
                  <a:solidFill>
                    <a:srgbClr val="FFFFFF"/>
                  </a:solidFill>
                  <a:latin typeface="Lovelo"/>
                </a:rPr>
                <a:t>CONEXIÓN CON LA NATURALEZA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415339" y="5957987"/>
            <a:ext cx="3497256" cy="1361481"/>
            <a:chOff x="0" y="0"/>
            <a:chExt cx="3080007" cy="119904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080007" cy="1199046"/>
            </a:xfrm>
            <a:custGeom>
              <a:avLst/>
              <a:gdLst/>
              <a:ahLst/>
              <a:cxnLst/>
              <a:rect l="l" t="t" r="r" b="b"/>
              <a:pathLst>
                <a:path w="3080007" h="1199046">
                  <a:moveTo>
                    <a:pt x="0" y="0"/>
                  </a:moveTo>
                  <a:lnTo>
                    <a:pt x="3080007" y="0"/>
                  </a:lnTo>
                  <a:lnTo>
                    <a:pt x="3080007" y="1199046"/>
                  </a:lnTo>
                  <a:lnTo>
                    <a:pt x="0" y="1199046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3080007" cy="1218096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 dirty="0">
                  <a:solidFill>
                    <a:srgbClr val="FFFFFF"/>
                  </a:solidFill>
                  <a:latin typeface="Lovelo"/>
                </a:rPr>
                <a:t>DESARROLLO SOCIOECONÓMICO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893406" y="7738569"/>
            <a:ext cx="3259640" cy="1385498"/>
            <a:chOff x="0" y="0"/>
            <a:chExt cx="2870740" cy="1220198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870740" cy="1220198"/>
            </a:xfrm>
            <a:custGeom>
              <a:avLst/>
              <a:gdLst/>
              <a:ahLst/>
              <a:cxnLst/>
              <a:rect l="l" t="t" r="r" b="b"/>
              <a:pathLst>
                <a:path w="2870740" h="1220198">
                  <a:moveTo>
                    <a:pt x="0" y="0"/>
                  </a:moveTo>
                  <a:lnTo>
                    <a:pt x="2870740" y="0"/>
                  </a:lnTo>
                  <a:lnTo>
                    <a:pt x="2870740" y="1220198"/>
                  </a:lnTo>
                  <a:lnTo>
                    <a:pt x="0" y="1220198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2870740" cy="1239248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 dirty="0">
                  <a:solidFill>
                    <a:srgbClr val="FFFFFF"/>
                  </a:solidFill>
                  <a:latin typeface="Lovelo"/>
                </a:rPr>
                <a:t>CONSERVACIÓN DEL PATRIMONIO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8124342" y="7741530"/>
            <a:ext cx="3396910" cy="1347976"/>
            <a:chOff x="0" y="0"/>
            <a:chExt cx="2991633" cy="1187152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991633" cy="1187153"/>
            </a:xfrm>
            <a:custGeom>
              <a:avLst/>
              <a:gdLst/>
              <a:ahLst/>
              <a:cxnLst/>
              <a:rect l="l" t="t" r="r" b="b"/>
              <a:pathLst>
                <a:path w="2991633" h="1187153">
                  <a:moveTo>
                    <a:pt x="0" y="0"/>
                  </a:moveTo>
                  <a:lnTo>
                    <a:pt x="2991633" y="0"/>
                  </a:lnTo>
                  <a:lnTo>
                    <a:pt x="2991633" y="1187153"/>
                  </a:lnTo>
                  <a:lnTo>
                    <a:pt x="0" y="1187153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2991633" cy="1206202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 dirty="0">
                  <a:solidFill>
                    <a:srgbClr val="FFFFFF"/>
                  </a:solidFill>
                  <a:latin typeface="Lovelo"/>
                </a:rPr>
                <a:t>DESARROLLO DE PROYECTOS DE INVESTIGACIÓN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4415339" y="7738569"/>
            <a:ext cx="3497256" cy="1385498"/>
            <a:chOff x="0" y="0"/>
            <a:chExt cx="3080007" cy="1220198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3080007" cy="1220198"/>
            </a:xfrm>
            <a:custGeom>
              <a:avLst/>
              <a:gdLst/>
              <a:ahLst/>
              <a:cxnLst/>
              <a:rect l="l" t="t" r="r" b="b"/>
              <a:pathLst>
                <a:path w="3080007" h="1220198">
                  <a:moveTo>
                    <a:pt x="0" y="0"/>
                  </a:moveTo>
                  <a:lnTo>
                    <a:pt x="3080007" y="0"/>
                  </a:lnTo>
                  <a:lnTo>
                    <a:pt x="3080007" y="1220198"/>
                  </a:lnTo>
                  <a:lnTo>
                    <a:pt x="0" y="1220198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24" name="TextBox 24"/>
            <p:cNvSpPr txBox="1"/>
            <p:nvPr/>
          </p:nvSpPr>
          <p:spPr>
            <a:xfrm>
              <a:off x="0" y="-19050"/>
              <a:ext cx="3080007" cy="1239248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>
                  <a:solidFill>
                    <a:srgbClr val="FFFFFF"/>
                  </a:solidFill>
                  <a:latin typeface="Lovelo"/>
                </a:rPr>
                <a:t>PROTECCIÓN</a:t>
              </a:r>
            </a:p>
          </p:txBody>
        </p:sp>
      </p:grpSp>
      <p:sp>
        <p:nvSpPr>
          <p:cNvPr id="25" name="Freeform 25"/>
          <p:cNvSpPr/>
          <p:nvPr/>
        </p:nvSpPr>
        <p:spPr>
          <a:xfrm>
            <a:off x="11717954" y="3222442"/>
            <a:ext cx="2827417" cy="3802149"/>
          </a:xfrm>
          <a:custGeom>
            <a:avLst/>
            <a:gdLst/>
            <a:ahLst/>
            <a:cxnLst/>
            <a:rect l="l" t="t" r="r" b="b"/>
            <a:pathLst>
              <a:path w="2827417" h="3802149">
                <a:moveTo>
                  <a:pt x="0" y="0"/>
                </a:moveTo>
                <a:lnTo>
                  <a:pt x="2827417" y="0"/>
                </a:lnTo>
                <a:lnTo>
                  <a:pt x="2827417" y="3802150"/>
                </a:lnTo>
                <a:lnTo>
                  <a:pt x="0" y="380215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6" name="TextBox 26"/>
          <p:cNvSpPr txBox="1"/>
          <p:nvPr/>
        </p:nvSpPr>
        <p:spPr>
          <a:xfrm>
            <a:off x="893406" y="2997537"/>
            <a:ext cx="10405868" cy="2487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59"/>
              </a:lnSpc>
            </a:pPr>
            <a:r>
              <a:rPr lang="en-US" sz="2599">
                <a:solidFill>
                  <a:srgbClr val="A2CEA6"/>
                </a:solidFill>
                <a:latin typeface="TT Firs Neue Bold"/>
              </a:rPr>
              <a:t>EL TURISMO RURAL, SOSTENIBLE O ECOTURISMO HA EXPERIMENTADO UN GRAN DESARROLLO EN LA ACTUALIDAD DEBIDO AL INTERÉS DEL VISITANTE POR ESTAR EN CONTACTO CON EL ENTORNO NATURAL, Y DISFRUTAR DE EXPERIENCIAS VINCULADAS CON EL MEDIO RURAL</a:t>
            </a:r>
          </a:p>
          <a:p>
            <a:pPr marL="0" lvl="0" indent="0" algn="ctr">
              <a:lnSpc>
                <a:spcPts val="2420"/>
              </a:lnSpc>
              <a:spcBef>
                <a:spcPct val="0"/>
              </a:spcBef>
            </a:pPr>
            <a:endParaRPr lang="en-US" sz="2599">
              <a:solidFill>
                <a:srgbClr val="A2CEA6"/>
              </a:solidFill>
              <a:latin typeface="TT Firs Neue 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728339">
            <a:off x="13668176" y="1136361"/>
            <a:ext cx="8262326" cy="8716855"/>
            <a:chOff x="0" y="0"/>
            <a:chExt cx="2077720" cy="2192020"/>
          </a:xfrm>
        </p:grpSpPr>
        <p:sp>
          <p:nvSpPr>
            <p:cNvPr id="3" name="Freeform 3"/>
            <p:cNvSpPr/>
            <p:nvPr/>
          </p:nvSpPr>
          <p:spPr>
            <a:xfrm>
              <a:off x="-7620" y="-2540"/>
              <a:ext cx="2085340" cy="2194560"/>
            </a:xfrm>
            <a:custGeom>
              <a:avLst/>
              <a:gdLst/>
              <a:ahLst/>
              <a:cxnLst/>
              <a:rect l="l" t="t" r="r" b="b"/>
              <a:pathLst>
                <a:path w="2085340" h="2194560">
                  <a:moveTo>
                    <a:pt x="2085340" y="394970"/>
                  </a:moveTo>
                  <a:cubicBezTo>
                    <a:pt x="2084070" y="394970"/>
                    <a:pt x="2082800" y="394970"/>
                    <a:pt x="2081530" y="393700"/>
                  </a:cubicBezTo>
                  <a:cubicBezTo>
                    <a:pt x="2075180" y="392430"/>
                    <a:pt x="2067560" y="393700"/>
                    <a:pt x="2063750" y="387350"/>
                  </a:cubicBezTo>
                  <a:cubicBezTo>
                    <a:pt x="2062480" y="384810"/>
                    <a:pt x="2058670" y="382270"/>
                    <a:pt x="2056130" y="381000"/>
                  </a:cubicBezTo>
                  <a:cubicBezTo>
                    <a:pt x="2051050" y="375920"/>
                    <a:pt x="2044700" y="370840"/>
                    <a:pt x="2038350" y="365760"/>
                  </a:cubicBezTo>
                  <a:lnTo>
                    <a:pt x="2026920" y="354330"/>
                  </a:lnTo>
                  <a:cubicBezTo>
                    <a:pt x="2025650" y="353060"/>
                    <a:pt x="2025650" y="351790"/>
                    <a:pt x="2025650" y="350520"/>
                  </a:cubicBezTo>
                  <a:cubicBezTo>
                    <a:pt x="2023110" y="347980"/>
                    <a:pt x="2019300" y="345440"/>
                    <a:pt x="2015490" y="345440"/>
                  </a:cubicBezTo>
                  <a:cubicBezTo>
                    <a:pt x="2009140" y="344170"/>
                    <a:pt x="2002790" y="344170"/>
                    <a:pt x="1996440" y="342900"/>
                  </a:cubicBezTo>
                  <a:lnTo>
                    <a:pt x="1991360" y="342900"/>
                  </a:lnTo>
                  <a:cubicBezTo>
                    <a:pt x="1985010" y="340360"/>
                    <a:pt x="1979930" y="339090"/>
                    <a:pt x="1973580" y="340360"/>
                  </a:cubicBezTo>
                  <a:cubicBezTo>
                    <a:pt x="1971040" y="340360"/>
                    <a:pt x="1968500" y="340360"/>
                    <a:pt x="1967230" y="337820"/>
                  </a:cubicBezTo>
                  <a:cubicBezTo>
                    <a:pt x="1965960" y="335280"/>
                    <a:pt x="1963420" y="334010"/>
                    <a:pt x="1962150" y="332740"/>
                  </a:cubicBezTo>
                  <a:cubicBezTo>
                    <a:pt x="1959610" y="330200"/>
                    <a:pt x="1955800" y="328930"/>
                    <a:pt x="1953260" y="327660"/>
                  </a:cubicBezTo>
                  <a:cubicBezTo>
                    <a:pt x="1948180" y="323850"/>
                    <a:pt x="1944370" y="320040"/>
                    <a:pt x="1938020" y="320040"/>
                  </a:cubicBezTo>
                  <a:cubicBezTo>
                    <a:pt x="1932940" y="320040"/>
                    <a:pt x="1927860" y="318770"/>
                    <a:pt x="1922780" y="317500"/>
                  </a:cubicBezTo>
                  <a:cubicBezTo>
                    <a:pt x="1921510" y="317500"/>
                    <a:pt x="1921510" y="317500"/>
                    <a:pt x="1921510" y="316230"/>
                  </a:cubicBezTo>
                  <a:cubicBezTo>
                    <a:pt x="1917700" y="311150"/>
                    <a:pt x="1911350" y="309880"/>
                    <a:pt x="1905000" y="309880"/>
                  </a:cubicBezTo>
                  <a:cubicBezTo>
                    <a:pt x="1902460" y="309880"/>
                    <a:pt x="1899920" y="308610"/>
                    <a:pt x="1899920" y="307340"/>
                  </a:cubicBezTo>
                  <a:cubicBezTo>
                    <a:pt x="1898650" y="303530"/>
                    <a:pt x="1896110" y="302260"/>
                    <a:pt x="1893570" y="302260"/>
                  </a:cubicBezTo>
                  <a:cubicBezTo>
                    <a:pt x="1889760" y="302260"/>
                    <a:pt x="1885950" y="300990"/>
                    <a:pt x="1883410" y="302260"/>
                  </a:cubicBezTo>
                  <a:cubicBezTo>
                    <a:pt x="1873250" y="306070"/>
                    <a:pt x="1865630" y="298450"/>
                    <a:pt x="1856740" y="297180"/>
                  </a:cubicBezTo>
                  <a:lnTo>
                    <a:pt x="1855470" y="295910"/>
                  </a:lnTo>
                  <a:cubicBezTo>
                    <a:pt x="1852930" y="289560"/>
                    <a:pt x="1846580" y="289560"/>
                    <a:pt x="1840230" y="288290"/>
                  </a:cubicBezTo>
                  <a:cubicBezTo>
                    <a:pt x="1840230" y="287020"/>
                    <a:pt x="1841500" y="287020"/>
                    <a:pt x="1841500" y="285750"/>
                  </a:cubicBezTo>
                  <a:cubicBezTo>
                    <a:pt x="1840230" y="285750"/>
                    <a:pt x="1838960" y="287020"/>
                    <a:pt x="1836420" y="287020"/>
                  </a:cubicBezTo>
                  <a:cubicBezTo>
                    <a:pt x="1835150" y="287020"/>
                    <a:pt x="1832610" y="288290"/>
                    <a:pt x="1831340" y="287020"/>
                  </a:cubicBezTo>
                  <a:cubicBezTo>
                    <a:pt x="1828801" y="283210"/>
                    <a:pt x="1824990" y="279400"/>
                    <a:pt x="1824990" y="275590"/>
                  </a:cubicBezTo>
                  <a:cubicBezTo>
                    <a:pt x="1824990" y="271780"/>
                    <a:pt x="1821180" y="271780"/>
                    <a:pt x="1819911" y="270510"/>
                  </a:cubicBezTo>
                  <a:lnTo>
                    <a:pt x="1817371" y="270510"/>
                  </a:lnTo>
                  <a:cubicBezTo>
                    <a:pt x="1812291" y="265430"/>
                    <a:pt x="1807211" y="264160"/>
                    <a:pt x="1800861" y="267970"/>
                  </a:cubicBezTo>
                  <a:cubicBezTo>
                    <a:pt x="1799590" y="264160"/>
                    <a:pt x="1802131" y="259080"/>
                    <a:pt x="1797051" y="257810"/>
                  </a:cubicBezTo>
                  <a:lnTo>
                    <a:pt x="1797051" y="256540"/>
                  </a:lnTo>
                  <a:cubicBezTo>
                    <a:pt x="1799590" y="250190"/>
                    <a:pt x="1795780" y="246380"/>
                    <a:pt x="1790701" y="243840"/>
                  </a:cubicBezTo>
                  <a:cubicBezTo>
                    <a:pt x="1786890" y="241300"/>
                    <a:pt x="1785621" y="238760"/>
                    <a:pt x="1785621" y="234950"/>
                  </a:cubicBezTo>
                  <a:lnTo>
                    <a:pt x="1785621" y="229870"/>
                  </a:lnTo>
                  <a:cubicBezTo>
                    <a:pt x="1780541" y="228600"/>
                    <a:pt x="1778001" y="223520"/>
                    <a:pt x="1775461" y="219710"/>
                  </a:cubicBezTo>
                  <a:cubicBezTo>
                    <a:pt x="1774190" y="214630"/>
                    <a:pt x="1771651" y="210820"/>
                    <a:pt x="1769111" y="207010"/>
                  </a:cubicBezTo>
                  <a:cubicBezTo>
                    <a:pt x="1766571" y="203200"/>
                    <a:pt x="1761490" y="200660"/>
                    <a:pt x="1761490" y="194310"/>
                  </a:cubicBezTo>
                  <a:cubicBezTo>
                    <a:pt x="1761490" y="190500"/>
                    <a:pt x="1760220" y="186690"/>
                    <a:pt x="1758951" y="182880"/>
                  </a:cubicBezTo>
                  <a:cubicBezTo>
                    <a:pt x="1756411" y="177800"/>
                    <a:pt x="1753871" y="173990"/>
                    <a:pt x="1750061" y="168910"/>
                  </a:cubicBezTo>
                  <a:cubicBezTo>
                    <a:pt x="1752601" y="165100"/>
                    <a:pt x="1755140" y="162560"/>
                    <a:pt x="1751331" y="158750"/>
                  </a:cubicBezTo>
                  <a:lnTo>
                    <a:pt x="1751331" y="156210"/>
                  </a:lnTo>
                  <a:cubicBezTo>
                    <a:pt x="1751331" y="154940"/>
                    <a:pt x="1750061" y="153670"/>
                    <a:pt x="1750061" y="152400"/>
                  </a:cubicBezTo>
                  <a:cubicBezTo>
                    <a:pt x="1748790" y="151130"/>
                    <a:pt x="1746251" y="149860"/>
                    <a:pt x="1744981" y="148590"/>
                  </a:cubicBezTo>
                  <a:cubicBezTo>
                    <a:pt x="1741171" y="144780"/>
                    <a:pt x="1738631" y="139700"/>
                    <a:pt x="1732281" y="142240"/>
                  </a:cubicBezTo>
                  <a:cubicBezTo>
                    <a:pt x="1729741" y="137160"/>
                    <a:pt x="1728471" y="132080"/>
                    <a:pt x="1727201" y="127000"/>
                  </a:cubicBezTo>
                  <a:cubicBezTo>
                    <a:pt x="1725931" y="123190"/>
                    <a:pt x="1724661" y="120650"/>
                    <a:pt x="1723391" y="116840"/>
                  </a:cubicBezTo>
                  <a:lnTo>
                    <a:pt x="1723391" y="115570"/>
                  </a:lnTo>
                  <a:cubicBezTo>
                    <a:pt x="1725931" y="110490"/>
                    <a:pt x="1722121" y="106680"/>
                    <a:pt x="1722121" y="102870"/>
                  </a:cubicBezTo>
                  <a:cubicBezTo>
                    <a:pt x="1722121" y="100330"/>
                    <a:pt x="1719581" y="97790"/>
                    <a:pt x="1718311" y="95250"/>
                  </a:cubicBezTo>
                  <a:cubicBezTo>
                    <a:pt x="1717040" y="91440"/>
                    <a:pt x="1713231" y="88900"/>
                    <a:pt x="1713231" y="85090"/>
                  </a:cubicBezTo>
                  <a:lnTo>
                    <a:pt x="1713231" y="64770"/>
                  </a:lnTo>
                  <a:cubicBezTo>
                    <a:pt x="1711961" y="57150"/>
                    <a:pt x="1709421" y="53340"/>
                    <a:pt x="1700531" y="52070"/>
                  </a:cubicBezTo>
                  <a:cubicBezTo>
                    <a:pt x="1699261" y="52070"/>
                    <a:pt x="1697991" y="52070"/>
                    <a:pt x="1697991" y="50800"/>
                  </a:cubicBezTo>
                  <a:cubicBezTo>
                    <a:pt x="1695451" y="46990"/>
                    <a:pt x="1691641" y="45720"/>
                    <a:pt x="1686561" y="44450"/>
                  </a:cubicBezTo>
                  <a:cubicBezTo>
                    <a:pt x="1682751" y="44450"/>
                    <a:pt x="1680211" y="44450"/>
                    <a:pt x="1677671" y="45720"/>
                  </a:cubicBezTo>
                  <a:cubicBezTo>
                    <a:pt x="1671321" y="49530"/>
                    <a:pt x="1664971" y="53340"/>
                    <a:pt x="1659891" y="58420"/>
                  </a:cubicBezTo>
                  <a:cubicBezTo>
                    <a:pt x="1653541" y="63500"/>
                    <a:pt x="1648461" y="67310"/>
                    <a:pt x="1640841" y="63500"/>
                  </a:cubicBezTo>
                  <a:lnTo>
                    <a:pt x="1638301" y="63500"/>
                  </a:lnTo>
                  <a:cubicBezTo>
                    <a:pt x="1635761" y="62230"/>
                    <a:pt x="1631951" y="60960"/>
                    <a:pt x="1629411" y="59690"/>
                  </a:cubicBezTo>
                  <a:cubicBezTo>
                    <a:pt x="1628141" y="60960"/>
                    <a:pt x="1626871" y="62230"/>
                    <a:pt x="1623061" y="60960"/>
                  </a:cubicBezTo>
                  <a:cubicBezTo>
                    <a:pt x="1615441" y="59690"/>
                    <a:pt x="1609091" y="58420"/>
                    <a:pt x="1602741" y="53340"/>
                  </a:cubicBezTo>
                  <a:cubicBezTo>
                    <a:pt x="1601471" y="52070"/>
                    <a:pt x="1598931" y="52070"/>
                    <a:pt x="1597661" y="52070"/>
                  </a:cubicBezTo>
                  <a:cubicBezTo>
                    <a:pt x="1592581" y="50800"/>
                    <a:pt x="1586231" y="49530"/>
                    <a:pt x="1579881" y="46990"/>
                  </a:cubicBezTo>
                  <a:cubicBezTo>
                    <a:pt x="1584961" y="43180"/>
                    <a:pt x="1583691" y="40640"/>
                    <a:pt x="1581151" y="38100"/>
                  </a:cubicBezTo>
                  <a:cubicBezTo>
                    <a:pt x="1577341" y="33020"/>
                    <a:pt x="1572261" y="33020"/>
                    <a:pt x="1568451" y="35560"/>
                  </a:cubicBezTo>
                  <a:cubicBezTo>
                    <a:pt x="1559561" y="39370"/>
                    <a:pt x="1550671" y="44450"/>
                    <a:pt x="1540511" y="48260"/>
                  </a:cubicBezTo>
                  <a:cubicBezTo>
                    <a:pt x="1536701" y="50800"/>
                    <a:pt x="1531621" y="52070"/>
                    <a:pt x="1526541" y="53340"/>
                  </a:cubicBezTo>
                  <a:cubicBezTo>
                    <a:pt x="1522731" y="54610"/>
                    <a:pt x="1518921" y="53340"/>
                    <a:pt x="1515111" y="54610"/>
                  </a:cubicBezTo>
                  <a:cubicBezTo>
                    <a:pt x="1511301" y="55880"/>
                    <a:pt x="1507491" y="57150"/>
                    <a:pt x="1502411" y="55880"/>
                  </a:cubicBezTo>
                  <a:cubicBezTo>
                    <a:pt x="1501141" y="55880"/>
                    <a:pt x="1498601" y="57150"/>
                    <a:pt x="1497331" y="57150"/>
                  </a:cubicBezTo>
                  <a:cubicBezTo>
                    <a:pt x="1494791" y="58420"/>
                    <a:pt x="1493521" y="59690"/>
                    <a:pt x="1490981" y="58420"/>
                  </a:cubicBezTo>
                  <a:cubicBezTo>
                    <a:pt x="1485901" y="58420"/>
                    <a:pt x="1483361" y="60960"/>
                    <a:pt x="1480821" y="63500"/>
                  </a:cubicBezTo>
                  <a:cubicBezTo>
                    <a:pt x="1478281" y="66040"/>
                    <a:pt x="1475741" y="71120"/>
                    <a:pt x="1473201" y="72390"/>
                  </a:cubicBezTo>
                  <a:cubicBezTo>
                    <a:pt x="1469391" y="73660"/>
                    <a:pt x="1466851" y="76200"/>
                    <a:pt x="1464311" y="78740"/>
                  </a:cubicBezTo>
                  <a:cubicBezTo>
                    <a:pt x="1461771" y="81280"/>
                    <a:pt x="1459231" y="82550"/>
                    <a:pt x="1456691" y="83820"/>
                  </a:cubicBezTo>
                  <a:cubicBezTo>
                    <a:pt x="1452881" y="86360"/>
                    <a:pt x="1449071" y="87630"/>
                    <a:pt x="1445261" y="90170"/>
                  </a:cubicBezTo>
                  <a:cubicBezTo>
                    <a:pt x="1441451" y="93980"/>
                    <a:pt x="1436371" y="96520"/>
                    <a:pt x="1431291" y="96520"/>
                  </a:cubicBezTo>
                  <a:cubicBezTo>
                    <a:pt x="1426211" y="97790"/>
                    <a:pt x="1419861" y="97790"/>
                    <a:pt x="1414781" y="101600"/>
                  </a:cubicBezTo>
                  <a:cubicBezTo>
                    <a:pt x="1414781" y="101600"/>
                    <a:pt x="1413511" y="102870"/>
                    <a:pt x="1412241" y="102870"/>
                  </a:cubicBezTo>
                  <a:cubicBezTo>
                    <a:pt x="1407161" y="102870"/>
                    <a:pt x="1402081" y="101600"/>
                    <a:pt x="1397001" y="101600"/>
                  </a:cubicBezTo>
                  <a:cubicBezTo>
                    <a:pt x="1393191" y="101600"/>
                    <a:pt x="1386841" y="100330"/>
                    <a:pt x="1384301" y="106680"/>
                  </a:cubicBezTo>
                  <a:cubicBezTo>
                    <a:pt x="1384301" y="106680"/>
                    <a:pt x="1383031" y="107950"/>
                    <a:pt x="1381761" y="107950"/>
                  </a:cubicBezTo>
                  <a:cubicBezTo>
                    <a:pt x="1377951" y="109220"/>
                    <a:pt x="1374141" y="111760"/>
                    <a:pt x="1370331" y="113030"/>
                  </a:cubicBezTo>
                  <a:cubicBezTo>
                    <a:pt x="1370331" y="115570"/>
                    <a:pt x="1366521" y="116840"/>
                    <a:pt x="1363981" y="116840"/>
                  </a:cubicBezTo>
                  <a:cubicBezTo>
                    <a:pt x="1352551" y="115570"/>
                    <a:pt x="1342391" y="115570"/>
                    <a:pt x="1330961" y="111760"/>
                  </a:cubicBezTo>
                  <a:cubicBezTo>
                    <a:pt x="1325881" y="110490"/>
                    <a:pt x="1320801" y="107950"/>
                    <a:pt x="1314451" y="105410"/>
                  </a:cubicBezTo>
                  <a:cubicBezTo>
                    <a:pt x="1313181" y="105410"/>
                    <a:pt x="1311911" y="104140"/>
                    <a:pt x="1310641" y="104140"/>
                  </a:cubicBezTo>
                  <a:cubicBezTo>
                    <a:pt x="1301751" y="104140"/>
                    <a:pt x="1292861" y="105410"/>
                    <a:pt x="1282701" y="105410"/>
                  </a:cubicBezTo>
                  <a:lnTo>
                    <a:pt x="1281431" y="105410"/>
                  </a:lnTo>
                  <a:cubicBezTo>
                    <a:pt x="1276351" y="102870"/>
                    <a:pt x="1270001" y="104140"/>
                    <a:pt x="1264921" y="107950"/>
                  </a:cubicBezTo>
                  <a:cubicBezTo>
                    <a:pt x="1263651" y="109220"/>
                    <a:pt x="1261111" y="110490"/>
                    <a:pt x="1259841" y="110490"/>
                  </a:cubicBezTo>
                  <a:cubicBezTo>
                    <a:pt x="1253491" y="109220"/>
                    <a:pt x="1248411" y="107950"/>
                    <a:pt x="1242061" y="106680"/>
                  </a:cubicBezTo>
                  <a:cubicBezTo>
                    <a:pt x="1235711" y="105410"/>
                    <a:pt x="1230631" y="104140"/>
                    <a:pt x="1224281" y="104140"/>
                  </a:cubicBezTo>
                  <a:cubicBezTo>
                    <a:pt x="1219201" y="104140"/>
                    <a:pt x="1214121" y="102870"/>
                    <a:pt x="1209041" y="100330"/>
                  </a:cubicBezTo>
                  <a:cubicBezTo>
                    <a:pt x="1203961" y="97790"/>
                    <a:pt x="1198881" y="96520"/>
                    <a:pt x="1193801" y="93980"/>
                  </a:cubicBezTo>
                  <a:cubicBezTo>
                    <a:pt x="1191261" y="92710"/>
                    <a:pt x="1187451" y="92710"/>
                    <a:pt x="1183641" y="91440"/>
                  </a:cubicBezTo>
                  <a:cubicBezTo>
                    <a:pt x="1183641" y="87630"/>
                    <a:pt x="1184911" y="85090"/>
                    <a:pt x="1184911" y="82550"/>
                  </a:cubicBezTo>
                  <a:cubicBezTo>
                    <a:pt x="1178561" y="85090"/>
                    <a:pt x="1174751" y="83820"/>
                    <a:pt x="1170941" y="81280"/>
                  </a:cubicBezTo>
                  <a:cubicBezTo>
                    <a:pt x="1168401" y="80010"/>
                    <a:pt x="1164591" y="80010"/>
                    <a:pt x="1162051" y="78740"/>
                  </a:cubicBezTo>
                  <a:lnTo>
                    <a:pt x="1158241" y="78740"/>
                  </a:lnTo>
                  <a:cubicBezTo>
                    <a:pt x="1153161" y="76200"/>
                    <a:pt x="1146811" y="76200"/>
                    <a:pt x="1140461" y="76200"/>
                  </a:cubicBezTo>
                  <a:cubicBezTo>
                    <a:pt x="1132841" y="76200"/>
                    <a:pt x="1123951" y="74930"/>
                    <a:pt x="1116331" y="69850"/>
                  </a:cubicBezTo>
                  <a:cubicBezTo>
                    <a:pt x="1109981" y="66040"/>
                    <a:pt x="1102361" y="63500"/>
                    <a:pt x="1094741" y="64770"/>
                  </a:cubicBezTo>
                  <a:cubicBezTo>
                    <a:pt x="1090931" y="66040"/>
                    <a:pt x="1087121" y="68580"/>
                    <a:pt x="1083311" y="69850"/>
                  </a:cubicBezTo>
                  <a:cubicBezTo>
                    <a:pt x="1076961" y="72390"/>
                    <a:pt x="1071881" y="77470"/>
                    <a:pt x="1065531" y="80010"/>
                  </a:cubicBezTo>
                  <a:cubicBezTo>
                    <a:pt x="1059181" y="82550"/>
                    <a:pt x="1051561" y="85090"/>
                    <a:pt x="1043941" y="87630"/>
                  </a:cubicBezTo>
                  <a:cubicBezTo>
                    <a:pt x="1040131" y="88900"/>
                    <a:pt x="1036321" y="91440"/>
                    <a:pt x="1032511" y="92710"/>
                  </a:cubicBezTo>
                  <a:cubicBezTo>
                    <a:pt x="1026161" y="95250"/>
                    <a:pt x="1021081" y="96520"/>
                    <a:pt x="1014731" y="99060"/>
                  </a:cubicBezTo>
                  <a:cubicBezTo>
                    <a:pt x="1010921" y="100330"/>
                    <a:pt x="1005841" y="104140"/>
                    <a:pt x="1002031" y="105410"/>
                  </a:cubicBezTo>
                  <a:cubicBezTo>
                    <a:pt x="994411" y="107950"/>
                    <a:pt x="986791" y="111760"/>
                    <a:pt x="977901" y="113030"/>
                  </a:cubicBezTo>
                  <a:cubicBezTo>
                    <a:pt x="974091" y="114300"/>
                    <a:pt x="972821" y="116840"/>
                    <a:pt x="970281" y="118110"/>
                  </a:cubicBezTo>
                  <a:lnTo>
                    <a:pt x="958851" y="121920"/>
                  </a:lnTo>
                  <a:cubicBezTo>
                    <a:pt x="951231" y="124460"/>
                    <a:pt x="944881" y="127000"/>
                    <a:pt x="937261" y="128270"/>
                  </a:cubicBezTo>
                  <a:cubicBezTo>
                    <a:pt x="933451" y="129540"/>
                    <a:pt x="928371" y="130810"/>
                    <a:pt x="924561" y="132080"/>
                  </a:cubicBezTo>
                  <a:cubicBezTo>
                    <a:pt x="923291" y="132080"/>
                    <a:pt x="923291" y="133350"/>
                    <a:pt x="922021" y="133350"/>
                  </a:cubicBezTo>
                  <a:cubicBezTo>
                    <a:pt x="919481" y="135890"/>
                    <a:pt x="916941" y="138430"/>
                    <a:pt x="913131" y="139700"/>
                  </a:cubicBezTo>
                  <a:cubicBezTo>
                    <a:pt x="906781" y="142240"/>
                    <a:pt x="900431" y="144780"/>
                    <a:pt x="894081" y="146050"/>
                  </a:cubicBezTo>
                  <a:cubicBezTo>
                    <a:pt x="891541" y="147320"/>
                    <a:pt x="887731" y="147320"/>
                    <a:pt x="885191" y="147320"/>
                  </a:cubicBezTo>
                  <a:cubicBezTo>
                    <a:pt x="877571" y="148590"/>
                    <a:pt x="869951" y="152400"/>
                    <a:pt x="862331" y="154940"/>
                  </a:cubicBezTo>
                  <a:cubicBezTo>
                    <a:pt x="855981" y="157480"/>
                    <a:pt x="849631" y="158750"/>
                    <a:pt x="844551" y="161290"/>
                  </a:cubicBezTo>
                  <a:cubicBezTo>
                    <a:pt x="836931" y="163830"/>
                    <a:pt x="829311" y="166370"/>
                    <a:pt x="825501" y="173990"/>
                  </a:cubicBezTo>
                  <a:cubicBezTo>
                    <a:pt x="825501" y="175260"/>
                    <a:pt x="822961" y="175260"/>
                    <a:pt x="822961" y="175260"/>
                  </a:cubicBezTo>
                  <a:cubicBezTo>
                    <a:pt x="819151" y="176530"/>
                    <a:pt x="814071" y="177800"/>
                    <a:pt x="810261" y="179070"/>
                  </a:cubicBezTo>
                  <a:cubicBezTo>
                    <a:pt x="808991" y="180340"/>
                    <a:pt x="807721" y="179070"/>
                    <a:pt x="807721" y="177800"/>
                  </a:cubicBezTo>
                  <a:cubicBezTo>
                    <a:pt x="806451" y="172720"/>
                    <a:pt x="806451" y="166370"/>
                    <a:pt x="798831" y="163830"/>
                  </a:cubicBezTo>
                  <a:lnTo>
                    <a:pt x="797561" y="162560"/>
                  </a:lnTo>
                  <a:cubicBezTo>
                    <a:pt x="797561" y="156210"/>
                    <a:pt x="792481" y="153670"/>
                    <a:pt x="787401" y="151130"/>
                  </a:cubicBezTo>
                  <a:cubicBezTo>
                    <a:pt x="782321" y="148590"/>
                    <a:pt x="778511" y="147320"/>
                    <a:pt x="774701" y="142240"/>
                  </a:cubicBezTo>
                  <a:cubicBezTo>
                    <a:pt x="772161" y="138430"/>
                    <a:pt x="767081" y="135890"/>
                    <a:pt x="763271" y="132080"/>
                  </a:cubicBezTo>
                  <a:cubicBezTo>
                    <a:pt x="759461" y="129540"/>
                    <a:pt x="754381" y="128270"/>
                    <a:pt x="751841" y="123190"/>
                  </a:cubicBezTo>
                  <a:cubicBezTo>
                    <a:pt x="750571" y="120650"/>
                    <a:pt x="748031" y="119380"/>
                    <a:pt x="745491" y="116840"/>
                  </a:cubicBezTo>
                  <a:cubicBezTo>
                    <a:pt x="746761" y="116840"/>
                    <a:pt x="744221" y="116840"/>
                    <a:pt x="742951" y="115570"/>
                  </a:cubicBezTo>
                  <a:cubicBezTo>
                    <a:pt x="741681" y="114300"/>
                    <a:pt x="740411" y="114300"/>
                    <a:pt x="739141" y="113030"/>
                  </a:cubicBezTo>
                  <a:cubicBezTo>
                    <a:pt x="737871" y="110490"/>
                    <a:pt x="736601" y="107950"/>
                    <a:pt x="732791" y="107950"/>
                  </a:cubicBezTo>
                  <a:cubicBezTo>
                    <a:pt x="731521" y="107950"/>
                    <a:pt x="730251" y="106680"/>
                    <a:pt x="728981" y="105410"/>
                  </a:cubicBezTo>
                  <a:cubicBezTo>
                    <a:pt x="727711" y="105410"/>
                    <a:pt x="726441" y="104140"/>
                    <a:pt x="723901" y="104140"/>
                  </a:cubicBezTo>
                  <a:lnTo>
                    <a:pt x="708661" y="96520"/>
                  </a:lnTo>
                  <a:cubicBezTo>
                    <a:pt x="704851" y="93980"/>
                    <a:pt x="701041" y="90170"/>
                    <a:pt x="695961" y="88900"/>
                  </a:cubicBezTo>
                  <a:cubicBezTo>
                    <a:pt x="688341" y="86360"/>
                    <a:pt x="681991" y="82550"/>
                    <a:pt x="676911" y="76200"/>
                  </a:cubicBezTo>
                  <a:cubicBezTo>
                    <a:pt x="671831" y="69850"/>
                    <a:pt x="665481" y="66040"/>
                    <a:pt x="657861" y="62230"/>
                  </a:cubicBezTo>
                  <a:cubicBezTo>
                    <a:pt x="654051" y="59690"/>
                    <a:pt x="650241" y="58420"/>
                    <a:pt x="647701" y="57150"/>
                  </a:cubicBezTo>
                  <a:cubicBezTo>
                    <a:pt x="642621" y="53340"/>
                    <a:pt x="636271" y="50800"/>
                    <a:pt x="629921" y="48260"/>
                  </a:cubicBezTo>
                  <a:cubicBezTo>
                    <a:pt x="632461" y="44450"/>
                    <a:pt x="631191" y="44450"/>
                    <a:pt x="628651" y="43180"/>
                  </a:cubicBezTo>
                  <a:cubicBezTo>
                    <a:pt x="626111" y="41910"/>
                    <a:pt x="623571" y="41910"/>
                    <a:pt x="622301" y="40640"/>
                  </a:cubicBezTo>
                  <a:cubicBezTo>
                    <a:pt x="621031" y="36830"/>
                    <a:pt x="617221" y="36830"/>
                    <a:pt x="614681" y="34290"/>
                  </a:cubicBezTo>
                  <a:cubicBezTo>
                    <a:pt x="610871" y="30480"/>
                    <a:pt x="605791" y="26670"/>
                    <a:pt x="601981" y="22860"/>
                  </a:cubicBezTo>
                  <a:cubicBezTo>
                    <a:pt x="600711" y="21590"/>
                    <a:pt x="599441" y="20320"/>
                    <a:pt x="598171" y="20320"/>
                  </a:cubicBezTo>
                  <a:cubicBezTo>
                    <a:pt x="588011" y="19050"/>
                    <a:pt x="580391" y="12700"/>
                    <a:pt x="571501" y="8890"/>
                  </a:cubicBezTo>
                  <a:cubicBezTo>
                    <a:pt x="570231" y="7620"/>
                    <a:pt x="567691" y="6350"/>
                    <a:pt x="566421" y="6350"/>
                  </a:cubicBezTo>
                  <a:cubicBezTo>
                    <a:pt x="561341" y="6350"/>
                    <a:pt x="556261" y="7620"/>
                    <a:pt x="549911" y="7620"/>
                  </a:cubicBezTo>
                  <a:cubicBezTo>
                    <a:pt x="544831" y="7620"/>
                    <a:pt x="538481" y="6350"/>
                    <a:pt x="533401" y="5080"/>
                  </a:cubicBezTo>
                  <a:cubicBezTo>
                    <a:pt x="528321" y="3810"/>
                    <a:pt x="523241" y="3810"/>
                    <a:pt x="518161" y="1270"/>
                  </a:cubicBezTo>
                  <a:cubicBezTo>
                    <a:pt x="513081" y="0"/>
                    <a:pt x="509271" y="2540"/>
                    <a:pt x="505461" y="1270"/>
                  </a:cubicBezTo>
                  <a:cubicBezTo>
                    <a:pt x="502921" y="2540"/>
                    <a:pt x="496571" y="5080"/>
                    <a:pt x="492761" y="7620"/>
                  </a:cubicBezTo>
                  <a:cubicBezTo>
                    <a:pt x="487681" y="10160"/>
                    <a:pt x="482601" y="13970"/>
                    <a:pt x="477521" y="17780"/>
                  </a:cubicBezTo>
                  <a:cubicBezTo>
                    <a:pt x="471171" y="21590"/>
                    <a:pt x="463551" y="25400"/>
                    <a:pt x="455931" y="29210"/>
                  </a:cubicBezTo>
                  <a:cubicBezTo>
                    <a:pt x="454661" y="30480"/>
                    <a:pt x="452121" y="30480"/>
                    <a:pt x="449581" y="29210"/>
                  </a:cubicBezTo>
                  <a:cubicBezTo>
                    <a:pt x="447041" y="27940"/>
                    <a:pt x="444501" y="29210"/>
                    <a:pt x="441961" y="30480"/>
                  </a:cubicBezTo>
                  <a:cubicBezTo>
                    <a:pt x="438151" y="33020"/>
                    <a:pt x="433071" y="34290"/>
                    <a:pt x="429261" y="36830"/>
                  </a:cubicBezTo>
                  <a:cubicBezTo>
                    <a:pt x="422911" y="41910"/>
                    <a:pt x="416561" y="48260"/>
                    <a:pt x="407671" y="49530"/>
                  </a:cubicBezTo>
                  <a:cubicBezTo>
                    <a:pt x="402591" y="49530"/>
                    <a:pt x="397511" y="53340"/>
                    <a:pt x="392431" y="53340"/>
                  </a:cubicBezTo>
                  <a:cubicBezTo>
                    <a:pt x="388621" y="53340"/>
                    <a:pt x="386081" y="53340"/>
                    <a:pt x="382271" y="54610"/>
                  </a:cubicBezTo>
                  <a:cubicBezTo>
                    <a:pt x="377191" y="55880"/>
                    <a:pt x="372111" y="58420"/>
                    <a:pt x="365761" y="58420"/>
                  </a:cubicBezTo>
                  <a:cubicBezTo>
                    <a:pt x="358141" y="58420"/>
                    <a:pt x="351791" y="62230"/>
                    <a:pt x="344171" y="64770"/>
                  </a:cubicBezTo>
                  <a:cubicBezTo>
                    <a:pt x="336551" y="68580"/>
                    <a:pt x="330201" y="72390"/>
                    <a:pt x="322581" y="76200"/>
                  </a:cubicBezTo>
                  <a:cubicBezTo>
                    <a:pt x="317501" y="78740"/>
                    <a:pt x="312421" y="78740"/>
                    <a:pt x="306071" y="77470"/>
                  </a:cubicBezTo>
                  <a:cubicBezTo>
                    <a:pt x="302261" y="77470"/>
                    <a:pt x="299721" y="76200"/>
                    <a:pt x="297181" y="78740"/>
                  </a:cubicBezTo>
                  <a:lnTo>
                    <a:pt x="285751" y="86360"/>
                  </a:lnTo>
                  <a:cubicBezTo>
                    <a:pt x="280671" y="90170"/>
                    <a:pt x="276861" y="95250"/>
                    <a:pt x="273051" y="99060"/>
                  </a:cubicBezTo>
                  <a:cubicBezTo>
                    <a:pt x="267971" y="105410"/>
                    <a:pt x="265431" y="113030"/>
                    <a:pt x="257811" y="116840"/>
                  </a:cubicBezTo>
                  <a:cubicBezTo>
                    <a:pt x="256541" y="118110"/>
                    <a:pt x="255271" y="120650"/>
                    <a:pt x="254001" y="123190"/>
                  </a:cubicBezTo>
                  <a:cubicBezTo>
                    <a:pt x="252731" y="124460"/>
                    <a:pt x="252731" y="125730"/>
                    <a:pt x="251461" y="127000"/>
                  </a:cubicBezTo>
                  <a:cubicBezTo>
                    <a:pt x="247651" y="130810"/>
                    <a:pt x="243841" y="134620"/>
                    <a:pt x="241301" y="139700"/>
                  </a:cubicBezTo>
                  <a:cubicBezTo>
                    <a:pt x="238761" y="144780"/>
                    <a:pt x="232411" y="146050"/>
                    <a:pt x="229871" y="149860"/>
                  </a:cubicBezTo>
                  <a:cubicBezTo>
                    <a:pt x="226061" y="154940"/>
                    <a:pt x="218441" y="157480"/>
                    <a:pt x="213361" y="160020"/>
                  </a:cubicBezTo>
                  <a:cubicBezTo>
                    <a:pt x="205741" y="163830"/>
                    <a:pt x="199391" y="168910"/>
                    <a:pt x="195581" y="176530"/>
                  </a:cubicBezTo>
                  <a:cubicBezTo>
                    <a:pt x="195581" y="177800"/>
                    <a:pt x="195581" y="177800"/>
                    <a:pt x="194311" y="179070"/>
                  </a:cubicBezTo>
                  <a:cubicBezTo>
                    <a:pt x="185421" y="184150"/>
                    <a:pt x="176531" y="187960"/>
                    <a:pt x="167641" y="193040"/>
                  </a:cubicBezTo>
                  <a:cubicBezTo>
                    <a:pt x="161291" y="196850"/>
                    <a:pt x="153671" y="196850"/>
                    <a:pt x="147321" y="201930"/>
                  </a:cubicBezTo>
                  <a:cubicBezTo>
                    <a:pt x="144781" y="204470"/>
                    <a:pt x="140971" y="205740"/>
                    <a:pt x="137161" y="207010"/>
                  </a:cubicBezTo>
                  <a:cubicBezTo>
                    <a:pt x="129541" y="210820"/>
                    <a:pt x="121921" y="212090"/>
                    <a:pt x="116841" y="218440"/>
                  </a:cubicBezTo>
                  <a:cubicBezTo>
                    <a:pt x="110491" y="226060"/>
                    <a:pt x="101601" y="228600"/>
                    <a:pt x="95251" y="233680"/>
                  </a:cubicBezTo>
                  <a:cubicBezTo>
                    <a:pt x="86361" y="240030"/>
                    <a:pt x="77471" y="246380"/>
                    <a:pt x="68581" y="254000"/>
                  </a:cubicBezTo>
                  <a:cubicBezTo>
                    <a:pt x="63501" y="256540"/>
                    <a:pt x="58421" y="257810"/>
                    <a:pt x="53341" y="255270"/>
                  </a:cubicBezTo>
                  <a:cubicBezTo>
                    <a:pt x="50801" y="254000"/>
                    <a:pt x="48261" y="252730"/>
                    <a:pt x="46991" y="254000"/>
                  </a:cubicBezTo>
                  <a:cubicBezTo>
                    <a:pt x="41911" y="257810"/>
                    <a:pt x="35561" y="259080"/>
                    <a:pt x="29211" y="260350"/>
                  </a:cubicBezTo>
                  <a:cubicBezTo>
                    <a:pt x="27941" y="260350"/>
                    <a:pt x="26671" y="261620"/>
                    <a:pt x="25401" y="261620"/>
                  </a:cubicBezTo>
                  <a:cubicBezTo>
                    <a:pt x="22860" y="407670"/>
                    <a:pt x="16510" y="554990"/>
                    <a:pt x="10160" y="701040"/>
                  </a:cubicBezTo>
                  <a:cubicBezTo>
                    <a:pt x="3810" y="858520"/>
                    <a:pt x="13970" y="995680"/>
                    <a:pt x="12700" y="1153160"/>
                  </a:cubicBezTo>
                  <a:cubicBezTo>
                    <a:pt x="11430" y="1311910"/>
                    <a:pt x="0" y="1487170"/>
                    <a:pt x="13970" y="1644650"/>
                  </a:cubicBezTo>
                  <a:cubicBezTo>
                    <a:pt x="26670" y="1800860"/>
                    <a:pt x="41910" y="1957070"/>
                    <a:pt x="54610" y="2113280"/>
                  </a:cubicBezTo>
                  <a:lnTo>
                    <a:pt x="55880" y="2113280"/>
                  </a:lnTo>
                  <a:cubicBezTo>
                    <a:pt x="60960" y="2112010"/>
                    <a:pt x="66040" y="2112010"/>
                    <a:pt x="72390" y="2112010"/>
                  </a:cubicBezTo>
                  <a:cubicBezTo>
                    <a:pt x="80010" y="2110740"/>
                    <a:pt x="86360" y="2108200"/>
                    <a:pt x="93980" y="2108200"/>
                  </a:cubicBezTo>
                  <a:cubicBezTo>
                    <a:pt x="102870" y="2108200"/>
                    <a:pt x="111760" y="2109470"/>
                    <a:pt x="120650" y="2109470"/>
                  </a:cubicBezTo>
                  <a:cubicBezTo>
                    <a:pt x="129540" y="2109470"/>
                    <a:pt x="138430" y="2110740"/>
                    <a:pt x="146050" y="2112010"/>
                  </a:cubicBezTo>
                  <a:cubicBezTo>
                    <a:pt x="153670" y="2113280"/>
                    <a:pt x="160020" y="2113280"/>
                    <a:pt x="166370" y="2109470"/>
                  </a:cubicBezTo>
                  <a:lnTo>
                    <a:pt x="167640" y="2109470"/>
                  </a:lnTo>
                  <a:cubicBezTo>
                    <a:pt x="175260" y="2108200"/>
                    <a:pt x="182880" y="2106930"/>
                    <a:pt x="191770" y="2105660"/>
                  </a:cubicBezTo>
                  <a:cubicBezTo>
                    <a:pt x="194310" y="2105660"/>
                    <a:pt x="198120" y="2105660"/>
                    <a:pt x="199390" y="2106930"/>
                  </a:cubicBezTo>
                  <a:cubicBezTo>
                    <a:pt x="204470" y="2112010"/>
                    <a:pt x="209550" y="2110740"/>
                    <a:pt x="215900" y="2109470"/>
                  </a:cubicBezTo>
                  <a:cubicBezTo>
                    <a:pt x="222250" y="2108200"/>
                    <a:pt x="226060" y="2109470"/>
                    <a:pt x="231140" y="2112010"/>
                  </a:cubicBezTo>
                  <a:cubicBezTo>
                    <a:pt x="233680" y="2113280"/>
                    <a:pt x="236220" y="2113280"/>
                    <a:pt x="238760" y="2113280"/>
                  </a:cubicBezTo>
                  <a:lnTo>
                    <a:pt x="255270" y="2113280"/>
                  </a:lnTo>
                  <a:cubicBezTo>
                    <a:pt x="259080" y="2113280"/>
                    <a:pt x="262890" y="2115820"/>
                    <a:pt x="266700" y="2115820"/>
                  </a:cubicBezTo>
                  <a:cubicBezTo>
                    <a:pt x="271780" y="2117090"/>
                    <a:pt x="278130" y="2117090"/>
                    <a:pt x="283210" y="2117090"/>
                  </a:cubicBezTo>
                  <a:cubicBezTo>
                    <a:pt x="285750" y="2117090"/>
                    <a:pt x="288290" y="2119630"/>
                    <a:pt x="289560" y="2120900"/>
                  </a:cubicBezTo>
                  <a:cubicBezTo>
                    <a:pt x="300990" y="2124710"/>
                    <a:pt x="311150" y="2122170"/>
                    <a:pt x="322580" y="2122170"/>
                  </a:cubicBezTo>
                  <a:cubicBezTo>
                    <a:pt x="325120" y="2122170"/>
                    <a:pt x="327660" y="2119630"/>
                    <a:pt x="330200" y="2119630"/>
                  </a:cubicBezTo>
                  <a:cubicBezTo>
                    <a:pt x="339090" y="2118360"/>
                    <a:pt x="346710" y="2119630"/>
                    <a:pt x="354330" y="2123440"/>
                  </a:cubicBezTo>
                  <a:cubicBezTo>
                    <a:pt x="358140" y="2124710"/>
                    <a:pt x="363220" y="2124710"/>
                    <a:pt x="368300" y="2124710"/>
                  </a:cubicBezTo>
                  <a:lnTo>
                    <a:pt x="372110" y="2124710"/>
                  </a:lnTo>
                  <a:cubicBezTo>
                    <a:pt x="377190" y="2125981"/>
                    <a:pt x="381000" y="2128521"/>
                    <a:pt x="386080" y="2127250"/>
                  </a:cubicBezTo>
                  <a:cubicBezTo>
                    <a:pt x="392430" y="2125980"/>
                    <a:pt x="398780" y="2125980"/>
                    <a:pt x="406400" y="2124710"/>
                  </a:cubicBezTo>
                  <a:cubicBezTo>
                    <a:pt x="412750" y="2123440"/>
                    <a:pt x="419100" y="2124710"/>
                    <a:pt x="425450" y="2125981"/>
                  </a:cubicBezTo>
                  <a:cubicBezTo>
                    <a:pt x="426720" y="2125981"/>
                    <a:pt x="427990" y="2127251"/>
                    <a:pt x="429260" y="2125981"/>
                  </a:cubicBezTo>
                  <a:cubicBezTo>
                    <a:pt x="435610" y="2124710"/>
                    <a:pt x="440690" y="2122171"/>
                    <a:pt x="447040" y="2123441"/>
                  </a:cubicBezTo>
                  <a:cubicBezTo>
                    <a:pt x="452120" y="2124711"/>
                    <a:pt x="455930" y="2125981"/>
                    <a:pt x="461010" y="2127251"/>
                  </a:cubicBezTo>
                  <a:cubicBezTo>
                    <a:pt x="466090" y="2128521"/>
                    <a:pt x="469900" y="2129791"/>
                    <a:pt x="474980" y="2131061"/>
                  </a:cubicBezTo>
                  <a:cubicBezTo>
                    <a:pt x="481330" y="2132331"/>
                    <a:pt x="487680" y="2132331"/>
                    <a:pt x="492760" y="2133601"/>
                  </a:cubicBezTo>
                  <a:cubicBezTo>
                    <a:pt x="499110" y="2134871"/>
                    <a:pt x="502920" y="2139951"/>
                    <a:pt x="509270" y="2139951"/>
                  </a:cubicBezTo>
                  <a:cubicBezTo>
                    <a:pt x="515620" y="2139951"/>
                    <a:pt x="520700" y="2143761"/>
                    <a:pt x="527050" y="2146301"/>
                  </a:cubicBezTo>
                  <a:cubicBezTo>
                    <a:pt x="529590" y="2147571"/>
                    <a:pt x="532130" y="2147571"/>
                    <a:pt x="535940" y="2148841"/>
                  </a:cubicBezTo>
                  <a:cubicBezTo>
                    <a:pt x="543560" y="2150111"/>
                    <a:pt x="549910" y="2150111"/>
                    <a:pt x="557530" y="2151381"/>
                  </a:cubicBezTo>
                  <a:cubicBezTo>
                    <a:pt x="563880" y="2152651"/>
                    <a:pt x="570230" y="2155191"/>
                    <a:pt x="576580" y="2153921"/>
                  </a:cubicBezTo>
                  <a:cubicBezTo>
                    <a:pt x="586740" y="2152650"/>
                    <a:pt x="594360" y="2155191"/>
                    <a:pt x="603250" y="2157731"/>
                  </a:cubicBezTo>
                  <a:cubicBezTo>
                    <a:pt x="609600" y="2159001"/>
                    <a:pt x="614680" y="2162810"/>
                    <a:pt x="621030" y="2162810"/>
                  </a:cubicBezTo>
                  <a:cubicBezTo>
                    <a:pt x="628650" y="2164081"/>
                    <a:pt x="636270" y="2165350"/>
                    <a:pt x="641350" y="2170431"/>
                  </a:cubicBezTo>
                  <a:cubicBezTo>
                    <a:pt x="642620" y="2169160"/>
                    <a:pt x="643890" y="2169160"/>
                    <a:pt x="643890" y="2169160"/>
                  </a:cubicBezTo>
                  <a:cubicBezTo>
                    <a:pt x="647700" y="2170431"/>
                    <a:pt x="652780" y="2170431"/>
                    <a:pt x="656590" y="2171700"/>
                  </a:cubicBezTo>
                  <a:cubicBezTo>
                    <a:pt x="664210" y="2172971"/>
                    <a:pt x="670560" y="2175510"/>
                    <a:pt x="676910" y="2176780"/>
                  </a:cubicBezTo>
                  <a:cubicBezTo>
                    <a:pt x="680720" y="2178050"/>
                    <a:pt x="684530" y="2178050"/>
                    <a:pt x="687070" y="2180590"/>
                  </a:cubicBezTo>
                  <a:cubicBezTo>
                    <a:pt x="690880" y="2183130"/>
                    <a:pt x="694690" y="2184400"/>
                    <a:pt x="698500" y="2183130"/>
                  </a:cubicBezTo>
                  <a:cubicBezTo>
                    <a:pt x="702310" y="2183130"/>
                    <a:pt x="704850" y="2181860"/>
                    <a:pt x="708660" y="2183130"/>
                  </a:cubicBezTo>
                  <a:cubicBezTo>
                    <a:pt x="716280" y="2184400"/>
                    <a:pt x="722630" y="2188210"/>
                    <a:pt x="730250" y="2189480"/>
                  </a:cubicBezTo>
                  <a:cubicBezTo>
                    <a:pt x="732790" y="2190750"/>
                    <a:pt x="736600" y="2190750"/>
                    <a:pt x="740410" y="2189480"/>
                  </a:cubicBezTo>
                  <a:cubicBezTo>
                    <a:pt x="750570" y="2186940"/>
                    <a:pt x="760730" y="2186940"/>
                    <a:pt x="770890" y="2189480"/>
                  </a:cubicBezTo>
                  <a:cubicBezTo>
                    <a:pt x="777240" y="2190750"/>
                    <a:pt x="784860" y="2194560"/>
                    <a:pt x="791210" y="2192020"/>
                  </a:cubicBezTo>
                  <a:cubicBezTo>
                    <a:pt x="796290" y="2190750"/>
                    <a:pt x="800100" y="2190750"/>
                    <a:pt x="803910" y="2190750"/>
                  </a:cubicBezTo>
                  <a:cubicBezTo>
                    <a:pt x="806450" y="2190750"/>
                    <a:pt x="808990" y="2192020"/>
                    <a:pt x="810260" y="2190750"/>
                  </a:cubicBezTo>
                  <a:cubicBezTo>
                    <a:pt x="816610" y="2184400"/>
                    <a:pt x="824230" y="2186940"/>
                    <a:pt x="831850" y="2186940"/>
                  </a:cubicBezTo>
                  <a:cubicBezTo>
                    <a:pt x="836930" y="2188210"/>
                    <a:pt x="843280" y="2188210"/>
                    <a:pt x="848360" y="2185670"/>
                  </a:cubicBezTo>
                  <a:lnTo>
                    <a:pt x="850900" y="2185670"/>
                  </a:lnTo>
                  <a:cubicBezTo>
                    <a:pt x="858520" y="2185670"/>
                    <a:pt x="866140" y="2186940"/>
                    <a:pt x="873760" y="2186940"/>
                  </a:cubicBezTo>
                  <a:lnTo>
                    <a:pt x="876300" y="2186940"/>
                  </a:lnTo>
                  <a:cubicBezTo>
                    <a:pt x="881380" y="2185670"/>
                    <a:pt x="885190" y="2183130"/>
                    <a:pt x="890270" y="2181860"/>
                  </a:cubicBezTo>
                  <a:cubicBezTo>
                    <a:pt x="897890" y="2179320"/>
                    <a:pt x="905510" y="2178050"/>
                    <a:pt x="913130" y="2176780"/>
                  </a:cubicBezTo>
                  <a:cubicBezTo>
                    <a:pt x="919480" y="2175510"/>
                    <a:pt x="924560" y="2176780"/>
                    <a:pt x="930910" y="2175510"/>
                  </a:cubicBezTo>
                  <a:cubicBezTo>
                    <a:pt x="932180" y="2175510"/>
                    <a:pt x="933450" y="2175510"/>
                    <a:pt x="934720" y="2174240"/>
                  </a:cubicBezTo>
                  <a:cubicBezTo>
                    <a:pt x="938530" y="2171700"/>
                    <a:pt x="944880" y="2174240"/>
                    <a:pt x="946150" y="2169160"/>
                  </a:cubicBezTo>
                  <a:lnTo>
                    <a:pt x="947420" y="2169160"/>
                  </a:lnTo>
                  <a:cubicBezTo>
                    <a:pt x="949960" y="2169160"/>
                    <a:pt x="953770" y="2169160"/>
                    <a:pt x="956310" y="2166620"/>
                  </a:cubicBezTo>
                  <a:cubicBezTo>
                    <a:pt x="961390" y="2162810"/>
                    <a:pt x="965200" y="2164080"/>
                    <a:pt x="970280" y="2165350"/>
                  </a:cubicBezTo>
                  <a:cubicBezTo>
                    <a:pt x="976630" y="2166620"/>
                    <a:pt x="982980" y="2167890"/>
                    <a:pt x="988060" y="2166620"/>
                  </a:cubicBezTo>
                  <a:cubicBezTo>
                    <a:pt x="994410" y="2165350"/>
                    <a:pt x="1002030" y="2162810"/>
                    <a:pt x="1008380" y="2161540"/>
                  </a:cubicBezTo>
                  <a:cubicBezTo>
                    <a:pt x="1009650" y="2161540"/>
                    <a:pt x="1010920" y="2160270"/>
                    <a:pt x="1012190" y="2159000"/>
                  </a:cubicBezTo>
                  <a:cubicBezTo>
                    <a:pt x="1016000" y="2156460"/>
                    <a:pt x="1018540" y="2152650"/>
                    <a:pt x="1022350" y="2150110"/>
                  </a:cubicBezTo>
                  <a:cubicBezTo>
                    <a:pt x="1022350" y="2150110"/>
                    <a:pt x="1023620" y="2148840"/>
                    <a:pt x="1024890" y="2148840"/>
                  </a:cubicBezTo>
                  <a:cubicBezTo>
                    <a:pt x="1031240" y="2151380"/>
                    <a:pt x="1033780" y="2145030"/>
                    <a:pt x="1037590" y="2142490"/>
                  </a:cubicBezTo>
                  <a:cubicBezTo>
                    <a:pt x="1042670" y="2139950"/>
                    <a:pt x="1045210" y="2132330"/>
                    <a:pt x="1052830" y="2133600"/>
                  </a:cubicBezTo>
                  <a:lnTo>
                    <a:pt x="1054100" y="2133600"/>
                  </a:lnTo>
                  <a:cubicBezTo>
                    <a:pt x="1059180" y="2131060"/>
                    <a:pt x="1064260" y="2127250"/>
                    <a:pt x="1068070" y="2124710"/>
                  </a:cubicBezTo>
                  <a:cubicBezTo>
                    <a:pt x="1069340" y="2123440"/>
                    <a:pt x="1070610" y="2122171"/>
                    <a:pt x="1070610" y="2120900"/>
                  </a:cubicBezTo>
                  <a:cubicBezTo>
                    <a:pt x="1071880" y="2119630"/>
                    <a:pt x="1073150" y="2117090"/>
                    <a:pt x="1075690" y="2115821"/>
                  </a:cubicBezTo>
                  <a:cubicBezTo>
                    <a:pt x="1084580" y="2109471"/>
                    <a:pt x="1093470" y="2104391"/>
                    <a:pt x="1102360" y="2098041"/>
                  </a:cubicBezTo>
                  <a:cubicBezTo>
                    <a:pt x="1106170" y="2095501"/>
                    <a:pt x="1112520" y="2092961"/>
                    <a:pt x="1112520" y="2085341"/>
                  </a:cubicBezTo>
                  <a:cubicBezTo>
                    <a:pt x="1112520" y="2077721"/>
                    <a:pt x="1120140" y="2075181"/>
                    <a:pt x="1125220" y="2072641"/>
                  </a:cubicBezTo>
                  <a:cubicBezTo>
                    <a:pt x="1129030" y="2070101"/>
                    <a:pt x="1134110" y="2070101"/>
                    <a:pt x="1139190" y="2068831"/>
                  </a:cubicBezTo>
                  <a:cubicBezTo>
                    <a:pt x="1141730" y="2068831"/>
                    <a:pt x="1143000" y="2067560"/>
                    <a:pt x="1145540" y="2067560"/>
                  </a:cubicBezTo>
                  <a:cubicBezTo>
                    <a:pt x="1148080" y="2067560"/>
                    <a:pt x="1150620" y="2067560"/>
                    <a:pt x="1151890" y="2065021"/>
                  </a:cubicBezTo>
                  <a:cubicBezTo>
                    <a:pt x="1153160" y="2063750"/>
                    <a:pt x="1154430" y="2063750"/>
                    <a:pt x="1155700" y="2062481"/>
                  </a:cubicBezTo>
                  <a:cubicBezTo>
                    <a:pt x="1158240" y="2061210"/>
                    <a:pt x="1160780" y="2059941"/>
                    <a:pt x="1162050" y="2058671"/>
                  </a:cubicBezTo>
                  <a:lnTo>
                    <a:pt x="1169670" y="2058671"/>
                  </a:lnTo>
                  <a:cubicBezTo>
                    <a:pt x="1174750" y="2061210"/>
                    <a:pt x="1178560" y="2063750"/>
                    <a:pt x="1182370" y="2065021"/>
                  </a:cubicBezTo>
                  <a:cubicBezTo>
                    <a:pt x="1182370" y="2065021"/>
                    <a:pt x="1183640" y="2063750"/>
                    <a:pt x="1184910" y="2063750"/>
                  </a:cubicBezTo>
                  <a:cubicBezTo>
                    <a:pt x="1182370" y="2062480"/>
                    <a:pt x="1181100" y="2061210"/>
                    <a:pt x="1178560" y="2059940"/>
                  </a:cubicBezTo>
                  <a:cubicBezTo>
                    <a:pt x="1178560" y="2057400"/>
                    <a:pt x="1178560" y="2056130"/>
                    <a:pt x="1179830" y="2053590"/>
                  </a:cubicBezTo>
                  <a:cubicBezTo>
                    <a:pt x="1182370" y="2054860"/>
                    <a:pt x="1186180" y="2056130"/>
                    <a:pt x="1184910" y="2051050"/>
                  </a:cubicBezTo>
                  <a:lnTo>
                    <a:pt x="1186180" y="2049780"/>
                  </a:lnTo>
                  <a:cubicBezTo>
                    <a:pt x="1188720" y="2047240"/>
                    <a:pt x="1191260" y="2044700"/>
                    <a:pt x="1195070" y="2045970"/>
                  </a:cubicBezTo>
                  <a:cubicBezTo>
                    <a:pt x="1195070" y="2045970"/>
                    <a:pt x="1196340" y="2044700"/>
                    <a:pt x="1197610" y="2044700"/>
                  </a:cubicBezTo>
                  <a:lnTo>
                    <a:pt x="1205230" y="2048510"/>
                  </a:lnTo>
                  <a:cubicBezTo>
                    <a:pt x="1205230" y="2047240"/>
                    <a:pt x="1205230" y="2045970"/>
                    <a:pt x="1203960" y="2045970"/>
                  </a:cubicBezTo>
                  <a:lnTo>
                    <a:pt x="1205230" y="2045970"/>
                  </a:lnTo>
                  <a:cubicBezTo>
                    <a:pt x="1206500" y="2047240"/>
                    <a:pt x="1207770" y="2047240"/>
                    <a:pt x="1210310" y="2048510"/>
                  </a:cubicBezTo>
                  <a:cubicBezTo>
                    <a:pt x="1210310" y="2045970"/>
                    <a:pt x="1216660" y="2042160"/>
                    <a:pt x="1217930" y="2043430"/>
                  </a:cubicBezTo>
                  <a:lnTo>
                    <a:pt x="1219200" y="2043430"/>
                  </a:lnTo>
                  <a:cubicBezTo>
                    <a:pt x="1220470" y="2047240"/>
                    <a:pt x="1223010" y="2049780"/>
                    <a:pt x="1224280" y="2053590"/>
                  </a:cubicBezTo>
                  <a:cubicBezTo>
                    <a:pt x="1226820" y="2052320"/>
                    <a:pt x="1229360" y="2049780"/>
                    <a:pt x="1231900" y="2048510"/>
                  </a:cubicBezTo>
                  <a:cubicBezTo>
                    <a:pt x="1233170" y="2051050"/>
                    <a:pt x="1233170" y="2053590"/>
                    <a:pt x="1234440" y="2057400"/>
                  </a:cubicBezTo>
                  <a:cubicBezTo>
                    <a:pt x="1236980" y="2054860"/>
                    <a:pt x="1238250" y="2053590"/>
                    <a:pt x="1238250" y="2052321"/>
                  </a:cubicBezTo>
                  <a:cubicBezTo>
                    <a:pt x="1242060" y="2053591"/>
                    <a:pt x="1245870" y="2053591"/>
                    <a:pt x="1248410" y="2054860"/>
                  </a:cubicBezTo>
                  <a:cubicBezTo>
                    <a:pt x="1252220" y="2057400"/>
                    <a:pt x="1256030" y="2057400"/>
                    <a:pt x="1259840" y="2056131"/>
                  </a:cubicBezTo>
                  <a:cubicBezTo>
                    <a:pt x="1262380" y="2054860"/>
                    <a:pt x="1263650" y="2053591"/>
                    <a:pt x="1266190" y="2052321"/>
                  </a:cubicBezTo>
                  <a:cubicBezTo>
                    <a:pt x="1267460" y="2054860"/>
                    <a:pt x="1268730" y="2056131"/>
                    <a:pt x="1271270" y="2057400"/>
                  </a:cubicBezTo>
                  <a:cubicBezTo>
                    <a:pt x="1270000" y="2057400"/>
                    <a:pt x="1268730" y="2058671"/>
                    <a:pt x="1267460" y="2058671"/>
                  </a:cubicBezTo>
                  <a:cubicBezTo>
                    <a:pt x="1264920" y="2059941"/>
                    <a:pt x="1263650" y="2061210"/>
                    <a:pt x="1262380" y="2063750"/>
                  </a:cubicBezTo>
                  <a:cubicBezTo>
                    <a:pt x="1261110" y="2066290"/>
                    <a:pt x="1261110" y="2068830"/>
                    <a:pt x="1258570" y="2070100"/>
                  </a:cubicBezTo>
                  <a:cubicBezTo>
                    <a:pt x="1256030" y="2071371"/>
                    <a:pt x="1256030" y="2068830"/>
                    <a:pt x="1253490" y="2068830"/>
                  </a:cubicBezTo>
                  <a:cubicBezTo>
                    <a:pt x="1256030" y="2067560"/>
                    <a:pt x="1257300" y="2067560"/>
                    <a:pt x="1258570" y="2067560"/>
                  </a:cubicBezTo>
                  <a:lnTo>
                    <a:pt x="1258570" y="2065020"/>
                  </a:lnTo>
                  <a:cubicBezTo>
                    <a:pt x="1250950" y="2067560"/>
                    <a:pt x="1243330" y="2063750"/>
                    <a:pt x="1234440" y="2065020"/>
                  </a:cubicBezTo>
                  <a:cubicBezTo>
                    <a:pt x="1239520" y="2067560"/>
                    <a:pt x="1244600" y="2068830"/>
                    <a:pt x="1249680" y="2070100"/>
                  </a:cubicBezTo>
                  <a:lnTo>
                    <a:pt x="1247140" y="2072640"/>
                  </a:lnTo>
                  <a:cubicBezTo>
                    <a:pt x="1249680" y="2073910"/>
                    <a:pt x="1252220" y="2073910"/>
                    <a:pt x="1254760" y="2073910"/>
                  </a:cubicBezTo>
                  <a:lnTo>
                    <a:pt x="1254760" y="2075180"/>
                  </a:lnTo>
                  <a:cubicBezTo>
                    <a:pt x="1252220" y="2075180"/>
                    <a:pt x="1250950" y="2076450"/>
                    <a:pt x="1248410" y="2076450"/>
                  </a:cubicBezTo>
                  <a:lnTo>
                    <a:pt x="1248410" y="2077721"/>
                  </a:lnTo>
                  <a:lnTo>
                    <a:pt x="1259840" y="2077721"/>
                  </a:lnTo>
                  <a:cubicBezTo>
                    <a:pt x="1262380" y="2071371"/>
                    <a:pt x="1270000" y="2073910"/>
                    <a:pt x="1273810" y="2070100"/>
                  </a:cubicBezTo>
                  <a:lnTo>
                    <a:pt x="1276350" y="2070100"/>
                  </a:lnTo>
                  <a:lnTo>
                    <a:pt x="1272540" y="2073910"/>
                  </a:lnTo>
                  <a:cubicBezTo>
                    <a:pt x="1273810" y="2075181"/>
                    <a:pt x="1275080" y="2075181"/>
                    <a:pt x="1276350" y="2076450"/>
                  </a:cubicBezTo>
                  <a:cubicBezTo>
                    <a:pt x="1277620" y="2077720"/>
                    <a:pt x="1278890" y="2077721"/>
                    <a:pt x="1280160" y="2078990"/>
                  </a:cubicBezTo>
                  <a:cubicBezTo>
                    <a:pt x="1282700" y="2077720"/>
                    <a:pt x="1283970" y="2077720"/>
                    <a:pt x="1286510" y="2076450"/>
                  </a:cubicBezTo>
                  <a:cubicBezTo>
                    <a:pt x="1285240" y="2078990"/>
                    <a:pt x="1285240" y="2080260"/>
                    <a:pt x="1285240" y="2081530"/>
                  </a:cubicBezTo>
                  <a:lnTo>
                    <a:pt x="1291590" y="2081530"/>
                  </a:lnTo>
                  <a:lnTo>
                    <a:pt x="1291590" y="2077720"/>
                  </a:lnTo>
                  <a:cubicBezTo>
                    <a:pt x="1291590" y="2073910"/>
                    <a:pt x="1294130" y="2073910"/>
                    <a:pt x="1296670" y="2075180"/>
                  </a:cubicBezTo>
                  <a:cubicBezTo>
                    <a:pt x="1300480" y="2077720"/>
                    <a:pt x="1303020" y="2076450"/>
                    <a:pt x="1306830" y="2075180"/>
                  </a:cubicBezTo>
                  <a:cubicBezTo>
                    <a:pt x="1310640" y="2075180"/>
                    <a:pt x="1313180" y="2072640"/>
                    <a:pt x="1314450" y="2068830"/>
                  </a:cubicBezTo>
                  <a:lnTo>
                    <a:pt x="1309370" y="2068830"/>
                  </a:lnTo>
                  <a:cubicBezTo>
                    <a:pt x="1309370" y="2067560"/>
                    <a:pt x="1310640" y="2066290"/>
                    <a:pt x="1310640" y="2065020"/>
                  </a:cubicBezTo>
                  <a:lnTo>
                    <a:pt x="1310640" y="2059940"/>
                  </a:lnTo>
                  <a:lnTo>
                    <a:pt x="1311910" y="2059940"/>
                  </a:lnTo>
                  <a:cubicBezTo>
                    <a:pt x="1311910" y="2062480"/>
                    <a:pt x="1313180" y="2063750"/>
                    <a:pt x="1313180" y="2066290"/>
                  </a:cubicBezTo>
                  <a:cubicBezTo>
                    <a:pt x="1315720" y="2065020"/>
                    <a:pt x="1319530" y="2065020"/>
                    <a:pt x="1323340" y="2063750"/>
                  </a:cubicBezTo>
                  <a:lnTo>
                    <a:pt x="1323340" y="2067560"/>
                  </a:lnTo>
                  <a:cubicBezTo>
                    <a:pt x="1327150" y="2068831"/>
                    <a:pt x="1330960" y="2071371"/>
                    <a:pt x="1333500" y="2076450"/>
                  </a:cubicBezTo>
                  <a:cubicBezTo>
                    <a:pt x="1333500" y="2076450"/>
                    <a:pt x="1334770" y="2077721"/>
                    <a:pt x="1334770" y="2076450"/>
                  </a:cubicBezTo>
                  <a:lnTo>
                    <a:pt x="1346200" y="2072640"/>
                  </a:lnTo>
                  <a:cubicBezTo>
                    <a:pt x="1351280" y="2071370"/>
                    <a:pt x="1355090" y="2070100"/>
                    <a:pt x="1360170" y="2068830"/>
                  </a:cubicBezTo>
                  <a:cubicBezTo>
                    <a:pt x="1362710" y="2068830"/>
                    <a:pt x="1363980" y="2071370"/>
                    <a:pt x="1367790" y="2073910"/>
                  </a:cubicBezTo>
                  <a:cubicBezTo>
                    <a:pt x="1371600" y="2073910"/>
                    <a:pt x="1384300" y="2076450"/>
                    <a:pt x="1389380" y="2080260"/>
                  </a:cubicBezTo>
                  <a:cubicBezTo>
                    <a:pt x="1390650" y="2081530"/>
                    <a:pt x="1393190" y="2080260"/>
                    <a:pt x="1394460" y="2080260"/>
                  </a:cubicBezTo>
                  <a:cubicBezTo>
                    <a:pt x="1398270" y="2078990"/>
                    <a:pt x="1402080" y="2078990"/>
                    <a:pt x="1405890" y="2077720"/>
                  </a:cubicBezTo>
                  <a:lnTo>
                    <a:pt x="1407160" y="2078990"/>
                  </a:lnTo>
                  <a:cubicBezTo>
                    <a:pt x="1408430" y="2081530"/>
                    <a:pt x="1408430" y="2084070"/>
                    <a:pt x="1408430" y="2086610"/>
                  </a:cubicBezTo>
                  <a:cubicBezTo>
                    <a:pt x="1412240" y="2090421"/>
                    <a:pt x="1416050" y="2094231"/>
                    <a:pt x="1421130" y="2087881"/>
                  </a:cubicBezTo>
                  <a:cubicBezTo>
                    <a:pt x="1421130" y="2089151"/>
                    <a:pt x="1419860" y="2090421"/>
                    <a:pt x="1419860" y="2091691"/>
                  </a:cubicBezTo>
                  <a:cubicBezTo>
                    <a:pt x="1421130" y="2091691"/>
                    <a:pt x="1421130" y="2092961"/>
                    <a:pt x="1422400" y="2092961"/>
                  </a:cubicBezTo>
                  <a:cubicBezTo>
                    <a:pt x="1424940" y="2094231"/>
                    <a:pt x="1432560" y="2095501"/>
                    <a:pt x="1433830" y="2092961"/>
                  </a:cubicBezTo>
                  <a:cubicBezTo>
                    <a:pt x="1435100" y="2089151"/>
                    <a:pt x="1437640" y="2090421"/>
                    <a:pt x="1438910" y="2090421"/>
                  </a:cubicBezTo>
                  <a:cubicBezTo>
                    <a:pt x="1440180" y="2091691"/>
                    <a:pt x="1440180" y="2094231"/>
                    <a:pt x="1441450" y="2096771"/>
                  </a:cubicBezTo>
                  <a:lnTo>
                    <a:pt x="1441450" y="2087881"/>
                  </a:lnTo>
                  <a:cubicBezTo>
                    <a:pt x="1443990" y="2090421"/>
                    <a:pt x="1445260" y="2091691"/>
                    <a:pt x="1446530" y="2094231"/>
                  </a:cubicBezTo>
                  <a:cubicBezTo>
                    <a:pt x="1447800" y="2095501"/>
                    <a:pt x="1447800" y="2096771"/>
                    <a:pt x="1447800" y="2098041"/>
                  </a:cubicBezTo>
                  <a:cubicBezTo>
                    <a:pt x="1446530" y="2098041"/>
                    <a:pt x="1445260" y="2098041"/>
                    <a:pt x="1443990" y="2099311"/>
                  </a:cubicBezTo>
                  <a:lnTo>
                    <a:pt x="1440180" y="2099311"/>
                  </a:lnTo>
                  <a:cubicBezTo>
                    <a:pt x="1443990" y="2101851"/>
                    <a:pt x="1442720" y="2108201"/>
                    <a:pt x="1447800" y="2105661"/>
                  </a:cubicBezTo>
                  <a:cubicBezTo>
                    <a:pt x="1449070" y="2104391"/>
                    <a:pt x="1450340" y="2101851"/>
                    <a:pt x="1451610" y="2100581"/>
                  </a:cubicBezTo>
                  <a:cubicBezTo>
                    <a:pt x="1451610" y="2101851"/>
                    <a:pt x="1452880" y="2104391"/>
                    <a:pt x="1452880" y="2105661"/>
                  </a:cubicBezTo>
                  <a:cubicBezTo>
                    <a:pt x="1454150" y="2105661"/>
                    <a:pt x="1455420" y="2105661"/>
                    <a:pt x="1456690" y="2106931"/>
                  </a:cubicBezTo>
                  <a:cubicBezTo>
                    <a:pt x="1459230" y="2110741"/>
                    <a:pt x="1463040" y="2109471"/>
                    <a:pt x="1466850" y="2110741"/>
                  </a:cubicBezTo>
                  <a:cubicBezTo>
                    <a:pt x="1469390" y="2110741"/>
                    <a:pt x="1470660" y="2113281"/>
                    <a:pt x="1471930" y="2114551"/>
                  </a:cubicBezTo>
                  <a:cubicBezTo>
                    <a:pt x="1473200" y="2117091"/>
                    <a:pt x="1474470" y="2119631"/>
                    <a:pt x="1478280" y="2119631"/>
                  </a:cubicBezTo>
                  <a:cubicBezTo>
                    <a:pt x="1480820" y="2119631"/>
                    <a:pt x="1483360" y="2122171"/>
                    <a:pt x="1485900" y="2124711"/>
                  </a:cubicBezTo>
                  <a:cubicBezTo>
                    <a:pt x="1489710" y="2127251"/>
                    <a:pt x="1493520" y="2132331"/>
                    <a:pt x="1497330" y="2134871"/>
                  </a:cubicBezTo>
                  <a:cubicBezTo>
                    <a:pt x="1503680" y="2138681"/>
                    <a:pt x="1510030" y="2143761"/>
                    <a:pt x="1517650" y="2142491"/>
                  </a:cubicBezTo>
                  <a:cubicBezTo>
                    <a:pt x="1521460" y="2142491"/>
                    <a:pt x="1525270" y="2145031"/>
                    <a:pt x="1529080" y="2145031"/>
                  </a:cubicBezTo>
                  <a:cubicBezTo>
                    <a:pt x="1532890" y="2145031"/>
                    <a:pt x="1537970" y="2145031"/>
                    <a:pt x="1543050" y="2143761"/>
                  </a:cubicBezTo>
                  <a:cubicBezTo>
                    <a:pt x="1543050" y="2147571"/>
                    <a:pt x="1543050" y="2148841"/>
                    <a:pt x="1546860" y="2148841"/>
                  </a:cubicBezTo>
                  <a:cubicBezTo>
                    <a:pt x="1549400" y="2148841"/>
                    <a:pt x="1551940" y="2148841"/>
                    <a:pt x="1554480" y="2150111"/>
                  </a:cubicBezTo>
                  <a:cubicBezTo>
                    <a:pt x="1562100" y="2150111"/>
                    <a:pt x="1568450" y="2153921"/>
                    <a:pt x="1576070" y="2152651"/>
                  </a:cubicBezTo>
                  <a:cubicBezTo>
                    <a:pt x="1578610" y="2152651"/>
                    <a:pt x="1581150" y="2153921"/>
                    <a:pt x="1583690" y="2155191"/>
                  </a:cubicBezTo>
                  <a:cubicBezTo>
                    <a:pt x="1591310" y="2157731"/>
                    <a:pt x="1596390" y="2164081"/>
                    <a:pt x="1605280" y="2162811"/>
                  </a:cubicBezTo>
                  <a:cubicBezTo>
                    <a:pt x="1606550" y="2162811"/>
                    <a:pt x="1609090" y="2162811"/>
                    <a:pt x="1610360" y="2164081"/>
                  </a:cubicBezTo>
                  <a:cubicBezTo>
                    <a:pt x="1612900" y="2166621"/>
                    <a:pt x="1614170" y="2165351"/>
                    <a:pt x="1615440" y="2164081"/>
                  </a:cubicBezTo>
                  <a:cubicBezTo>
                    <a:pt x="1617980" y="2162811"/>
                    <a:pt x="1620520" y="2161541"/>
                    <a:pt x="1621790" y="2162811"/>
                  </a:cubicBezTo>
                  <a:cubicBezTo>
                    <a:pt x="1626870" y="2164081"/>
                    <a:pt x="1633220" y="2165351"/>
                    <a:pt x="1638300" y="2166621"/>
                  </a:cubicBezTo>
                  <a:lnTo>
                    <a:pt x="1643380" y="2166621"/>
                  </a:lnTo>
                  <a:cubicBezTo>
                    <a:pt x="1647190" y="2165351"/>
                    <a:pt x="1652270" y="2164081"/>
                    <a:pt x="1656080" y="2164081"/>
                  </a:cubicBezTo>
                  <a:cubicBezTo>
                    <a:pt x="1662430" y="2162811"/>
                    <a:pt x="1668780" y="2162811"/>
                    <a:pt x="1675130" y="2162811"/>
                  </a:cubicBezTo>
                  <a:lnTo>
                    <a:pt x="1677670" y="2162811"/>
                  </a:lnTo>
                  <a:cubicBezTo>
                    <a:pt x="1686560" y="2160271"/>
                    <a:pt x="1696720" y="2157731"/>
                    <a:pt x="1705610" y="2155191"/>
                  </a:cubicBezTo>
                  <a:cubicBezTo>
                    <a:pt x="1711960" y="2153921"/>
                    <a:pt x="1718310" y="2152651"/>
                    <a:pt x="1725930" y="2151381"/>
                  </a:cubicBezTo>
                  <a:cubicBezTo>
                    <a:pt x="1733550" y="2150111"/>
                    <a:pt x="1739900" y="2147571"/>
                    <a:pt x="1747520" y="2146301"/>
                  </a:cubicBezTo>
                  <a:cubicBezTo>
                    <a:pt x="1750060" y="2146301"/>
                    <a:pt x="1752600" y="2146301"/>
                    <a:pt x="1756410" y="2145031"/>
                  </a:cubicBezTo>
                  <a:cubicBezTo>
                    <a:pt x="1766570" y="2143761"/>
                    <a:pt x="1776730" y="2139951"/>
                    <a:pt x="1786889" y="2145031"/>
                  </a:cubicBezTo>
                  <a:lnTo>
                    <a:pt x="1802129" y="2148841"/>
                  </a:lnTo>
                  <a:cubicBezTo>
                    <a:pt x="1808479" y="2150111"/>
                    <a:pt x="1813559" y="2153921"/>
                    <a:pt x="1819909" y="2153921"/>
                  </a:cubicBezTo>
                  <a:cubicBezTo>
                    <a:pt x="1821179" y="2153921"/>
                    <a:pt x="1823719" y="2155191"/>
                    <a:pt x="1824989" y="2155191"/>
                  </a:cubicBezTo>
                  <a:cubicBezTo>
                    <a:pt x="1832609" y="2157731"/>
                    <a:pt x="1838959" y="2164081"/>
                    <a:pt x="1847849" y="2161541"/>
                  </a:cubicBezTo>
                  <a:cubicBezTo>
                    <a:pt x="1851659" y="2160271"/>
                    <a:pt x="1858009" y="2162811"/>
                    <a:pt x="1861819" y="2164081"/>
                  </a:cubicBezTo>
                  <a:cubicBezTo>
                    <a:pt x="1865629" y="2165351"/>
                    <a:pt x="1869439" y="2165351"/>
                    <a:pt x="1873249" y="2166621"/>
                  </a:cubicBezTo>
                  <a:lnTo>
                    <a:pt x="1873249" y="2169161"/>
                  </a:lnTo>
                  <a:cubicBezTo>
                    <a:pt x="1880869" y="2169161"/>
                    <a:pt x="1888489" y="2170431"/>
                    <a:pt x="1896109" y="2166621"/>
                  </a:cubicBezTo>
                  <a:cubicBezTo>
                    <a:pt x="1898649" y="2165351"/>
                    <a:pt x="1899919" y="2164081"/>
                    <a:pt x="1902459" y="2164081"/>
                  </a:cubicBezTo>
                  <a:cubicBezTo>
                    <a:pt x="1907539" y="2162811"/>
                    <a:pt x="1913889" y="2162811"/>
                    <a:pt x="1918969" y="2165351"/>
                  </a:cubicBezTo>
                  <a:cubicBezTo>
                    <a:pt x="1922779" y="2166621"/>
                    <a:pt x="1929129" y="2165351"/>
                    <a:pt x="1932939" y="2162811"/>
                  </a:cubicBezTo>
                  <a:cubicBezTo>
                    <a:pt x="1938019" y="2160271"/>
                    <a:pt x="1944369" y="2161541"/>
                    <a:pt x="1949450" y="2161541"/>
                  </a:cubicBezTo>
                  <a:cubicBezTo>
                    <a:pt x="1954530" y="2161541"/>
                    <a:pt x="1958339" y="2162811"/>
                    <a:pt x="1963420" y="2161541"/>
                  </a:cubicBezTo>
                  <a:cubicBezTo>
                    <a:pt x="1974850" y="2160271"/>
                    <a:pt x="1985010" y="2156461"/>
                    <a:pt x="1997710" y="2157731"/>
                  </a:cubicBezTo>
                  <a:cubicBezTo>
                    <a:pt x="2002789" y="2157731"/>
                    <a:pt x="2007870" y="2159001"/>
                    <a:pt x="2012950" y="2157731"/>
                  </a:cubicBezTo>
                  <a:cubicBezTo>
                    <a:pt x="2023110" y="2156461"/>
                    <a:pt x="2030729" y="2160271"/>
                    <a:pt x="2038350" y="2165351"/>
                  </a:cubicBezTo>
                  <a:cubicBezTo>
                    <a:pt x="2044700" y="2170431"/>
                    <a:pt x="2052320" y="2174241"/>
                    <a:pt x="2059939" y="2178051"/>
                  </a:cubicBezTo>
                  <a:cubicBezTo>
                    <a:pt x="2065019" y="2180591"/>
                    <a:pt x="2072639" y="2175511"/>
                    <a:pt x="2072639" y="2169161"/>
                  </a:cubicBezTo>
                  <a:lnTo>
                    <a:pt x="2072639" y="2157731"/>
                  </a:lnTo>
                  <a:cubicBezTo>
                    <a:pt x="2072639" y="2124711"/>
                    <a:pt x="2072639" y="2092961"/>
                    <a:pt x="2073910" y="2059941"/>
                  </a:cubicBezTo>
                  <a:cubicBezTo>
                    <a:pt x="2073910" y="2037081"/>
                    <a:pt x="2075180" y="2014221"/>
                    <a:pt x="2075180" y="1990091"/>
                  </a:cubicBezTo>
                  <a:cubicBezTo>
                    <a:pt x="2075180" y="1964691"/>
                    <a:pt x="2073910" y="447041"/>
                    <a:pt x="2073910" y="421641"/>
                  </a:cubicBezTo>
                  <a:cubicBezTo>
                    <a:pt x="2081530" y="410211"/>
                    <a:pt x="2078989" y="401321"/>
                    <a:pt x="2085339" y="394971"/>
                  </a:cubicBezTo>
                  <a:close/>
                  <a:moveTo>
                    <a:pt x="1263650" y="2052320"/>
                  </a:moveTo>
                  <a:cubicBezTo>
                    <a:pt x="1266190" y="2045970"/>
                    <a:pt x="1271270" y="2047240"/>
                    <a:pt x="1275080" y="2048510"/>
                  </a:cubicBezTo>
                  <a:cubicBezTo>
                    <a:pt x="1272540" y="2053590"/>
                    <a:pt x="1267460" y="2051050"/>
                    <a:pt x="1263650" y="2052320"/>
                  </a:cubicBezTo>
                  <a:close/>
                  <a:moveTo>
                    <a:pt x="1275080" y="2058670"/>
                  </a:moveTo>
                  <a:cubicBezTo>
                    <a:pt x="1276350" y="2056130"/>
                    <a:pt x="1276350" y="2052320"/>
                    <a:pt x="1280160" y="2052320"/>
                  </a:cubicBezTo>
                  <a:cubicBezTo>
                    <a:pt x="1281430" y="2052320"/>
                    <a:pt x="1283970" y="2053590"/>
                    <a:pt x="1285240" y="2053590"/>
                  </a:cubicBezTo>
                  <a:cubicBezTo>
                    <a:pt x="1283970" y="2056130"/>
                    <a:pt x="1282700" y="2057400"/>
                    <a:pt x="1281430" y="2059940"/>
                  </a:cubicBezTo>
                  <a:cubicBezTo>
                    <a:pt x="1280160" y="2059940"/>
                    <a:pt x="1277620" y="2059940"/>
                    <a:pt x="1275080" y="2058670"/>
                  </a:cubicBezTo>
                  <a:close/>
                  <a:moveTo>
                    <a:pt x="1280160" y="2071370"/>
                  </a:moveTo>
                  <a:cubicBezTo>
                    <a:pt x="1282700" y="2070100"/>
                    <a:pt x="1283970" y="2067560"/>
                    <a:pt x="1286510" y="2066290"/>
                  </a:cubicBezTo>
                  <a:cubicBezTo>
                    <a:pt x="1287780" y="2066290"/>
                    <a:pt x="1289050" y="2067560"/>
                    <a:pt x="1290320" y="2067560"/>
                  </a:cubicBezTo>
                  <a:cubicBezTo>
                    <a:pt x="1290320" y="2072640"/>
                    <a:pt x="1285240" y="2073910"/>
                    <a:pt x="1280160" y="2071370"/>
                  </a:cubicBezTo>
                  <a:close/>
                  <a:moveTo>
                    <a:pt x="1285240" y="2030730"/>
                  </a:moveTo>
                  <a:cubicBezTo>
                    <a:pt x="1286510" y="2032000"/>
                    <a:pt x="1286510" y="2033270"/>
                    <a:pt x="1289050" y="2034540"/>
                  </a:cubicBezTo>
                  <a:lnTo>
                    <a:pt x="1277620" y="2034540"/>
                  </a:lnTo>
                  <a:cubicBezTo>
                    <a:pt x="1277620" y="2033270"/>
                    <a:pt x="1277620" y="2032000"/>
                    <a:pt x="1278890" y="2030730"/>
                  </a:cubicBezTo>
                  <a:cubicBezTo>
                    <a:pt x="1283970" y="2030730"/>
                    <a:pt x="1285240" y="2030730"/>
                    <a:pt x="1285240" y="2025650"/>
                  </a:cubicBezTo>
                  <a:cubicBezTo>
                    <a:pt x="1289050" y="2026920"/>
                    <a:pt x="1294130" y="2023110"/>
                    <a:pt x="1295400" y="2029460"/>
                  </a:cubicBezTo>
                  <a:cubicBezTo>
                    <a:pt x="1291590" y="2030730"/>
                    <a:pt x="1289050" y="2030730"/>
                    <a:pt x="1285240" y="2030730"/>
                  </a:cubicBezTo>
                  <a:close/>
                </a:path>
              </a:pathLst>
            </a:custGeom>
            <a:blipFill>
              <a:blip r:embed="rId2"/>
              <a:stretch>
                <a:fillRect l="-58307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 rot="307718">
            <a:off x="1103258" y="871222"/>
            <a:ext cx="7276047" cy="1365484"/>
            <a:chOff x="0" y="0"/>
            <a:chExt cx="8272633" cy="155251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RIESGOS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93406" y="5957987"/>
            <a:ext cx="3259640" cy="1361481"/>
            <a:chOff x="0" y="0"/>
            <a:chExt cx="2870740" cy="119904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870740" cy="1199046"/>
            </a:xfrm>
            <a:custGeom>
              <a:avLst/>
              <a:gdLst/>
              <a:ahLst/>
              <a:cxnLst/>
              <a:rect l="l" t="t" r="r" b="b"/>
              <a:pathLst>
                <a:path w="2870740" h="1199046">
                  <a:moveTo>
                    <a:pt x="0" y="0"/>
                  </a:moveTo>
                  <a:lnTo>
                    <a:pt x="2870740" y="0"/>
                  </a:lnTo>
                  <a:lnTo>
                    <a:pt x="2870740" y="1199046"/>
                  </a:lnTo>
                  <a:lnTo>
                    <a:pt x="0" y="1199046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2870740" cy="1218096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</a:pPr>
              <a:r>
                <a:rPr lang="en-US" sz="2199" dirty="0">
                  <a:solidFill>
                    <a:srgbClr val="FFFFFF"/>
                  </a:solidFill>
                  <a:latin typeface="Lovelo"/>
                </a:rPr>
                <a:t>DESAPARICIÓN DE OTROS SECTORES ECONÓMICOS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8124342" y="5991912"/>
            <a:ext cx="3396910" cy="1332853"/>
            <a:chOff x="0" y="0"/>
            <a:chExt cx="2991633" cy="117383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991633" cy="1173833"/>
            </a:xfrm>
            <a:custGeom>
              <a:avLst/>
              <a:gdLst/>
              <a:ahLst/>
              <a:cxnLst/>
              <a:rect l="l" t="t" r="r" b="b"/>
              <a:pathLst>
                <a:path w="2991633" h="1173833">
                  <a:moveTo>
                    <a:pt x="0" y="0"/>
                  </a:moveTo>
                  <a:lnTo>
                    <a:pt x="2991633" y="0"/>
                  </a:lnTo>
                  <a:lnTo>
                    <a:pt x="2991633" y="1173833"/>
                  </a:lnTo>
                  <a:lnTo>
                    <a:pt x="0" y="1173833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2991633" cy="1192883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>
                  <a:solidFill>
                    <a:srgbClr val="FFFFFF"/>
                  </a:solidFill>
                  <a:latin typeface="Lovelo"/>
                </a:rPr>
                <a:t>MASIFICACIÓN 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415339" y="5957987"/>
            <a:ext cx="3497256" cy="1361481"/>
            <a:chOff x="0" y="0"/>
            <a:chExt cx="3080007" cy="119904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080007" cy="1199046"/>
            </a:xfrm>
            <a:custGeom>
              <a:avLst/>
              <a:gdLst/>
              <a:ahLst/>
              <a:cxnLst/>
              <a:rect l="l" t="t" r="r" b="b"/>
              <a:pathLst>
                <a:path w="3080007" h="1199046">
                  <a:moveTo>
                    <a:pt x="0" y="0"/>
                  </a:moveTo>
                  <a:lnTo>
                    <a:pt x="3080007" y="0"/>
                  </a:lnTo>
                  <a:lnTo>
                    <a:pt x="3080007" y="1199046"/>
                  </a:lnTo>
                  <a:lnTo>
                    <a:pt x="0" y="1199046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3080007" cy="1218096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 dirty="0">
                  <a:solidFill>
                    <a:srgbClr val="FFFFFF"/>
                  </a:solidFill>
                  <a:latin typeface="Lovelo"/>
                </a:rPr>
                <a:t>PESO DESMESURADO DEL SECTOR SERVICIOS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893406" y="7738569"/>
            <a:ext cx="3259640" cy="1385498"/>
            <a:chOff x="0" y="0"/>
            <a:chExt cx="2870740" cy="1220198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870740" cy="1220198"/>
            </a:xfrm>
            <a:custGeom>
              <a:avLst/>
              <a:gdLst/>
              <a:ahLst/>
              <a:cxnLst/>
              <a:rect l="l" t="t" r="r" b="b"/>
              <a:pathLst>
                <a:path w="2870740" h="1220198">
                  <a:moveTo>
                    <a:pt x="0" y="0"/>
                  </a:moveTo>
                  <a:lnTo>
                    <a:pt x="2870740" y="0"/>
                  </a:lnTo>
                  <a:lnTo>
                    <a:pt x="2870740" y="1220198"/>
                  </a:lnTo>
                  <a:lnTo>
                    <a:pt x="0" y="1220198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2870740" cy="1239248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 dirty="0">
                  <a:solidFill>
                    <a:srgbClr val="FFFFFF"/>
                  </a:solidFill>
                  <a:latin typeface="Lovelo"/>
                </a:rPr>
                <a:t>DESTRUCCIÓN DE RECURSOS NATURALES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8124342" y="7741530"/>
            <a:ext cx="3396910" cy="1347976"/>
            <a:chOff x="0" y="0"/>
            <a:chExt cx="2991633" cy="1187152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991633" cy="1187153"/>
            </a:xfrm>
            <a:custGeom>
              <a:avLst/>
              <a:gdLst/>
              <a:ahLst/>
              <a:cxnLst/>
              <a:rect l="l" t="t" r="r" b="b"/>
              <a:pathLst>
                <a:path w="2991633" h="1187153">
                  <a:moveTo>
                    <a:pt x="0" y="0"/>
                  </a:moveTo>
                  <a:lnTo>
                    <a:pt x="2991633" y="0"/>
                  </a:lnTo>
                  <a:lnTo>
                    <a:pt x="2991633" y="1187153"/>
                  </a:lnTo>
                  <a:lnTo>
                    <a:pt x="0" y="1187153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2991633" cy="1206202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 dirty="0">
                  <a:solidFill>
                    <a:srgbClr val="FFFFFF"/>
                  </a:solidFill>
                  <a:latin typeface="Lovelo"/>
                </a:rPr>
                <a:t>ACTIVIDADES NO REGULADAS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4415339" y="7738569"/>
            <a:ext cx="3497256" cy="1385498"/>
            <a:chOff x="0" y="0"/>
            <a:chExt cx="3080007" cy="1220198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3080007" cy="1220198"/>
            </a:xfrm>
            <a:custGeom>
              <a:avLst/>
              <a:gdLst/>
              <a:ahLst/>
              <a:cxnLst/>
              <a:rect l="l" t="t" r="r" b="b"/>
              <a:pathLst>
                <a:path w="3080007" h="1220198">
                  <a:moveTo>
                    <a:pt x="0" y="0"/>
                  </a:moveTo>
                  <a:lnTo>
                    <a:pt x="3080007" y="0"/>
                  </a:lnTo>
                  <a:lnTo>
                    <a:pt x="3080007" y="1220198"/>
                  </a:lnTo>
                  <a:lnTo>
                    <a:pt x="0" y="1220198"/>
                  </a:lnTo>
                  <a:close/>
                </a:path>
              </a:pathLst>
            </a:custGeom>
            <a:solidFill>
              <a:srgbClr val="30645A"/>
            </a:solidFill>
            <a:ln cap="sq">
              <a:noFill/>
              <a:prstDash val="solid"/>
              <a:miter/>
            </a:ln>
          </p:spPr>
        </p:sp>
        <p:sp>
          <p:nvSpPr>
            <p:cNvPr id="24" name="TextBox 24"/>
            <p:cNvSpPr txBox="1"/>
            <p:nvPr/>
          </p:nvSpPr>
          <p:spPr>
            <a:xfrm>
              <a:off x="0" y="-19050"/>
              <a:ext cx="3080007" cy="1239248"/>
            </a:xfrm>
            <a:prstGeom prst="rect">
              <a:avLst/>
            </a:prstGeom>
          </p:spPr>
          <p:txBody>
            <a:bodyPr lIns="43247" tIns="43247" rIns="43247" bIns="43247" rtlCol="0" anchor="ctr"/>
            <a:lstStyle/>
            <a:p>
              <a:pPr marL="0" lvl="0" indent="0" algn="ctr">
                <a:lnSpc>
                  <a:spcPts val="2727"/>
                </a:lnSpc>
                <a:spcBef>
                  <a:spcPct val="0"/>
                </a:spcBef>
              </a:pPr>
              <a:r>
                <a:rPr lang="en-US" sz="2199" dirty="0">
                  <a:solidFill>
                    <a:srgbClr val="FFFFFF"/>
                  </a:solidFill>
                  <a:latin typeface="Lovelo"/>
                </a:rPr>
                <a:t>IRRESPONSABILIDAD EN ESPACIOS DE ESPECIAL FRAGILIDAD</a:t>
              </a:r>
            </a:p>
          </p:txBody>
        </p:sp>
      </p:grpSp>
      <p:sp>
        <p:nvSpPr>
          <p:cNvPr id="25" name="Freeform 25"/>
          <p:cNvSpPr/>
          <p:nvPr/>
        </p:nvSpPr>
        <p:spPr>
          <a:xfrm>
            <a:off x="11717954" y="3222442"/>
            <a:ext cx="2827417" cy="3802149"/>
          </a:xfrm>
          <a:custGeom>
            <a:avLst/>
            <a:gdLst/>
            <a:ahLst/>
            <a:cxnLst/>
            <a:rect l="l" t="t" r="r" b="b"/>
            <a:pathLst>
              <a:path w="2827417" h="3802149">
                <a:moveTo>
                  <a:pt x="0" y="0"/>
                </a:moveTo>
                <a:lnTo>
                  <a:pt x="2827417" y="0"/>
                </a:lnTo>
                <a:lnTo>
                  <a:pt x="2827417" y="3802150"/>
                </a:lnTo>
                <a:lnTo>
                  <a:pt x="0" y="380215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6" name="TextBox 26"/>
          <p:cNvSpPr txBox="1"/>
          <p:nvPr/>
        </p:nvSpPr>
        <p:spPr>
          <a:xfrm>
            <a:off x="893406" y="2997537"/>
            <a:ext cx="10405868" cy="21259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59"/>
              </a:lnSpc>
            </a:pPr>
            <a:r>
              <a:rPr lang="en-US" sz="2599">
                <a:solidFill>
                  <a:srgbClr val="A2CEA6"/>
                </a:solidFill>
                <a:latin typeface="TT Firs Neue Bold"/>
              </a:rPr>
              <a:t>EL TURISMO RURAL HA EXPERIMENTADO UN GRAN DESARROLLO EN LA ACTUALIDAD DEBIDO AL INTERÉS DEL VISITANTE POR ESTAR EN CONTACTO CON EL ENTORNO NATURAL, Y DISFRUTAR DE EXPERIENCIAS VINCULADAS CON EL MEDIO RURAL</a:t>
            </a:r>
          </a:p>
          <a:p>
            <a:pPr marL="0" lvl="0" indent="0" algn="ctr">
              <a:lnSpc>
                <a:spcPts val="2420"/>
              </a:lnSpc>
              <a:spcBef>
                <a:spcPct val="0"/>
              </a:spcBef>
            </a:pPr>
            <a:endParaRPr lang="en-US" sz="2599">
              <a:solidFill>
                <a:srgbClr val="A2CEA6"/>
              </a:solidFill>
              <a:latin typeface="TT Firs Neue 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307718">
            <a:off x="696629" y="451486"/>
            <a:ext cx="7276047" cy="1365484"/>
            <a:chOff x="0" y="0"/>
            <a:chExt cx="8272633" cy="15525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ACTIVIDADES RECREATIVAS, TURISMO ACTIVO Y ECOTURISMO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192179" y="129008"/>
            <a:ext cx="8196200" cy="10413441"/>
            <a:chOff x="0" y="0"/>
            <a:chExt cx="2158670" cy="274263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58670" cy="2742635"/>
            </a:xfrm>
            <a:custGeom>
              <a:avLst/>
              <a:gdLst/>
              <a:ahLst/>
              <a:cxnLst/>
              <a:rect l="l" t="t" r="r" b="b"/>
              <a:pathLst>
                <a:path w="2158670" h="2742635">
                  <a:moveTo>
                    <a:pt x="0" y="0"/>
                  </a:moveTo>
                  <a:lnTo>
                    <a:pt x="2158670" y="0"/>
                  </a:lnTo>
                  <a:lnTo>
                    <a:pt x="2158670" y="2742635"/>
                  </a:lnTo>
                  <a:lnTo>
                    <a:pt x="0" y="2742635"/>
                  </a:ln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19050"/>
              <a:ext cx="2158670" cy="27235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39"/>
                </a:lnSpc>
              </a:pPr>
              <a:endParaRPr/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192179" y="2781499"/>
            <a:ext cx="1034800" cy="465660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709580" y="560657"/>
            <a:ext cx="6908031" cy="3887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99"/>
              </a:lnSpc>
            </a:pPr>
            <a:r>
              <a:rPr lang="en-US" sz="2363">
                <a:solidFill>
                  <a:srgbClr val="A2CEA6"/>
                </a:solidFill>
                <a:latin typeface="TT Firs Neue"/>
              </a:rPr>
              <a:t>TODA PRESENCIA HUMANA EN EL ENTORNO NATURAL GENERA UN IMPACTO SOBRE EL MEDIO AMBIENTE, QUE PODRÁ SER ESCASO O CAUSAR DAÑOS QUE PUEDEN LLEGAR A SER IRREVERSIBLES, DEPENDIENDO DE:</a:t>
            </a:r>
          </a:p>
          <a:p>
            <a:pPr>
              <a:lnSpc>
                <a:spcPts val="2599"/>
              </a:lnSpc>
            </a:pPr>
            <a:endParaRPr lang="en-US" sz="2363">
              <a:solidFill>
                <a:srgbClr val="A2CEA6"/>
              </a:solidFill>
              <a:latin typeface="TT Firs Neue"/>
            </a:endParaRPr>
          </a:p>
          <a:p>
            <a:pPr>
              <a:lnSpc>
                <a:spcPts val="2599"/>
              </a:lnSpc>
            </a:pPr>
            <a:endParaRPr lang="en-US" sz="2363">
              <a:solidFill>
                <a:srgbClr val="A2CEA6"/>
              </a:solidFill>
              <a:latin typeface="TT Firs Neue"/>
            </a:endParaRPr>
          </a:p>
          <a:p>
            <a:pPr>
              <a:lnSpc>
                <a:spcPts val="2599"/>
              </a:lnSpc>
            </a:pPr>
            <a:r>
              <a:rPr lang="en-US" sz="2363">
                <a:solidFill>
                  <a:srgbClr val="A2CEA6"/>
                </a:solidFill>
                <a:latin typeface="TT Firs Neue"/>
              </a:rPr>
              <a:t>       LA INTENSIDAD DEL USO</a:t>
            </a:r>
          </a:p>
          <a:p>
            <a:pPr>
              <a:lnSpc>
                <a:spcPts val="2599"/>
              </a:lnSpc>
            </a:pPr>
            <a:endParaRPr lang="en-US" sz="2363">
              <a:solidFill>
                <a:srgbClr val="A2CEA6"/>
              </a:solidFill>
              <a:latin typeface="TT Firs Neue"/>
            </a:endParaRPr>
          </a:p>
          <a:p>
            <a:pPr>
              <a:lnSpc>
                <a:spcPts val="2599"/>
              </a:lnSpc>
            </a:pPr>
            <a:r>
              <a:rPr lang="en-US" sz="2363">
                <a:solidFill>
                  <a:srgbClr val="A2CEA6"/>
                </a:solidFill>
                <a:latin typeface="TT Firs Neue"/>
              </a:rPr>
              <a:t>       LA ACTIVIDAD REALIZADA </a:t>
            </a:r>
          </a:p>
          <a:p>
            <a:pPr>
              <a:lnSpc>
                <a:spcPts val="2599"/>
              </a:lnSpc>
            </a:pPr>
            <a:endParaRPr lang="en-US" sz="2363">
              <a:solidFill>
                <a:srgbClr val="A2CEA6"/>
              </a:solidFill>
              <a:latin typeface="TT Firs Neue"/>
            </a:endParaRPr>
          </a:p>
          <a:p>
            <a:pPr>
              <a:lnSpc>
                <a:spcPts val="2599"/>
              </a:lnSpc>
            </a:pPr>
            <a:r>
              <a:rPr lang="en-US" sz="2363">
                <a:solidFill>
                  <a:srgbClr val="A2CEA6"/>
                </a:solidFill>
                <a:latin typeface="TT Firs Neue"/>
              </a:rPr>
              <a:t>       LUGAR DONDE SE DESARROLLA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192179" y="3380509"/>
            <a:ext cx="1034800" cy="46566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192179" y="3982640"/>
            <a:ext cx="1034800" cy="465660"/>
          </a:xfrm>
          <a:prstGeom prst="rect">
            <a:avLst/>
          </a:prstGeom>
        </p:spPr>
      </p:pic>
      <p:sp>
        <p:nvSpPr>
          <p:cNvPr id="12" name="Freeform 12"/>
          <p:cNvSpPr/>
          <p:nvPr/>
        </p:nvSpPr>
        <p:spPr>
          <a:xfrm>
            <a:off x="10463192" y="5143500"/>
            <a:ext cx="3827087" cy="2554581"/>
          </a:xfrm>
          <a:custGeom>
            <a:avLst/>
            <a:gdLst/>
            <a:ahLst/>
            <a:cxnLst/>
            <a:rect l="l" t="t" r="r" b="b"/>
            <a:pathLst>
              <a:path w="3827087" h="2554581">
                <a:moveTo>
                  <a:pt x="0" y="0"/>
                </a:moveTo>
                <a:lnTo>
                  <a:pt x="3827088" y="0"/>
                </a:lnTo>
                <a:lnTo>
                  <a:pt x="3827088" y="2554581"/>
                </a:lnTo>
                <a:lnTo>
                  <a:pt x="0" y="25545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4290280" y="7692339"/>
            <a:ext cx="3523310" cy="2351809"/>
          </a:xfrm>
          <a:custGeom>
            <a:avLst/>
            <a:gdLst/>
            <a:ahLst/>
            <a:cxnLst/>
            <a:rect l="l" t="t" r="r" b="b"/>
            <a:pathLst>
              <a:path w="3523310" h="2351809">
                <a:moveTo>
                  <a:pt x="0" y="0"/>
                </a:moveTo>
                <a:lnTo>
                  <a:pt x="3523309" y="0"/>
                </a:lnTo>
                <a:lnTo>
                  <a:pt x="3523309" y="2351810"/>
                </a:lnTo>
                <a:lnTo>
                  <a:pt x="0" y="23518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0653847" y="7875429"/>
            <a:ext cx="3445777" cy="1985629"/>
          </a:xfrm>
          <a:custGeom>
            <a:avLst/>
            <a:gdLst/>
            <a:ahLst/>
            <a:cxnLst/>
            <a:rect l="l" t="t" r="r" b="b"/>
            <a:pathLst>
              <a:path w="3445777" h="1985629">
                <a:moveTo>
                  <a:pt x="0" y="0"/>
                </a:moveTo>
                <a:lnTo>
                  <a:pt x="3445778" y="0"/>
                </a:lnTo>
                <a:lnTo>
                  <a:pt x="3445778" y="1985630"/>
                </a:lnTo>
                <a:lnTo>
                  <a:pt x="0" y="198563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4573717" y="5335729"/>
            <a:ext cx="3043893" cy="2029896"/>
          </a:xfrm>
          <a:custGeom>
            <a:avLst/>
            <a:gdLst/>
            <a:ahLst/>
            <a:cxnLst/>
            <a:rect l="l" t="t" r="r" b="b"/>
            <a:pathLst>
              <a:path w="3043893" h="2029896">
                <a:moveTo>
                  <a:pt x="0" y="0"/>
                </a:moveTo>
                <a:lnTo>
                  <a:pt x="3043893" y="0"/>
                </a:lnTo>
                <a:lnTo>
                  <a:pt x="3043893" y="2029896"/>
                </a:lnTo>
                <a:lnTo>
                  <a:pt x="0" y="202989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5771932" y="6350677"/>
            <a:ext cx="4313779" cy="3936323"/>
          </a:xfrm>
          <a:custGeom>
            <a:avLst/>
            <a:gdLst/>
            <a:ahLst/>
            <a:cxnLst/>
            <a:rect l="l" t="t" r="r" b="b"/>
            <a:pathLst>
              <a:path w="4313779" h="3936323">
                <a:moveTo>
                  <a:pt x="0" y="0"/>
                </a:moveTo>
                <a:lnTo>
                  <a:pt x="4313778" y="0"/>
                </a:lnTo>
                <a:lnTo>
                  <a:pt x="4313778" y="3936323"/>
                </a:lnTo>
                <a:lnTo>
                  <a:pt x="0" y="393632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5862254" y="2490191"/>
            <a:ext cx="4313779" cy="3936323"/>
          </a:xfrm>
          <a:custGeom>
            <a:avLst/>
            <a:gdLst/>
            <a:ahLst/>
            <a:cxnLst/>
            <a:rect l="l" t="t" r="r" b="b"/>
            <a:pathLst>
              <a:path w="4313779" h="3936323">
                <a:moveTo>
                  <a:pt x="0" y="0"/>
                </a:moveTo>
                <a:lnTo>
                  <a:pt x="4313778" y="0"/>
                </a:lnTo>
                <a:lnTo>
                  <a:pt x="4313778" y="3936323"/>
                </a:lnTo>
                <a:lnTo>
                  <a:pt x="0" y="393632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329095" y="6656840"/>
            <a:ext cx="3680860" cy="294469"/>
          </a:xfrm>
          <a:custGeom>
            <a:avLst/>
            <a:gdLst/>
            <a:ahLst/>
            <a:cxnLst/>
            <a:rect l="l" t="t" r="r" b="b"/>
            <a:pathLst>
              <a:path w="3680860" h="294469">
                <a:moveTo>
                  <a:pt x="0" y="0"/>
                </a:moveTo>
                <a:lnTo>
                  <a:pt x="3680860" y="0"/>
                </a:lnTo>
                <a:lnTo>
                  <a:pt x="3680860" y="294469"/>
                </a:lnTo>
                <a:lnTo>
                  <a:pt x="0" y="29446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0" y="2315594"/>
            <a:ext cx="5843204" cy="74481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 Actividades con fines educativos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Observación de ecosistemas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Senderismo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Ciclismo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Carreras de montaña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Rutas en todoterreno/quads/otros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Escalada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Barranquismo</a:t>
            </a:r>
          </a:p>
          <a:p>
            <a:pPr>
              <a:lnSpc>
                <a:spcPts val="3697"/>
              </a:lnSpc>
            </a:pPr>
            <a:endParaRPr lang="en-US" sz="2640">
              <a:solidFill>
                <a:srgbClr val="000000"/>
              </a:solidFill>
              <a:latin typeface="Open Sans"/>
            </a:endParaRP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Acampada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Baño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Recogida de setas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Picnic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Caza/Pesca</a:t>
            </a:r>
          </a:p>
          <a:p>
            <a:pPr marL="570161" lvl="1" indent="-285080">
              <a:lnSpc>
                <a:spcPts val="3697"/>
              </a:lnSpc>
              <a:buFont typeface="Arial"/>
              <a:buChar char="•"/>
            </a:pPr>
            <a:r>
              <a:rPr lang="en-US" sz="2640">
                <a:solidFill>
                  <a:srgbClr val="000000"/>
                </a:solidFill>
                <a:latin typeface="Open Sans"/>
              </a:rPr>
              <a:t>Barbacoas y botellones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6057899" y="6922734"/>
            <a:ext cx="3730795" cy="23355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31"/>
              </a:lnSpc>
              <a:spcBef>
                <a:spcPct val="0"/>
              </a:spcBef>
            </a:pPr>
            <a:r>
              <a:rPr lang="en-US" sz="2372">
                <a:solidFill>
                  <a:srgbClr val="4A7C72"/>
                </a:solidFill>
                <a:latin typeface="TT Firs Neue Bold"/>
              </a:rPr>
              <a:t>DECRETO 63/2006 DEL USO RECREATIVO, LA ACAMPADA Y LA CIRCULACIÓN DE LOS VEHÍCULOS A MOTOR EN EL MEDIO NATURAL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199777" y="3062992"/>
            <a:ext cx="3730795" cy="19450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31"/>
              </a:lnSpc>
              <a:spcBef>
                <a:spcPct val="0"/>
              </a:spcBef>
            </a:pPr>
            <a:r>
              <a:rPr lang="en-US" sz="2372">
                <a:solidFill>
                  <a:srgbClr val="4A7C72"/>
                </a:solidFill>
                <a:latin typeface="TT Firs Neue Bold"/>
              </a:rPr>
              <a:t>DECRETO /2020 SE REGULA EL ECOTURISMO Y TURISMO ACTIVO EN CASTILLA-LA MANCHA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57081" y="311097"/>
            <a:ext cx="6272239" cy="10647319"/>
          </a:xfrm>
          <a:custGeom>
            <a:avLst/>
            <a:gdLst/>
            <a:ahLst/>
            <a:cxnLst/>
            <a:rect l="l" t="t" r="r" b="b"/>
            <a:pathLst>
              <a:path w="6272239" h="10647319">
                <a:moveTo>
                  <a:pt x="0" y="0"/>
                </a:moveTo>
                <a:lnTo>
                  <a:pt x="6272239" y="0"/>
                </a:lnTo>
                <a:lnTo>
                  <a:pt x="6272239" y="10647319"/>
                </a:lnTo>
                <a:lnTo>
                  <a:pt x="0" y="106473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-357947">
            <a:off x="867587" y="656291"/>
            <a:ext cx="7276047" cy="1365484"/>
            <a:chOff x="0" y="0"/>
            <a:chExt cx="8272633" cy="155251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INFORMACIÓN SOBRE EL BUEN USO DEL MEDIO NATURAL</a:t>
              </a:r>
            </a:p>
          </p:txBody>
        </p:sp>
      </p:grpSp>
      <p:sp>
        <p:nvSpPr>
          <p:cNvPr id="6" name="AutoShape 6"/>
          <p:cNvSpPr/>
          <p:nvPr/>
        </p:nvSpPr>
        <p:spPr>
          <a:xfrm>
            <a:off x="7223980" y="3329900"/>
            <a:ext cx="0" cy="1532819"/>
          </a:xfrm>
          <a:prstGeom prst="line">
            <a:avLst/>
          </a:prstGeom>
          <a:ln w="28575" cap="flat">
            <a:solidFill>
              <a:srgbClr val="2F9B82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7" name="Group 7"/>
          <p:cNvGrpSpPr/>
          <p:nvPr/>
        </p:nvGrpSpPr>
        <p:grpSpPr>
          <a:xfrm>
            <a:off x="260540" y="5415681"/>
            <a:ext cx="10330657" cy="4599757"/>
            <a:chOff x="0" y="0"/>
            <a:chExt cx="2425797" cy="108009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25797" cy="1080094"/>
            </a:xfrm>
            <a:custGeom>
              <a:avLst/>
              <a:gdLst/>
              <a:ahLst/>
              <a:cxnLst/>
              <a:rect l="l" t="t" r="r" b="b"/>
              <a:pathLst>
                <a:path w="2425797" h="1080094">
                  <a:moveTo>
                    <a:pt x="28478" y="0"/>
                  </a:moveTo>
                  <a:lnTo>
                    <a:pt x="2397319" y="0"/>
                  </a:lnTo>
                  <a:cubicBezTo>
                    <a:pt x="2413047" y="0"/>
                    <a:pt x="2425797" y="12750"/>
                    <a:pt x="2425797" y="28478"/>
                  </a:cubicBezTo>
                  <a:lnTo>
                    <a:pt x="2425797" y="1051616"/>
                  </a:lnTo>
                  <a:cubicBezTo>
                    <a:pt x="2425797" y="1059169"/>
                    <a:pt x="2422796" y="1066412"/>
                    <a:pt x="2417456" y="1071753"/>
                  </a:cubicBezTo>
                  <a:cubicBezTo>
                    <a:pt x="2412115" y="1077093"/>
                    <a:pt x="2404872" y="1080094"/>
                    <a:pt x="2397319" y="1080094"/>
                  </a:cubicBezTo>
                  <a:lnTo>
                    <a:pt x="28478" y="1080094"/>
                  </a:lnTo>
                  <a:cubicBezTo>
                    <a:pt x="20925" y="1080094"/>
                    <a:pt x="13682" y="1077093"/>
                    <a:pt x="8341" y="1071753"/>
                  </a:cubicBezTo>
                  <a:cubicBezTo>
                    <a:pt x="3000" y="1066412"/>
                    <a:pt x="0" y="1059169"/>
                    <a:pt x="0" y="1051616"/>
                  </a:cubicBezTo>
                  <a:lnTo>
                    <a:pt x="0" y="28478"/>
                  </a:lnTo>
                  <a:cubicBezTo>
                    <a:pt x="0" y="20925"/>
                    <a:pt x="3000" y="13682"/>
                    <a:pt x="8341" y="8341"/>
                  </a:cubicBezTo>
                  <a:cubicBezTo>
                    <a:pt x="13682" y="3000"/>
                    <a:pt x="20925" y="0"/>
                    <a:pt x="28478" y="0"/>
                  </a:cubicBezTo>
                  <a:close/>
                </a:path>
              </a:pathLst>
            </a:custGeom>
            <a:solidFill>
              <a:srgbClr val="EFDDB7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28575"/>
              <a:ext cx="2425797" cy="11086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323850" lvl="1" indent="-161925" algn="ctr">
                <a:lnSpc>
                  <a:spcPts val="2100"/>
                </a:lnSpc>
                <a:buFont typeface="Arial"/>
                <a:buChar char="•"/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 rot="903803">
            <a:off x="11660021" y="6637757"/>
            <a:ext cx="2191445" cy="3146984"/>
          </a:xfrm>
          <a:custGeom>
            <a:avLst/>
            <a:gdLst/>
            <a:ahLst/>
            <a:cxnLst/>
            <a:rect l="l" t="t" r="r" b="b"/>
            <a:pathLst>
              <a:path w="2191445" h="3146984">
                <a:moveTo>
                  <a:pt x="0" y="0"/>
                </a:moveTo>
                <a:lnTo>
                  <a:pt x="2191445" y="0"/>
                </a:lnTo>
                <a:lnTo>
                  <a:pt x="2191445" y="3146984"/>
                </a:lnTo>
                <a:lnTo>
                  <a:pt x="0" y="314698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527657" y="3443846"/>
            <a:ext cx="7011370" cy="13602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179"/>
              </a:lnSpc>
            </a:pPr>
            <a:r>
              <a:rPr lang="en-US" sz="5179">
                <a:solidFill>
                  <a:srgbClr val="2F9B82"/>
                </a:solidFill>
                <a:latin typeface="Lovelo"/>
              </a:rPr>
              <a:t>CONCIENCIACIÓN  Y SENSIBILIZACIÓN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213942" y="1588621"/>
            <a:ext cx="7870780" cy="53986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92"/>
              </a:lnSpc>
            </a:pPr>
            <a:r>
              <a:rPr lang="en-US" sz="3902">
                <a:solidFill>
                  <a:srgbClr val="30645A"/>
                </a:solidFill>
                <a:latin typeface="TT Firs Neue"/>
              </a:rPr>
              <a:t>Ofrecer herramientas de información y de consulta, tanto para el visitante como para el oriundo, con el fin de que estas  actividades se realicen respetando el entorno.</a:t>
            </a:r>
          </a:p>
          <a:p>
            <a:pPr>
              <a:lnSpc>
                <a:spcPts val="4292"/>
              </a:lnSpc>
            </a:pPr>
            <a:endParaRPr lang="en-US" sz="3902">
              <a:solidFill>
                <a:srgbClr val="30645A"/>
              </a:solidFill>
              <a:latin typeface="TT Firs Neue"/>
            </a:endParaRPr>
          </a:p>
          <a:p>
            <a:pPr>
              <a:lnSpc>
                <a:spcPts val="4292"/>
              </a:lnSpc>
            </a:pPr>
            <a:endParaRPr lang="en-US" sz="3902">
              <a:solidFill>
                <a:srgbClr val="30645A"/>
              </a:solidFill>
              <a:latin typeface="TT Firs Neue"/>
            </a:endParaRPr>
          </a:p>
          <a:p>
            <a:pPr>
              <a:lnSpc>
                <a:spcPts val="4292"/>
              </a:lnSpc>
            </a:pPr>
            <a:endParaRPr lang="en-US" sz="3902">
              <a:solidFill>
                <a:srgbClr val="30645A"/>
              </a:solidFill>
              <a:latin typeface="TT Firs Neue"/>
            </a:endParaRPr>
          </a:p>
          <a:p>
            <a:pPr marL="0" lvl="0" indent="0" algn="l">
              <a:lnSpc>
                <a:spcPts val="4292"/>
              </a:lnSpc>
              <a:spcBef>
                <a:spcPct val="0"/>
              </a:spcBef>
            </a:pPr>
            <a:endParaRPr lang="en-US" sz="3902">
              <a:solidFill>
                <a:srgbClr val="30645A"/>
              </a:solidFill>
              <a:latin typeface="TT Firs Neue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60540" y="5570304"/>
            <a:ext cx="4893150" cy="4105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Arrancar, dañar plantas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Molestar a la fauna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Vertido/abandono de residuos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Recoger o dañar elementos geomorfológicos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No respetar cercados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Desatenderindicaciones de agentes medioambientales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425869" y="5452329"/>
            <a:ext cx="4857608" cy="4563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Circulación a motor campo a través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Fumar en zonas de monte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Encender fuego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Práctica de ciertos deportes en áreas no autorizadas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Uso de dispositivos sonoros o luminosos</a:t>
            </a:r>
          </a:p>
          <a:p>
            <a:pPr marL="561344" lvl="1" indent="-280672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Uso dde drones sin autorización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160814">
            <a:off x="610893" y="566316"/>
            <a:ext cx="7276047" cy="1365484"/>
            <a:chOff x="0" y="0"/>
            <a:chExt cx="8272633" cy="15525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RUTAS POR ESPACIOS NATURALES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11126" y="5940177"/>
            <a:ext cx="10330657" cy="3318123"/>
            <a:chOff x="0" y="0"/>
            <a:chExt cx="2425797" cy="77914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425797" cy="779146"/>
            </a:xfrm>
            <a:custGeom>
              <a:avLst/>
              <a:gdLst/>
              <a:ahLst/>
              <a:cxnLst/>
              <a:rect l="l" t="t" r="r" b="b"/>
              <a:pathLst>
                <a:path w="2425797" h="779146">
                  <a:moveTo>
                    <a:pt x="28478" y="0"/>
                  </a:moveTo>
                  <a:lnTo>
                    <a:pt x="2397319" y="0"/>
                  </a:lnTo>
                  <a:cubicBezTo>
                    <a:pt x="2413047" y="0"/>
                    <a:pt x="2425797" y="12750"/>
                    <a:pt x="2425797" y="28478"/>
                  </a:cubicBezTo>
                  <a:lnTo>
                    <a:pt x="2425797" y="750668"/>
                  </a:lnTo>
                  <a:cubicBezTo>
                    <a:pt x="2425797" y="758221"/>
                    <a:pt x="2422796" y="765465"/>
                    <a:pt x="2417456" y="770805"/>
                  </a:cubicBezTo>
                  <a:cubicBezTo>
                    <a:pt x="2412115" y="776146"/>
                    <a:pt x="2404872" y="779146"/>
                    <a:pt x="2397319" y="779146"/>
                  </a:cubicBezTo>
                  <a:lnTo>
                    <a:pt x="28478" y="779146"/>
                  </a:lnTo>
                  <a:cubicBezTo>
                    <a:pt x="20925" y="779146"/>
                    <a:pt x="13682" y="776146"/>
                    <a:pt x="8341" y="770805"/>
                  </a:cubicBezTo>
                  <a:cubicBezTo>
                    <a:pt x="3000" y="765465"/>
                    <a:pt x="0" y="758221"/>
                    <a:pt x="0" y="750668"/>
                  </a:cubicBezTo>
                  <a:lnTo>
                    <a:pt x="0" y="28478"/>
                  </a:lnTo>
                  <a:cubicBezTo>
                    <a:pt x="0" y="20925"/>
                    <a:pt x="3000" y="13682"/>
                    <a:pt x="8341" y="8341"/>
                  </a:cubicBezTo>
                  <a:cubicBezTo>
                    <a:pt x="13682" y="3000"/>
                    <a:pt x="20925" y="0"/>
                    <a:pt x="28478" y="0"/>
                  </a:cubicBezTo>
                  <a:close/>
                </a:path>
              </a:pathLst>
            </a:custGeom>
            <a:solidFill>
              <a:srgbClr val="EFDDB7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425797" cy="8077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8" name="AutoShape 8"/>
          <p:cNvSpPr/>
          <p:nvPr/>
        </p:nvSpPr>
        <p:spPr>
          <a:xfrm>
            <a:off x="7223980" y="3329900"/>
            <a:ext cx="0" cy="1532819"/>
          </a:xfrm>
          <a:prstGeom prst="line">
            <a:avLst/>
          </a:prstGeom>
          <a:ln w="28575" cap="flat">
            <a:solidFill>
              <a:srgbClr val="2F9B8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Freeform 9"/>
          <p:cNvSpPr/>
          <p:nvPr/>
        </p:nvSpPr>
        <p:spPr>
          <a:xfrm>
            <a:off x="14031478" y="4247112"/>
            <a:ext cx="2381440" cy="4114800"/>
          </a:xfrm>
          <a:custGeom>
            <a:avLst/>
            <a:gdLst/>
            <a:ahLst/>
            <a:cxnLst/>
            <a:rect l="l" t="t" r="r" b="b"/>
            <a:pathLst>
              <a:path w="2381440" h="4114800">
                <a:moveTo>
                  <a:pt x="0" y="0"/>
                </a:moveTo>
                <a:lnTo>
                  <a:pt x="2381441" y="0"/>
                </a:lnTo>
                <a:lnTo>
                  <a:pt x="238144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2034247" y="5710956"/>
            <a:ext cx="9342200" cy="534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08"/>
              </a:lnSpc>
            </a:pPr>
            <a:r>
              <a:rPr lang="en-US" sz="4008">
                <a:solidFill>
                  <a:srgbClr val="2F9B82"/>
                </a:solidFill>
                <a:latin typeface="Lovelo"/>
              </a:rPr>
              <a:t>OPORTUNIDAD            IMPACTO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611126" y="6285462"/>
            <a:ext cx="5094220" cy="31186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2" lvl="1" indent="-226696">
              <a:lnSpc>
                <a:spcPts val="2772"/>
              </a:lnSpc>
              <a:buFont typeface="Arial"/>
              <a:buChar char="•"/>
            </a:pPr>
            <a:r>
              <a:rPr lang="en-US" sz="2100">
                <a:solidFill>
                  <a:srgbClr val="2F9B82"/>
                </a:solidFill>
                <a:latin typeface="TT Firs Neue"/>
              </a:rPr>
              <a:t>RECUPERAR  RUTAS DE CAMINOS PERDIDAS</a:t>
            </a:r>
          </a:p>
          <a:p>
            <a:pPr>
              <a:lnSpc>
                <a:spcPts val="2772"/>
              </a:lnSpc>
            </a:pPr>
            <a:endParaRPr lang="en-US" sz="2100">
              <a:solidFill>
                <a:srgbClr val="2F9B82"/>
              </a:solidFill>
              <a:latin typeface="TT Firs Neue"/>
            </a:endParaRPr>
          </a:p>
          <a:p>
            <a:pPr marL="453392" lvl="1" indent="-226696">
              <a:lnSpc>
                <a:spcPts val="2772"/>
              </a:lnSpc>
              <a:buFont typeface="Arial"/>
              <a:buChar char="•"/>
            </a:pPr>
            <a:r>
              <a:rPr lang="en-US" sz="2100">
                <a:solidFill>
                  <a:srgbClr val="2F9B82"/>
                </a:solidFill>
                <a:latin typeface="TT Firs Neue"/>
              </a:rPr>
              <a:t>ACTIVIDAD PARA VECINOS/AS Y VISITANTES</a:t>
            </a:r>
          </a:p>
          <a:p>
            <a:pPr>
              <a:lnSpc>
                <a:spcPts val="2772"/>
              </a:lnSpc>
            </a:pPr>
            <a:endParaRPr lang="en-US" sz="2100">
              <a:solidFill>
                <a:srgbClr val="2F9B82"/>
              </a:solidFill>
              <a:latin typeface="TT Firs Neue"/>
            </a:endParaRPr>
          </a:p>
          <a:p>
            <a:pPr marL="453392" lvl="1" indent="-226696">
              <a:lnSpc>
                <a:spcPts val="2772"/>
              </a:lnSpc>
              <a:buFont typeface="Arial"/>
              <a:buChar char="•"/>
            </a:pPr>
            <a:r>
              <a:rPr lang="en-US" sz="2100">
                <a:solidFill>
                  <a:srgbClr val="2F9B82"/>
                </a:solidFill>
                <a:latin typeface="TT Firs Neue"/>
              </a:rPr>
              <a:t>GENERACIÓN DE TURISMO SOSTENIBLE</a:t>
            </a:r>
          </a:p>
          <a:p>
            <a:pPr>
              <a:lnSpc>
                <a:spcPts val="3131"/>
              </a:lnSpc>
            </a:pPr>
            <a:endParaRPr lang="en-US" sz="2100">
              <a:solidFill>
                <a:srgbClr val="2F9B82"/>
              </a:solidFill>
              <a:latin typeface="TT Firs Neue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8733320" y="1076325"/>
            <a:ext cx="8525980" cy="2524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980"/>
              </a:lnSpc>
              <a:spcBef>
                <a:spcPct val="0"/>
              </a:spcBef>
            </a:pPr>
            <a:r>
              <a:rPr lang="en-US" sz="4527">
                <a:solidFill>
                  <a:srgbClr val="30645A"/>
                </a:solidFill>
                <a:latin typeface="TT Firs Neue"/>
              </a:rPr>
              <a:t>Actividad que, a pesar de ser considerada de bajo impacto, no está exenta de riesgos para el entorno.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847563" y="6285462"/>
            <a:ext cx="5094220" cy="24328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2" lvl="1" indent="-226696">
              <a:lnSpc>
                <a:spcPts val="2772"/>
              </a:lnSpc>
              <a:buFont typeface="Arial"/>
              <a:buChar char="•"/>
            </a:pPr>
            <a:r>
              <a:rPr lang="en-US" sz="2100">
                <a:solidFill>
                  <a:srgbClr val="2F9B82"/>
                </a:solidFill>
                <a:latin typeface="TT Firs Neue"/>
              </a:rPr>
              <a:t>PÉRDIDA DE VEGETACIÓN</a:t>
            </a:r>
          </a:p>
          <a:p>
            <a:pPr>
              <a:lnSpc>
                <a:spcPts val="2772"/>
              </a:lnSpc>
            </a:pPr>
            <a:endParaRPr lang="en-US" sz="2100">
              <a:solidFill>
                <a:srgbClr val="2F9B82"/>
              </a:solidFill>
              <a:latin typeface="TT Firs Neue"/>
            </a:endParaRPr>
          </a:p>
          <a:p>
            <a:pPr marL="453392" lvl="1" indent="-226696">
              <a:lnSpc>
                <a:spcPts val="2772"/>
              </a:lnSpc>
              <a:buFont typeface="Arial"/>
              <a:buChar char="•"/>
            </a:pPr>
            <a:r>
              <a:rPr lang="en-US" sz="2100">
                <a:solidFill>
                  <a:srgbClr val="2F9B82"/>
                </a:solidFill>
                <a:latin typeface="TT Firs Neue"/>
              </a:rPr>
              <a:t>ABANDONO DE RESIDUOS</a:t>
            </a:r>
          </a:p>
          <a:p>
            <a:pPr>
              <a:lnSpc>
                <a:spcPts val="2772"/>
              </a:lnSpc>
            </a:pPr>
            <a:endParaRPr lang="en-US" sz="2100">
              <a:solidFill>
                <a:srgbClr val="2F9B82"/>
              </a:solidFill>
              <a:latin typeface="TT Firs Neue"/>
            </a:endParaRPr>
          </a:p>
          <a:p>
            <a:pPr marL="453392" lvl="1" indent="-226696">
              <a:lnSpc>
                <a:spcPts val="2772"/>
              </a:lnSpc>
              <a:buFont typeface="Arial"/>
              <a:buChar char="•"/>
            </a:pPr>
            <a:r>
              <a:rPr lang="en-US" sz="2100">
                <a:solidFill>
                  <a:srgbClr val="2F9B82"/>
                </a:solidFill>
                <a:latin typeface="TT Firs Neue"/>
              </a:rPr>
              <a:t>ALTERACIÓN DE LA FAUNA Y OTROS ELEMENTOS NATURALES</a:t>
            </a:r>
          </a:p>
          <a:p>
            <a:pPr>
              <a:lnSpc>
                <a:spcPts val="3131"/>
              </a:lnSpc>
            </a:pPr>
            <a:endParaRPr lang="en-US" sz="2100">
              <a:solidFill>
                <a:srgbClr val="2F9B82"/>
              </a:solidFill>
              <a:latin typeface="TT Firs Neue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96008" y="2571760"/>
            <a:ext cx="6639138" cy="35902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340"/>
              </a:lnSpc>
            </a:pPr>
            <a:r>
              <a:rPr lang="en-US" sz="3100">
                <a:solidFill>
                  <a:srgbClr val="000000"/>
                </a:solidFill>
                <a:latin typeface="Open Sans Bold"/>
              </a:rPr>
              <a:t>Se debe promover en conexión con las necesidades ligadas a la calidad de vida de los habitantes, la protección del medioambiente y del patrimonio cultural.</a:t>
            </a:r>
          </a:p>
          <a:p>
            <a:pPr algn="just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Open Sans Bold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307718">
            <a:off x="568216" y="655091"/>
            <a:ext cx="7276047" cy="1365484"/>
            <a:chOff x="0" y="0"/>
            <a:chExt cx="8272633" cy="15525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272633" cy="1552511"/>
            </a:xfrm>
            <a:custGeom>
              <a:avLst/>
              <a:gdLst/>
              <a:ahLst/>
              <a:cxnLst/>
              <a:rect l="l" t="t" r="r" b="b"/>
              <a:pathLst>
                <a:path w="8272633" h="1552511">
                  <a:moveTo>
                    <a:pt x="94223" y="0"/>
                  </a:moveTo>
                  <a:lnTo>
                    <a:pt x="8178409" y="0"/>
                  </a:lnTo>
                  <a:cubicBezTo>
                    <a:pt x="8230448" y="0"/>
                    <a:pt x="8272633" y="42185"/>
                    <a:pt x="8272633" y="94223"/>
                  </a:cubicBezTo>
                  <a:lnTo>
                    <a:pt x="8272633" y="1458288"/>
                  </a:lnTo>
                  <a:cubicBezTo>
                    <a:pt x="8272633" y="1510326"/>
                    <a:pt x="8230448" y="1552511"/>
                    <a:pt x="8178409" y="1552511"/>
                  </a:cubicBezTo>
                  <a:lnTo>
                    <a:pt x="94223" y="1552511"/>
                  </a:lnTo>
                  <a:cubicBezTo>
                    <a:pt x="42185" y="1552511"/>
                    <a:pt x="0" y="1510326"/>
                    <a:pt x="0" y="1458288"/>
                  </a:cubicBezTo>
                  <a:lnTo>
                    <a:pt x="0" y="94223"/>
                  </a:lnTo>
                  <a:cubicBezTo>
                    <a:pt x="0" y="42185"/>
                    <a:pt x="42185" y="0"/>
                    <a:pt x="94223" y="0"/>
                  </a:cubicBezTo>
                  <a:close/>
                </a:path>
              </a:pathLst>
            </a:custGeom>
            <a:solidFill>
              <a:srgbClr val="F2B85A"/>
            </a:solidFill>
            <a:ln cap="rnd">
              <a:noFill/>
              <a:prstDash val="solid"/>
              <a:round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8272633" cy="1619186"/>
            </a:xfrm>
            <a:prstGeom prst="rect">
              <a:avLst/>
            </a:prstGeom>
          </p:spPr>
          <p:txBody>
            <a:bodyPr lIns="36806" tIns="36806" rIns="36806" bIns="36806" rtlCol="0" anchor="ctr"/>
            <a:lstStyle/>
            <a:p>
              <a:pPr marL="0" lvl="0" indent="0" algn="ctr">
                <a:lnSpc>
                  <a:spcPts val="3807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FFFFFF"/>
                  </a:solidFill>
                  <a:latin typeface="Lovelo"/>
                </a:rPr>
                <a:t>IMPACTOS DEL USO PÚBLICO DEL MEDIO NATURAL: RESIDUOS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331589" y="0"/>
            <a:ext cx="8196200" cy="10413441"/>
            <a:chOff x="0" y="0"/>
            <a:chExt cx="2158670" cy="274263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58670" cy="2742635"/>
            </a:xfrm>
            <a:custGeom>
              <a:avLst/>
              <a:gdLst/>
              <a:ahLst/>
              <a:cxnLst/>
              <a:rect l="l" t="t" r="r" b="b"/>
              <a:pathLst>
                <a:path w="2158670" h="2742635">
                  <a:moveTo>
                    <a:pt x="0" y="0"/>
                  </a:moveTo>
                  <a:lnTo>
                    <a:pt x="2158670" y="0"/>
                  </a:lnTo>
                  <a:lnTo>
                    <a:pt x="2158670" y="2742635"/>
                  </a:lnTo>
                  <a:lnTo>
                    <a:pt x="0" y="2742635"/>
                  </a:lnTo>
                  <a:close/>
                </a:path>
              </a:pathLst>
            </a:custGeom>
            <a:solidFill>
              <a:srgbClr val="30645A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19050"/>
              <a:ext cx="2158670" cy="27235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3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1872244" y="7171584"/>
            <a:ext cx="5387056" cy="2895543"/>
          </a:xfrm>
          <a:custGeom>
            <a:avLst/>
            <a:gdLst/>
            <a:ahLst/>
            <a:cxnLst/>
            <a:rect l="l" t="t" r="r" b="b"/>
            <a:pathLst>
              <a:path w="5387056" h="2895543">
                <a:moveTo>
                  <a:pt x="0" y="0"/>
                </a:moveTo>
                <a:lnTo>
                  <a:pt x="5387056" y="0"/>
                </a:lnTo>
                <a:lnTo>
                  <a:pt x="5387056" y="2895543"/>
                </a:lnTo>
                <a:lnTo>
                  <a:pt x="0" y="28955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10880187" y="1190625"/>
            <a:ext cx="6739577" cy="11313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542"/>
              </a:lnSpc>
            </a:pPr>
            <a:r>
              <a:rPr lang="en-US" sz="8542">
                <a:solidFill>
                  <a:srgbClr val="2F9B82"/>
                </a:solidFill>
                <a:latin typeface="Lovelo"/>
              </a:rPr>
              <a:t>BASURALEZA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157467" y="2371628"/>
            <a:ext cx="6101833" cy="9475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99"/>
              </a:lnSpc>
            </a:pPr>
            <a:r>
              <a:rPr lang="en-US" sz="3363">
                <a:solidFill>
                  <a:srgbClr val="A2CEA6"/>
                </a:solidFill>
                <a:latin typeface="TT Firs Neue"/>
              </a:rPr>
              <a:t>TÉRMINO ACUÑADO POR EL PROYECTO LIBERA EN 2018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880187" y="3595330"/>
            <a:ext cx="6739577" cy="3261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745"/>
              </a:lnSpc>
              <a:spcBef>
                <a:spcPct val="0"/>
              </a:spcBef>
            </a:pPr>
            <a:r>
              <a:rPr lang="en-US" sz="2837">
                <a:solidFill>
                  <a:srgbClr val="F1F1E3"/>
                </a:solidFill>
                <a:latin typeface="TT Firs Neue"/>
              </a:rPr>
              <a:t>RESIDUOS GENERADOS POR EL SER HUMANO Y QUE SON ABANDONADOS EN LA NATURALEZA, ALTERANDO EL EQUILIBRIO DE LOS ECOSISTEMAS Y DE TODA LA VIDA QUE ESTOS ALBERGAN, TANTO ANIMAL COMO VEGETAL.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0" y="2764461"/>
            <a:ext cx="9692321" cy="7181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9" lvl="1" indent="-367030" algn="just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000000"/>
                </a:solidFill>
                <a:latin typeface="Open Sans"/>
              </a:rPr>
              <a:t>Entre los residuos arrojados al agua destaca la presencia de los plásticos y sus derivados, que pueden ser ingeridos por animales acuáticos provocando su muerte o reteniendo estos residuos en su organismo y transmitiéndolos a la cadena trófica. </a:t>
            </a:r>
          </a:p>
          <a:p>
            <a:pPr marL="734059" lvl="1" indent="-367030" algn="just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000000"/>
                </a:solidFill>
                <a:latin typeface="Open Sans"/>
              </a:rPr>
              <a:t>Impacto visual negativo.</a:t>
            </a:r>
          </a:p>
          <a:p>
            <a:pPr marL="734059" lvl="1" indent="-367030" algn="just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000000"/>
                </a:solidFill>
                <a:latin typeface="Open Sans"/>
              </a:rPr>
              <a:t>Pueden favorecer los incendios forestales: cigarros mal apagados, vidrios, aumento de la propagación por presencia de plásticos. </a:t>
            </a:r>
          </a:p>
          <a:p>
            <a:pPr marL="734059" lvl="1" indent="-367030" algn="just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000000"/>
                </a:solidFill>
                <a:latin typeface="Open Sans"/>
              </a:rPr>
              <a:t>Alteración de los ecosistemas que puede provocar migraciones de algunas especies.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1250</Words>
  <Application>Microsoft Office PowerPoint</Application>
  <PresentationFormat>Personalizado</PresentationFormat>
  <Paragraphs>163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5" baseType="lpstr">
      <vt:lpstr>TT Firs Neue Bold</vt:lpstr>
      <vt:lpstr>Arial</vt:lpstr>
      <vt:lpstr>Open Sans</vt:lpstr>
      <vt:lpstr>Lovelo</vt:lpstr>
      <vt:lpstr>TT Firs Neue</vt:lpstr>
      <vt:lpstr>Calibri</vt:lpstr>
      <vt:lpstr>Open Sans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USO PÚBLICO DEL MEDIO NATURAL</dc:title>
  <dc:creator>Blanca Pascual</dc:creator>
  <cp:lastModifiedBy>Blanca</cp:lastModifiedBy>
  <cp:revision>2</cp:revision>
  <dcterms:created xsi:type="dcterms:W3CDTF">2006-08-16T00:00:00Z</dcterms:created>
  <dcterms:modified xsi:type="dcterms:W3CDTF">2023-10-21T07:25:18Z</dcterms:modified>
  <dc:identifier>DAFxJyXZTL0</dc:identifier>
</cp:coreProperties>
</file>