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1" r:id="rId17"/>
    <p:sldId id="272" r:id="rId18"/>
    <p:sldId id="273" r:id="rId19"/>
    <p:sldId id="274" r:id="rId20"/>
    <p:sldId id="270" r:id="rId21"/>
    <p:sldId id="277" r:id="rId22"/>
    <p:sldId id="276" r:id="rId2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C893E6-22CA-483B-922A-1250A2BCB0AE}" v="797" dt="2023-03-01T17:32:58.3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30/06/2023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419" y="1042751"/>
            <a:ext cx="11191163" cy="2387600"/>
          </a:xfrm>
        </p:spPr>
        <p:txBody>
          <a:bodyPr>
            <a:normAutofit/>
          </a:bodyPr>
          <a:lstStyle/>
          <a:p>
            <a:r>
              <a:rPr lang="es-ES" dirty="0">
                <a:latin typeface="Franklin Gothic"/>
                <a:ea typeface="Calibri Light"/>
                <a:cs typeface="Calibri Light"/>
              </a:rPr>
              <a:t>Alcoba </a:t>
            </a:r>
            <a:br>
              <a:rPr lang="es-ES" dirty="0">
                <a:latin typeface="Franklin Gothic"/>
                <a:ea typeface="Calibri Light"/>
                <a:cs typeface="Calibri Light"/>
              </a:rPr>
            </a:br>
            <a:r>
              <a:rPr lang="es-ES" dirty="0">
                <a:latin typeface="Franklin Gothic"/>
                <a:ea typeface="Calibri Light"/>
                <a:cs typeface="Calibri Light"/>
              </a:rPr>
              <a:t>Municipio Por La Sostenibilidad</a:t>
            </a:r>
            <a:endParaRPr lang="es-ES">
              <a:latin typeface="Franklin Gothic"/>
            </a:endParaRPr>
          </a:p>
        </p:txBody>
      </p:sp>
      <p:pic>
        <p:nvPicPr>
          <p:cNvPr id="4" name="Imagen 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38C3BAC0-DD3D-556D-5930-7C6B1835F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831609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27B4C9-96BF-8EFF-DEA8-AE37F805F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PINTURA Y ACABADOS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 descr="Imagen que contiene interior, metal, colgando, edificio&#10;&#10;Descripción generada automáticamente">
            <a:extLst>
              <a:ext uri="{FF2B5EF4-FFF2-40B4-BE49-F238E27FC236}">
                <a16:creationId xmlns:a16="http://schemas.microsoft.com/office/drawing/2014/main" id="{003F6E4B-0AEA-A173-4850-E174CB1478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720" y="1973476"/>
            <a:ext cx="5801784" cy="4351338"/>
          </a:xfrm>
        </p:spPr>
      </p:pic>
      <p:pic>
        <p:nvPicPr>
          <p:cNvPr id="5" name="Imagen 5" descr="Imagen que contiene interior, edificio, cuarto, parado&#10;&#10;Descripción generada automáticamente">
            <a:extLst>
              <a:ext uri="{FF2B5EF4-FFF2-40B4-BE49-F238E27FC236}">
                <a16:creationId xmlns:a16="http://schemas.microsoft.com/office/drawing/2014/main" id="{07453E28-3454-3813-A804-CE8A490BEB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2908" y="1968120"/>
            <a:ext cx="5802573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153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FF755E-D49B-C268-EBA4-BCC699780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TRABAJOS EXTERIORES: IMPERMEABILIZACIÓN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3FEB132A-AAB3-F6EE-8FF5-32D66D8647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0755" y="1780132"/>
            <a:ext cx="3263503" cy="4351338"/>
          </a:xfrm>
        </p:spPr>
      </p:pic>
      <p:pic>
        <p:nvPicPr>
          <p:cNvPr id="5" name="Imagen 5" descr="Imagen que contiene exterior, edificio, parado, grande&#10;&#10;Descripción generada automáticamente">
            <a:extLst>
              <a:ext uri="{FF2B5EF4-FFF2-40B4-BE49-F238E27FC236}">
                <a16:creationId xmlns:a16="http://schemas.microsoft.com/office/drawing/2014/main" id="{1D484515-3F98-3BB2-BE28-2725B8660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2459" y="1774777"/>
            <a:ext cx="5836692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41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1D0D76-C00E-0FB8-DF6C-85C62560D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TERMINACIÓN EXTERIOR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09556718-6E44-1EC9-8D30-1E552DAE96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839" y="1916611"/>
            <a:ext cx="5540202" cy="4146621"/>
          </a:xfrm>
        </p:spPr>
      </p:pic>
      <p:pic>
        <p:nvPicPr>
          <p:cNvPr id="5" name="Imagen 5" descr="Imagen que contiene exterior, edificio, parado, lado&#10;&#10;Descripción generada automáticamente">
            <a:extLst>
              <a:ext uri="{FF2B5EF4-FFF2-40B4-BE49-F238E27FC236}">
                <a16:creationId xmlns:a16="http://schemas.microsoft.com/office/drawing/2014/main" id="{32D9472D-8650-313E-DAC6-62AB036A4E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893" y="1922629"/>
            <a:ext cx="5575110" cy="413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55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ED8F7B-400A-43E5-A7B4-FC3D72632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EXTERIOR TERMINADO</a:t>
            </a:r>
          </a:p>
        </p:txBody>
      </p:sp>
      <p:pic>
        <p:nvPicPr>
          <p:cNvPr id="4" name="Imagen 4" descr="Un edificio con un paraguas&#10;&#10;Descripción generada automáticamente">
            <a:extLst>
              <a:ext uri="{FF2B5EF4-FFF2-40B4-BE49-F238E27FC236}">
                <a16:creationId xmlns:a16="http://schemas.microsoft.com/office/drawing/2014/main" id="{48A9BAE8-EF97-4AAD-FA30-8976D10079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874259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AC7A67-2FCF-F761-A282-5A1908B3B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SALA</a:t>
            </a:r>
            <a:r>
              <a:rPr lang="es-ES" dirty="0">
                <a:ea typeface="Calibri Light"/>
                <a:cs typeface="Calibri Light"/>
              </a:rPr>
              <a:t> </a:t>
            </a:r>
            <a:r>
              <a:rPr lang="es-ES" b="1" dirty="0">
                <a:ea typeface="Calibri Light"/>
                <a:cs typeface="Calibri Light"/>
              </a:rPr>
              <a:t>MUSEALIZADA</a:t>
            </a:r>
            <a:endParaRPr lang="es-ES" b="1" dirty="0"/>
          </a:p>
        </p:txBody>
      </p:sp>
      <p:pic>
        <p:nvPicPr>
          <p:cNvPr id="4" name="Imagen 4" descr="Imagen que contiene edificio, frente, firmar, gato&#10;&#10;Descripción generada automáticamente">
            <a:extLst>
              <a:ext uri="{FF2B5EF4-FFF2-40B4-BE49-F238E27FC236}">
                <a16:creationId xmlns:a16="http://schemas.microsoft.com/office/drawing/2014/main" id="{3A516823-5ED7-C9A3-A3C5-8D1285250E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601" y="1905237"/>
            <a:ext cx="5005665" cy="3748562"/>
          </a:xfrm>
        </p:spPr>
      </p:pic>
      <p:pic>
        <p:nvPicPr>
          <p:cNvPr id="5" name="Imagen 5" descr="Imagen que contiene interior, horno, cocina, estufa&#10;&#10;Descripción generada automáticamente">
            <a:extLst>
              <a:ext uri="{FF2B5EF4-FFF2-40B4-BE49-F238E27FC236}">
                <a16:creationId xmlns:a16="http://schemas.microsoft.com/office/drawing/2014/main" id="{5DB3FC81-D7BE-85C7-D26A-59614FB4A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295" y="1940967"/>
            <a:ext cx="6598691" cy="366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97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0881A-5B09-FA4B-3740-50BEFDD7C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4" descr="Imagen que contiene interior, cocina, horno, tabla&#10;&#10;Descripción generada automáticamente">
            <a:extLst>
              <a:ext uri="{FF2B5EF4-FFF2-40B4-BE49-F238E27FC236}">
                <a16:creationId xmlns:a16="http://schemas.microsoft.com/office/drawing/2014/main" id="{9CB02812-6F92-7325-C454-BFAD549507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7357" y="1791506"/>
            <a:ext cx="3291436" cy="4931367"/>
          </a:xfrm>
        </p:spPr>
      </p:pic>
      <p:pic>
        <p:nvPicPr>
          <p:cNvPr id="6" name="Imagen 6" descr="Imagen que contiene objeto, cocina&#10;&#10;Descripción generada automáticamente">
            <a:extLst>
              <a:ext uri="{FF2B5EF4-FFF2-40B4-BE49-F238E27FC236}">
                <a16:creationId xmlns:a16="http://schemas.microsoft.com/office/drawing/2014/main" id="{AE6ECC2D-27FC-B3C7-BC7A-339829E71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7326" y="1853742"/>
            <a:ext cx="7224214" cy="479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790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20B95E-3486-E1B0-4A3B-0B9E1CD85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INTERIOR DOMO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28600237-B3CA-6919-CA5C-7893BBDD0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757" y="1711893"/>
            <a:ext cx="7453084" cy="4976861"/>
          </a:xfrm>
        </p:spPr>
      </p:pic>
    </p:spTree>
    <p:extLst>
      <p:ext uri="{BB962C8B-B14F-4D97-AF65-F5344CB8AC3E}">
        <p14:creationId xmlns:p14="http://schemas.microsoft.com/office/powerpoint/2010/main" val="2637169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19D7C-1C2F-981E-80E8-4F14033E3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INTERIOR DOMO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 descr="Imagen que contiene silla, tabla, hombre, computadora&#10;&#10;Descripción generada automáticamente">
            <a:extLst>
              <a:ext uri="{FF2B5EF4-FFF2-40B4-BE49-F238E27FC236}">
                <a16:creationId xmlns:a16="http://schemas.microsoft.com/office/drawing/2014/main" id="{F2695278-72D8-FB3D-E808-070D2FC47F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6713" y="1791506"/>
            <a:ext cx="7487203" cy="4988233"/>
          </a:xfrm>
        </p:spPr>
      </p:pic>
    </p:spTree>
    <p:extLst>
      <p:ext uri="{BB962C8B-B14F-4D97-AF65-F5344CB8AC3E}">
        <p14:creationId xmlns:p14="http://schemas.microsoft.com/office/powerpoint/2010/main" val="872735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F0AE35-2EB9-A5E8-8D84-9386FD9C4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ACCESO DOMO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 descr="Imagen que contiene luz, edificio, paraguas, colgando&#10;&#10;Descripción generada automáticamente">
            <a:extLst>
              <a:ext uri="{FF2B5EF4-FFF2-40B4-BE49-F238E27FC236}">
                <a16:creationId xmlns:a16="http://schemas.microsoft.com/office/drawing/2014/main" id="{EA588422-170F-5725-6C5C-66BBF6E1C3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9041" y="1689148"/>
            <a:ext cx="7726038" cy="5124710"/>
          </a:xfrm>
        </p:spPr>
      </p:pic>
    </p:spTree>
    <p:extLst>
      <p:ext uri="{BB962C8B-B14F-4D97-AF65-F5344CB8AC3E}">
        <p14:creationId xmlns:p14="http://schemas.microsoft.com/office/powerpoint/2010/main" val="36641339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59F24E-E042-3316-C66E-5B2149AD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EL DOMO DE NOCHE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0661C4C4-BF0B-1539-472E-74AF371EF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693" y="1689148"/>
            <a:ext cx="7642226" cy="5079217"/>
          </a:xfrm>
        </p:spPr>
      </p:pic>
    </p:spTree>
    <p:extLst>
      <p:ext uri="{BB962C8B-B14F-4D97-AF65-F5344CB8AC3E}">
        <p14:creationId xmlns:p14="http://schemas.microsoft.com/office/powerpoint/2010/main" val="108533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805211-9C25-58B3-B6E2-7ACF389AF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COMPOSTERAS ORGÁNICAS</a:t>
            </a:r>
            <a:endParaRPr lang="es-ES" b="1">
              <a:ea typeface="Calibri Light"/>
              <a:cs typeface="Calibri Ligh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8E7369E-FCD4-213C-25A1-8F893602F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>
                <a:ea typeface="Calibri"/>
                <a:cs typeface="Calibri"/>
              </a:rPr>
              <a:t>Contamos con dos puntos de composteras en la localidad, en los cuales se recogen los residuos orgánicos, mezclándolos con restos vegetales obtenemos compost que posteriormente se utiliza en los jardines y parques municipales.</a:t>
            </a:r>
          </a:p>
        </p:txBody>
      </p:sp>
      <p:pic>
        <p:nvPicPr>
          <p:cNvPr id="5" name="Imagen 5" descr="Imagen que contiene exterior, pasto, frente, yarda&#10;&#10;Descripción generada automáticamente">
            <a:extLst>
              <a:ext uri="{FF2B5EF4-FFF2-40B4-BE49-F238E27FC236}">
                <a16:creationId xmlns:a16="http://schemas.microsoft.com/office/drawing/2014/main" id="{7D98BF3C-968E-F05B-B5BA-6CA0D3C46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428" y="3541026"/>
            <a:ext cx="4244452" cy="3183339"/>
          </a:xfrm>
          <a:prstGeom prst="rect">
            <a:avLst/>
          </a:prstGeom>
        </p:spPr>
      </p:pic>
      <p:pic>
        <p:nvPicPr>
          <p:cNvPr id="9" name="Imagen 9" descr="Imagen que contiene pasto, exterior, firmar, campo&#10;&#10;Descripción generada automáticamente">
            <a:extLst>
              <a:ext uri="{FF2B5EF4-FFF2-40B4-BE49-F238E27FC236}">
                <a16:creationId xmlns:a16="http://schemas.microsoft.com/office/drawing/2014/main" id="{09F6C835-347E-6209-4EB2-9331819C07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096" y="3537778"/>
            <a:ext cx="4244453" cy="318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73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E8B4E2-DDB5-3E21-2AC6-292D1AFA5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EL DOMO DE DÍA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D70536C6-74F2-28D9-C3D8-B3A7702A6D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96" b="27415"/>
          <a:stretch/>
        </p:blipFill>
        <p:spPr>
          <a:xfrm>
            <a:off x="1443646" y="1780132"/>
            <a:ext cx="9156883" cy="4989489"/>
          </a:xfrm>
        </p:spPr>
      </p:pic>
    </p:spTree>
    <p:extLst>
      <p:ext uri="{BB962C8B-B14F-4D97-AF65-F5344CB8AC3E}">
        <p14:creationId xmlns:p14="http://schemas.microsoft.com/office/powerpoint/2010/main" val="12936309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7838AC-5BAE-48DA-89C4-6A3D2DCD2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OTRAS IMÁGENES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2114EA6A-916A-0D19-2396-35B127820A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53722" y="2239454"/>
            <a:ext cx="3484586" cy="4251561"/>
          </a:xfrm>
        </p:spPr>
      </p:pic>
      <p:pic>
        <p:nvPicPr>
          <p:cNvPr id="5" name="Imagen 5" descr="Imagen que contiene hecho de madera, tablero, hombre, tabla&#10;&#10;Descripción generada automáticamente">
            <a:extLst>
              <a:ext uri="{FF2B5EF4-FFF2-40B4-BE49-F238E27FC236}">
                <a16:creationId xmlns:a16="http://schemas.microsoft.com/office/drawing/2014/main" id="{172E8DD4-D97F-D8B6-9F90-10B425972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438" y="2685481"/>
            <a:ext cx="3746168" cy="2810159"/>
          </a:xfrm>
          <a:prstGeom prst="rect">
            <a:avLst/>
          </a:prstGeom>
        </p:spPr>
      </p:pic>
      <p:pic>
        <p:nvPicPr>
          <p:cNvPr id="6" name="Imagen 6" descr="Imagen que contiene silla, hecho de madera, café, tabla&#10;&#10;Descripción generada automáticamente">
            <a:extLst>
              <a:ext uri="{FF2B5EF4-FFF2-40B4-BE49-F238E27FC236}">
                <a16:creationId xmlns:a16="http://schemas.microsoft.com/office/drawing/2014/main" id="{138BEB4B-66A2-8B16-B837-003A681ECD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118" y="2680506"/>
            <a:ext cx="3742187" cy="280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80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53141B-6D40-A5F9-3651-73A34FACC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OTRAS IMÁGENES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D67FB090-C274-865D-F899-B3E9696F4B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051" y="2053087"/>
            <a:ext cx="5649236" cy="3782681"/>
          </a:xfrm>
        </p:spPr>
      </p:pic>
      <p:pic>
        <p:nvPicPr>
          <p:cNvPr id="6" name="Imagen 6" descr="Imagen que contiene interior, abrir, tabla, horno&#10;&#10;Descripción generada automáticamente">
            <a:extLst>
              <a:ext uri="{FF2B5EF4-FFF2-40B4-BE49-F238E27FC236}">
                <a16:creationId xmlns:a16="http://schemas.microsoft.com/office/drawing/2014/main" id="{CC273182-DA93-24B0-70E5-FCA393AF3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773" y="2058460"/>
            <a:ext cx="5643347" cy="377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56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FE877D-E637-20B8-2678-85F7A6486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DOMO GEODÉSICO DE CONSTRUCCIÓN SOSTENIBLE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 descr="Imagen que contiene exterior, edificio, casa, hombre&#10;&#10;Descripción generada automáticamente">
            <a:extLst>
              <a:ext uri="{FF2B5EF4-FFF2-40B4-BE49-F238E27FC236}">
                <a16:creationId xmlns:a16="http://schemas.microsoft.com/office/drawing/2014/main" id="{7F82DD03-1029-8B0E-B97B-5A2CF4C79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5056" y="2132700"/>
            <a:ext cx="9179142" cy="4351338"/>
          </a:xfrm>
        </p:spPr>
      </p:pic>
    </p:spTree>
    <p:extLst>
      <p:ext uri="{BB962C8B-B14F-4D97-AF65-F5344CB8AC3E}">
        <p14:creationId xmlns:p14="http://schemas.microsoft.com/office/powerpoint/2010/main" val="1910635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F2032B-F79F-589D-C7D7-15F663B3C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ANTERIOR GRANERO DEL SEMPA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95AC1CF7-4007-3F01-8180-B370C96D1E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7492" y="2030341"/>
            <a:ext cx="9197016" cy="4351338"/>
          </a:xfrm>
        </p:spPr>
      </p:pic>
    </p:spTree>
    <p:extLst>
      <p:ext uri="{BB962C8B-B14F-4D97-AF65-F5344CB8AC3E}">
        <p14:creationId xmlns:p14="http://schemas.microsoft.com/office/powerpoint/2010/main" val="3700679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B117B7-0E9D-C3CA-2B1F-62E8D3413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REPLANTEO DE LA OBRA</a:t>
            </a: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83BB8D22-07B8-AA9A-4C81-585833DDF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796" y="1814252"/>
            <a:ext cx="6563783" cy="4919994"/>
          </a:xfrm>
        </p:spPr>
      </p:pic>
    </p:spTree>
    <p:extLst>
      <p:ext uri="{BB962C8B-B14F-4D97-AF65-F5344CB8AC3E}">
        <p14:creationId xmlns:p14="http://schemas.microsoft.com/office/powerpoint/2010/main" val="3475856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740315-B850-B708-D738-BB1CDC6B3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98E908BE-A90F-0A08-B650-AF6640FE0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798" y="1859744"/>
            <a:ext cx="2447628" cy="4351338"/>
          </a:xfrm>
        </p:spPr>
      </p:pic>
      <p:pic>
        <p:nvPicPr>
          <p:cNvPr id="5" name="Imagen 5" descr="Imagen que contiene bicicleta, edificio, metal, grande&#10;&#10;Descripción generada automáticamente">
            <a:extLst>
              <a:ext uri="{FF2B5EF4-FFF2-40B4-BE49-F238E27FC236}">
                <a16:creationId xmlns:a16="http://schemas.microsoft.com/office/drawing/2014/main" id="{03B74515-7652-6D2F-6F3D-86CF1FE03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550" y="1854389"/>
            <a:ext cx="5757080" cy="4343399"/>
          </a:xfrm>
          <a:prstGeom prst="rect">
            <a:avLst/>
          </a:prstGeom>
        </p:spPr>
      </p:pic>
      <p:pic>
        <p:nvPicPr>
          <p:cNvPr id="6" name="Imagen 6" descr="Imagen que contiene edificio, interior, techo, cúpula&#10;&#10;Descripción generada automáticamente">
            <a:extLst>
              <a:ext uri="{FF2B5EF4-FFF2-40B4-BE49-F238E27FC236}">
                <a16:creationId xmlns:a16="http://schemas.microsoft.com/office/drawing/2014/main" id="{A66FD8D7-48AF-33CE-84A8-D774EC26B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4818" y="2282588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1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CA9FDD-DAE8-0CF8-B503-F9B2855B7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AISLAMIENTO DE SUELO</a:t>
            </a:r>
          </a:p>
        </p:txBody>
      </p:sp>
      <p:pic>
        <p:nvPicPr>
          <p:cNvPr id="4" name="Imagen 4" descr="Imagen que contiene interior, edificio, hombre, cuarto&#10;&#10;Descripción generada automáticamente">
            <a:extLst>
              <a:ext uri="{FF2B5EF4-FFF2-40B4-BE49-F238E27FC236}">
                <a16:creationId xmlns:a16="http://schemas.microsoft.com/office/drawing/2014/main" id="{F52FE39F-A696-C908-2346-C577619A5A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9108" y="1939356"/>
            <a:ext cx="5801784" cy="4351338"/>
          </a:xfrm>
        </p:spPr>
      </p:pic>
      <p:pic>
        <p:nvPicPr>
          <p:cNvPr id="5" name="Imagen 5" descr="Imagen que contiene edificio, viejo, metal, tabla&#10;&#10;Descripción generada automáticamente">
            <a:extLst>
              <a:ext uri="{FF2B5EF4-FFF2-40B4-BE49-F238E27FC236}">
                <a16:creationId xmlns:a16="http://schemas.microsoft.com/office/drawing/2014/main" id="{F66E2B53-AA24-1D27-B891-3273AD050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1803" y="1873155"/>
            <a:ext cx="3289110" cy="435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672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CBF031-DAEA-5E77-19B8-5A4954124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AISLAMIENTO TÉRMICO DEL DOMO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4" name="Imagen 4">
            <a:extLst>
              <a:ext uri="{FF2B5EF4-FFF2-40B4-BE49-F238E27FC236}">
                <a16:creationId xmlns:a16="http://schemas.microsoft.com/office/drawing/2014/main" id="{C0A57B1E-0A51-4CE7-F3AD-10F9423C17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755" y="1802879"/>
            <a:ext cx="3263504" cy="4351338"/>
          </a:xfrm>
        </p:spPr>
      </p:pic>
      <p:pic>
        <p:nvPicPr>
          <p:cNvPr id="5" name="Imagen 5" descr="Imagen que contiene edificio, interior, techo, cúpula&#10;&#10;Descripción generada automáticamente">
            <a:extLst>
              <a:ext uri="{FF2B5EF4-FFF2-40B4-BE49-F238E27FC236}">
                <a16:creationId xmlns:a16="http://schemas.microsoft.com/office/drawing/2014/main" id="{57BD9E29-A753-B6D1-7094-D90B350B48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2818" y="1804917"/>
            <a:ext cx="3254991" cy="4351361"/>
          </a:xfrm>
          <a:prstGeom prst="rect">
            <a:avLst/>
          </a:prstGeom>
        </p:spPr>
      </p:pic>
      <p:pic>
        <p:nvPicPr>
          <p:cNvPr id="6" name="Imagen 6" descr="Imagen que contiene edificio, hecho de madera, pequeño, café&#10;&#10;Descripción generada automáticamente">
            <a:extLst>
              <a:ext uri="{FF2B5EF4-FFF2-40B4-BE49-F238E27FC236}">
                <a16:creationId xmlns:a16="http://schemas.microsoft.com/office/drawing/2014/main" id="{3410AB03-60C2-5A64-F0E6-68074F00D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1832" y="1804917"/>
            <a:ext cx="3266364" cy="435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76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0A8C95-686A-FD17-EEEC-66DEE1A36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ea typeface="Calibri Light"/>
                <a:cs typeface="Calibri Light"/>
              </a:rPr>
              <a:t>AISLAMIENTO ACÚSTICO</a:t>
            </a:r>
            <a:endParaRPr lang="es-ES" b="1">
              <a:ea typeface="Calibri Light"/>
              <a:cs typeface="Calibri Light"/>
            </a:endParaRPr>
          </a:p>
        </p:txBody>
      </p:sp>
      <p:pic>
        <p:nvPicPr>
          <p:cNvPr id="7" name="Imagen 7" descr="Imagen que contiene techo, edificio, interior, metal&#10;&#10;Descripción generada automáticamente">
            <a:extLst>
              <a:ext uri="{FF2B5EF4-FFF2-40B4-BE49-F238E27FC236}">
                <a16:creationId xmlns:a16="http://schemas.microsoft.com/office/drawing/2014/main" id="{5FFF5B6B-ECC4-D388-6CA9-279D2B41F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76660" y="1700521"/>
            <a:ext cx="6427306" cy="4817636"/>
          </a:xfrm>
        </p:spPr>
      </p:pic>
    </p:spTree>
    <p:extLst>
      <p:ext uri="{BB962C8B-B14F-4D97-AF65-F5344CB8AC3E}">
        <p14:creationId xmlns:p14="http://schemas.microsoft.com/office/powerpoint/2010/main" val="1258467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Panorámica</PresentationFormat>
  <Paragraphs>21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Franklin Gothic</vt:lpstr>
      <vt:lpstr>Tema de Office</vt:lpstr>
      <vt:lpstr>Alcoba  Municipio Por La Sostenibilidad</vt:lpstr>
      <vt:lpstr>COMPOSTERAS ORGÁNICAS</vt:lpstr>
      <vt:lpstr>DOMO GEODÉSICO DE CONSTRUCCIÓN SOSTENIBLE</vt:lpstr>
      <vt:lpstr>ANTERIOR GRANERO DEL SEMPA</vt:lpstr>
      <vt:lpstr>REPLANTEO DE LA OBRA</vt:lpstr>
      <vt:lpstr>Presentación de PowerPoint</vt:lpstr>
      <vt:lpstr>AISLAMIENTO DE SUELO</vt:lpstr>
      <vt:lpstr>AISLAMIENTO TÉRMICO DEL DOMO</vt:lpstr>
      <vt:lpstr>AISLAMIENTO ACÚSTICO</vt:lpstr>
      <vt:lpstr>PINTURA Y ACABADOS</vt:lpstr>
      <vt:lpstr>TRABAJOS EXTERIORES: IMPERMEABILIZACIÓN</vt:lpstr>
      <vt:lpstr>TERMINACIÓN EXTERIOR</vt:lpstr>
      <vt:lpstr>EXTERIOR TERMINADO</vt:lpstr>
      <vt:lpstr>SALA MUSEALIZADA</vt:lpstr>
      <vt:lpstr>Presentación de PowerPoint</vt:lpstr>
      <vt:lpstr>INTERIOR DOMO</vt:lpstr>
      <vt:lpstr>INTERIOR DOMO</vt:lpstr>
      <vt:lpstr>ACCESO DOMO</vt:lpstr>
      <vt:lpstr>EL DOMO DE NOCHE</vt:lpstr>
      <vt:lpstr>EL DOMO DE DÍA</vt:lpstr>
      <vt:lpstr>OTRAS IMÁGENES</vt:lpstr>
      <vt:lpstr>OTRAS IMÁGENES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yovana</dc:creator>
  <cp:lastModifiedBy>yovana</cp:lastModifiedBy>
  <cp:revision>200</cp:revision>
  <dcterms:created xsi:type="dcterms:W3CDTF">2023-03-01T16:52:08Z</dcterms:created>
  <dcterms:modified xsi:type="dcterms:W3CDTF">2023-06-30T09:19:49Z</dcterms:modified>
</cp:coreProperties>
</file>