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0" r:id="rId2"/>
    <p:sldMasterId id="2147483710" r:id="rId3"/>
  </p:sldMasterIdLst>
  <p:notesMasterIdLst>
    <p:notesMasterId r:id="rId16"/>
  </p:notesMasterIdLst>
  <p:handoutMasterIdLst>
    <p:handoutMasterId r:id="rId17"/>
  </p:handoutMasterIdLst>
  <p:sldIdLst>
    <p:sldId id="256" r:id="rId4"/>
    <p:sldId id="342" r:id="rId5"/>
    <p:sldId id="377" r:id="rId6"/>
    <p:sldId id="379" r:id="rId7"/>
    <p:sldId id="380" r:id="rId8"/>
    <p:sldId id="378" r:id="rId9"/>
    <p:sldId id="382" r:id="rId10"/>
    <p:sldId id="376" r:id="rId11"/>
    <p:sldId id="381" r:id="rId12"/>
    <p:sldId id="383" r:id="rId13"/>
    <p:sldId id="384" r:id="rId14"/>
    <p:sldId id="374" r:id="rId15"/>
  </p:sldIdLst>
  <p:sldSz cx="9144000" cy="5143500" type="screen16x9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68">
          <p15:clr>
            <a:srgbClr val="A4A3A4"/>
          </p15:clr>
        </p15:guide>
        <p15:guide id="3" pos="2880">
          <p15:clr>
            <a:srgbClr val="A4A3A4"/>
          </p15:clr>
        </p15:guide>
        <p15:guide id="4" pos="5106">
          <p15:clr>
            <a:srgbClr val="A4A3A4"/>
          </p15:clr>
        </p15:guide>
        <p15:guide id="5" orient="horz" pos="1225">
          <p15:clr>
            <a:srgbClr val="A4A3A4"/>
          </p15:clr>
        </p15:guide>
        <p15:guide id="6" orient="horz" pos="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531A"/>
    <a:srgbClr val="CD1431"/>
    <a:srgbClr val="219CDC"/>
    <a:srgbClr val="67B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0" autoAdjust="0"/>
  </p:normalViewPr>
  <p:slideViewPr>
    <p:cSldViewPr snapToGrid="0">
      <p:cViewPr varScale="1">
        <p:scale>
          <a:sx n="95" d="100"/>
          <a:sy n="95" d="100"/>
        </p:scale>
        <p:origin x="1092" y="84"/>
      </p:cViewPr>
      <p:guideLst>
        <p:guide orient="horz"/>
        <p:guide pos="568"/>
        <p:guide pos="2880"/>
        <p:guide pos="5106"/>
        <p:guide orient="horz" pos="1225"/>
        <p:guide orient="horz" pos="862"/>
      </p:guideLst>
    </p:cSldViewPr>
  </p:slideViewPr>
  <p:outlineViewPr>
    <p:cViewPr>
      <p:scale>
        <a:sx n="33" d="100"/>
        <a:sy n="33" d="100"/>
      </p:scale>
      <p:origin x="0" y="60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3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BBC644DD-F805-4F54-9C66-40D6126D52C2}" type="datetimeFigureOut">
              <a:rPr lang="fr-FR" smtClean="0"/>
              <a:t>15/03/2023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46231798-E5FC-4C8F-AC78-48B9E04EE7D3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169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A5D6C5D3-5680-4CC7-852C-8F677AB400D3}" type="datetimeFigureOut">
              <a:rPr lang="fr-FR" smtClean="0"/>
              <a:t>15/03/2023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39192CA-36E7-41DA-953A-4707E483BED0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60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9192CA-36E7-41DA-953A-4707E483BED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27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jp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jp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'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4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7994"/>
            <a:ext cx="9144000" cy="896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994029" y="2292252"/>
            <a:ext cx="3960000" cy="80021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The </a:t>
            </a:r>
            <a:r>
              <a:rPr lang="fr-FR" dirty="0" err="1"/>
              <a:t>principles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in action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13"/>
            <a:ext cx="5154588" cy="2556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22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791997" y="1303200"/>
            <a:ext cx="5040000" cy="3369600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4108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 seu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59058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The Principles in Action</a:t>
            </a:r>
          </a:p>
        </p:txBody>
      </p:sp>
      <p:sp>
        <p:nvSpPr>
          <p:cNvPr id="6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0" y="4869526"/>
            <a:ext cx="504000" cy="123111"/>
          </a:xfrm>
        </p:spPr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2666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The Principles in Action</a:t>
            </a:r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0" y="4869526"/>
            <a:ext cx="504000" cy="123111"/>
          </a:xfrm>
        </p:spPr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0124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ferme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" y="-1"/>
            <a:ext cx="9143872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24800" y="565200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68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'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0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994029" y="2292252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13"/>
            <a:ext cx="5154588" cy="2556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811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994029" y="2292252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13"/>
            <a:ext cx="5154588" cy="2556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07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81728" cy="51435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571999" y="0"/>
            <a:ext cx="4572000" cy="514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730400"/>
            <a:ext cx="9144000" cy="41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426410" y="2093146"/>
            <a:ext cx="3492000" cy="1125140"/>
          </a:xfrm>
        </p:spPr>
        <p:txBody>
          <a:bodyPr anchor="t" anchorCtr="0">
            <a:normAutofit/>
          </a:bodyPr>
          <a:lstStyle>
            <a:lvl1pPr marL="228600" indent="-228600">
              <a:spcBef>
                <a:spcPts val="600"/>
              </a:spcBef>
              <a:buFont typeface="+mj-lt"/>
              <a:buAutoNum type="arabicParenR"/>
              <a:defRPr sz="1200" b="0" i="0" cap="none" baseline="0"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Titre 2 Arial corps 12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3849641"/>
            <a:ext cx="1170432" cy="880872"/>
          </a:xfrm>
          <a:prstGeom prst="rect">
            <a:avLst/>
          </a:prstGeom>
        </p:spPr>
      </p:pic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5426410" y="1563781"/>
            <a:ext cx="3492000" cy="276999"/>
          </a:xfrm>
        </p:spPr>
        <p:txBody>
          <a:bodyPr anchor="b" anchorCtr="0"/>
          <a:lstStyle>
            <a:lvl1pPr algn="l">
              <a:defRPr sz="1800" b="1" cap="all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arial</a:t>
            </a:r>
            <a:r>
              <a:rPr lang="fr-FR" dirty="0"/>
              <a:t> corps 18</a:t>
            </a:r>
          </a:p>
        </p:txBody>
      </p:sp>
    </p:spTree>
    <p:extLst>
      <p:ext uri="{BB962C8B-B14F-4D97-AF65-F5344CB8AC3E}">
        <p14:creationId xmlns:p14="http://schemas.microsoft.com/office/powerpoint/2010/main" val="700449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200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77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visue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791998" y="3337201"/>
            <a:ext cx="8172000" cy="1336400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1837944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97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994029" y="2292252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13"/>
            <a:ext cx="5154588" cy="2556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09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vec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0" y="1818000"/>
            <a:ext cx="9144000" cy="1609200"/>
          </a:xfrm>
          <a:solidFill>
            <a:schemeClr val="bg1"/>
          </a:solidFill>
        </p:spPr>
        <p:txBody>
          <a:bodyPr anchor="ctr" anchorCtr="0">
            <a:noAutofit/>
          </a:bodyPr>
          <a:lstStyle>
            <a:lvl1pPr algn="ctr">
              <a:lnSpc>
                <a:spcPct val="120000"/>
              </a:lnSpc>
              <a:defRPr sz="1700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</a:t>
            </a:r>
            <a:br>
              <a:rPr lang="fr-FR" dirty="0"/>
            </a:br>
            <a:r>
              <a:rPr lang="fr-FR" dirty="0"/>
              <a:t>le style du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D52E7CA-940C-4B6E-9E73-0245BA95FC91}" type="slidenum">
              <a:rPr lang="fr-FR" smtClean="0">
                <a:solidFill>
                  <a:prstClr val="white"/>
                </a:solidFill>
              </a:rPr>
              <a:pPr/>
              <a:t>‹Nº›</a:t>
            </a:fld>
            <a:r>
              <a:rPr lang="fr-FR" dirty="0">
                <a:solidFill>
                  <a:prstClr val="white"/>
                </a:solidFill>
              </a:rPr>
              <a:t> /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>
                <a:solidFill>
                  <a:prstClr val="white"/>
                </a:solidFill>
              </a:rPr>
              <a:t>The Principles in Action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309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ois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00" y="1036800"/>
            <a:ext cx="2414016" cy="307695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200" y="1036800"/>
            <a:ext cx="2414016" cy="307695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0" y="1036800"/>
            <a:ext cx="2414016" cy="307695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44400" y="3069756"/>
            <a:ext cx="2415600" cy="1044000"/>
          </a:xfrm>
          <a:solidFill>
            <a:srgbClr val="CD1431">
              <a:alpha val="80000"/>
            </a:srgb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2" hasCustomPrompt="1"/>
          </p:nvPr>
        </p:nvSpPr>
        <p:spPr>
          <a:xfrm>
            <a:off x="3373200" y="3069756"/>
            <a:ext cx="2415600" cy="1044000"/>
          </a:xfrm>
          <a:solidFill>
            <a:schemeClr val="accent3">
              <a:alpha val="80000"/>
            </a:scheme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3" hasCustomPrompt="1"/>
          </p:nvPr>
        </p:nvSpPr>
        <p:spPr>
          <a:xfrm>
            <a:off x="6102000" y="3069756"/>
            <a:ext cx="2415600" cy="1044000"/>
          </a:xfrm>
          <a:solidFill>
            <a:schemeClr val="accent5">
              <a:alpha val="80000"/>
            </a:scheme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772247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contenu et visuel 1 t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756" y="0"/>
            <a:ext cx="3095244" cy="5143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386000" y="1350000"/>
            <a:ext cx="4441748" cy="3450953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898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visuel 1/3 et aplat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0000"/>
            <a:ext cx="3780000" cy="3597171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708000" y="1170000"/>
            <a:ext cx="5436000" cy="397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730400"/>
            <a:ext cx="9144000" cy="41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3864631"/>
            <a:ext cx="1170432" cy="880872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068000" y="1447994"/>
            <a:ext cx="4896000" cy="1241878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360363" indent="-360363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3958525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791997" y="1303200"/>
            <a:ext cx="5040000" cy="3369600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73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 seu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1500878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</a:p>
        </p:txBody>
      </p:sp>
      <p:sp>
        <p:nvSpPr>
          <p:cNvPr id="6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0" y="4869526"/>
            <a:ext cx="504000" cy="123111"/>
          </a:xfrm>
        </p:spPr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31469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0" y="4869526"/>
            <a:ext cx="504000" cy="123111"/>
          </a:xfrm>
        </p:spPr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4969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ferme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" y="-1"/>
            <a:ext cx="9143872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24800" y="565200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825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'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0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994029" y="2292252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13"/>
            <a:ext cx="5154588" cy="2556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5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07" y="-6207"/>
            <a:ext cx="4681728" cy="51435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571999" y="0"/>
            <a:ext cx="4572000" cy="514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4730400"/>
            <a:ext cx="9144000" cy="41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426410" y="2093146"/>
            <a:ext cx="3492000" cy="1125140"/>
          </a:xfrm>
        </p:spPr>
        <p:txBody>
          <a:bodyPr anchor="t" anchorCtr="0">
            <a:normAutofit/>
          </a:bodyPr>
          <a:lstStyle>
            <a:lvl1pPr marL="228600" indent="-228600">
              <a:spcBef>
                <a:spcPts val="600"/>
              </a:spcBef>
              <a:buFont typeface="+mj-lt"/>
              <a:buAutoNum type="arabicParenR"/>
              <a:defRPr sz="1200" b="0" i="0" cap="none" baseline="0"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Titre 2 Arial corps 12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3857136"/>
            <a:ext cx="1170432" cy="880872"/>
          </a:xfrm>
          <a:prstGeom prst="rect">
            <a:avLst/>
          </a:prstGeom>
        </p:spPr>
      </p:pic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5426410" y="1563781"/>
            <a:ext cx="3492000" cy="276999"/>
          </a:xfrm>
        </p:spPr>
        <p:txBody>
          <a:bodyPr anchor="b" anchorCtr="0"/>
          <a:lstStyle>
            <a:lvl1pPr algn="l">
              <a:defRPr sz="1800" b="1" cap="all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arial</a:t>
            </a:r>
            <a:r>
              <a:rPr lang="fr-FR" dirty="0"/>
              <a:t> corps 18</a:t>
            </a:r>
          </a:p>
        </p:txBody>
      </p:sp>
    </p:spTree>
    <p:extLst>
      <p:ext uri="{BB962C8B-B14F-4D97-AF65-F5344CB8AC3E}">
        <p14:creationId xmlns:p14="http://schemas.microsoft.com/office/powerpoint/2010/main" val="32939829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994029" y="2292252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6013"/>
            <a:ext cx="5154588" cy="2556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251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08" y="0"/>
            <a:ext cx="5036803" cy="479318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571999" y="0"/>
            <a:ext cx="4572000" cy="514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730400"/>
            <a:ext cx="9144000" cy="41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426410" y="2093146"/>
            <a:ext cx="3492000" cy="1125140"/>
          </a:xfrm>
        </p:spPr>
        <p:txBody>
          <a:bodyPr anchor="t" anchorCtr="0">
            <a:normAutofit/>
          </a:bodyPr>
          <a:lstStyle>
            <a:lvl1pPr marL="228600" indent="-228600">
              <a:spcBef>
                <a:spcPts val="600"/>
              </a:spcBef>
              <a:buFont typeface="+mj-lt"/>
              <a:buAutoNum type="arabicParenR"/>
              <a:defRPr sz="1200" b="0" i="0" cap="none" baseline="0"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Titre 2 Arial corps 12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3849641"/>
            <a:ext cx="1170432" cy="880872"/>
          </a:xfrm>
          <a:prstGeom prst="rect">
            <a:avLst/>
          </a:prstGeom>
        </p:spPr>
      </p:pic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5426410" y="1563781"/>
            <a:ext cx="3492000" cy="276999"/>
          </a:xfrm>
        </p:spPr>
        <p:txBody>
          <a:bodyPr anchor="b" anchorCtr="0"/>
          <a:lstStyle>
            <a:lvl1pPr algn="l">
              <a:defRPr sz="1800" b="1" cap="all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arial</a:t>
            </a:r>
            <a:r>
              <a:rPr lang="fr-FR" dirty="0"/>
              <a:t> corps 18</a:t>
            </a:r>
          </a:p>
        </p:txBody>
      </p:sp>
    </p:spTree>
    <p:extLst>
      <p:ext uri="{BB962C8B-B14F-4D97-AF65-F5344CB8AC3E}">
        <p14:creationId xmlns:p14="http://schemas.microsoft.com/office/powerpoint/2010/main" val="22637919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200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10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visue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791998" y="3337201"/>
            <a:ext cx="8172000" cy="1336400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1837944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582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vec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0" y="1818000"/>
            <a:ext cx="9144000" cy="1609200"/>
          </a:xfrm>
          <a:solidFill>
            <a:schemeClr val="bg1"/>
          </a:solidFill>
        </p:spPr>
        <p:txBody>
          <a:bodyPr anchor="ctr" anchorCtr="0">
            <a:noAutofit/>
          </a:bodyPr>
          <a:lstStyle>
            <a:lvl1pPr algn="ctr">
              <a:lnSpc>
                <a:spcPct val="120000"/>
              </a:lnSpc>
              <a:defRPr sz="1700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</a:t>
            </a:r>
            <a:br>
              <a:rPr lang="fr-FR" dirty="0"/>
            </a:br>
            <a:r>
              <a:rPr lang="fr-FR" dirty="0"/>
              <a:t>le style du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D52E7CA-940C-4B6E-9E73-0245BA95FC91}" type="slidenum">
              <a:rPr lang="fr-FR" smtClean="0">
                <a:solidFill>
                  <a:prstClr val="white"/>
                </a:solidFill>
              </a:rPr>
              <a:pPr/>
              <a:t>‹Nº›</a:t>
            </a:fld>
            <a:r>
              <a:rPr lang="fr-FR" dirty="0">
                <a:solidFill>
                  <a:prstClr val="white"/>
                </a:solidFill>
              </a:rPr>
              <a:t> /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>
                <a:solidFill>
                  <a:prstClr val="white"/>
                </a:solidFill>
              </a:rPr>
              <a:t>The Principles in Action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333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ois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00" y="1036800"/>
            <a:ext cx="2414016" cy="307695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200" y="1036800"/>
            <a:ext cx="2414016" cy="307695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0" y="1036800"/>
            <a:ext cx="2414016" cy="307695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44400" y="3069756"/>
            <a:ext cx="2415600" cy="1044000"/>
          </a:xfrm>
          <a:solidFill>
            <a:srgbClr val="CD1431">
              <a:alpha val="80000"/>
            </a:srgb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2" hasCustomPrompt="1"/>
          </p:nvPr>
        </p:nvSpPr>
        <p:spPr>
          <a:xfrm>
            <a:off x="3373200" y="3069756"/>
            <a:ext cx="2415600" cy="1044000"/>
          </a:xfrm>
          <a:solidFill>
            <a:schemeClr val="accent3">
              <a:alpha val="80000"/>
            </a:scheme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3" hasCustomPrompt="1"/>
          </p:nvPr>
        </p:nvSpPr>
        <p:spPr>
          <a:xfrm>
            <a:off x="6102000" y="3069756"/>
            <a:ext cx="2415600" cy="1044000"/>
          </a:xfrm>
          <a:solidFill>
            <a:schemeClr val="accent5">
              <a:alpha val="80000"/>
            </a:scheme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34200304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contenu et visuel 1 t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756" y="0"/>
            <a:ext cx="3095244" cy="5143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386000" y="1350000"/>
            <a:ext cx="4441748" cy="3450953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5406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visuel 1/3 et aplat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0000"/>
            <a:ext cx="3780000" cy="3597171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708000" y="1170000"/>
            <a:ext cx="5436000" cy="397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730400"/>
            <a:ext cx="9144000" cy="41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66" y="3850702"/>
            <a:ext cx="1170432" cy="880872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068000" y="1447994"/>
            <a:ext cx="4896000" cy="1241878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360363" indent="-360363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33363903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791997" y="1303200"/>
            <a:ext cx="5040000" cy="3369600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5443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 seu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>
                <a:solidFill>
                  <a:srgbClr val="575756"/>
                </a:solidFill>
              </a:rPr>
              <a:t> /</a:t>
            </a:r>
            <a:endParaRPr lang="fr-FR" dirty="0">
              <a:solidFill>
                <a:srgbClr val="575756"/>
              </a:solidFill>
            </a:endParaRP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3317044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200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01871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</a:p>
        </p:txBody>
      </p:sp>
      <p:sp>
        <p:nvSpPr>
          <p:cNvPr id="6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0" y="4869526"/>
            <a:ext cx="504000" cy="123111"/>
          </a:xfrm>
        </p:spPr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5273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17428C"/>
                </a:solidFill>
              </a:rPr>
              <a:t>The Principles in Action</a:t>
            </a:r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0" y="4869526"/>
            <a:ext cx="504000" cy="123111"/>
          </a:xfrm>
        </p:spPr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88978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ferme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" y="-1"/>
            <a:ext cx="9143872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24800" y="565200"/>
            <a:ext cx="3960000" cy="957799"/>
          </a:xfrm>
        </p:spPr>
        <p:txBody>
          <a:bodyPr/>
          <a:lstStyle>
            <a:lvl1pPr>
              <a:defRPr sz="26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présentation</a:t>
            </a:r>
            <a:br>
              <a:rPr lang="fr-FR" dirty="0"/>
            </a:br>
            <a:r>
              <a:rPr lang="fr-FR" dirty="0"/>
              <a:t>arial corps 26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91" y="3933371"/>
            <a:ext cx="1607923" cy="12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46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visue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791998" y="3337201"/>
            <a:ext cx="8172000" cy="1336400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1837944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759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vec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0" y="1818000"/>
            <a:ext cx="9144000" cy="1609200"/>
          </a:xfrm>
          <a:solidFill>
            <a:schemeClr val="bg1"/>
          </a:solidFill>
        </p:spPr>
        <p:txBody>
          <a:bodyPr anchor="ctr" anchorCtr="0">
            <a:noAutofit/>
          </a:bodyPr>
          <a:lstStyle>
            <a:lvl1pPr algn="ctr">
              <a:lnSpc>
                <a:spcPct val="120000"/>
              </a:lnSpc>
              <a:defRPr sz="1700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</a:t>
            </a:r>
            <a:br>
              <a:rPr lang="fr-FR" dirty="0"/>
            </a:br>
            <a:r>
              <a:rPr lang="fr-FR" dirty="0"/>
              <a:t>le style du titre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D52E7CA-940C-4B6E-9E73-0245BA95FC91}" type="slidenum">
              <a:rPr lang="fr-FR" smtClean="0"/>
              <a:pPr/>
              <a:t>‹Nº›</a:t>
            </a:fld>
            <a:r>
              <a:rPr lang="fr-FR" dirty="0"/>
              <a:t> /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The Principles in Action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761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ois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00" y="1036800"/>
            <a:ext cx="2414016" cy="307695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200" y="1036800"/>
            <a:ext cx="2414016" cy="307695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00" y="1036800"/>
            <a:ext cx="2414016" cy="307695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44400" y="3069756"/>
            <a:ext cx="2415600" cy="1044000"/>
          </a:xfrm>
          <a:solidFill>
            <a:srgbClr val="CD1431">
              <a:alpha val="80000"/>
            </a:srgb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2" hasCustomPrompt="1"/>
          </p:nvPr>
        </p:nvSpPr>
        <p:spPr>
          <a:xfrm>
            <a:off x="3373200" y="3069756"/>
            <a:ext cx="2415600" cy="1044000"/>
          </a:xfrm>
          <a:solidFill>
            <a:schemeClr val="accent3">
              <a:alpha val="80000"/>
            </a:scheme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3" hasCustomPrompt="1"/>
          </p:nvPr>
        </p:nvSpPr>
        <p:spPr>
          <a:xfrm>
            <a:off x="6102000" y="3069756"/>
            <a:ext cx="2415600" cy="1044000"/>
          </a:xfrm>
          <a:solidFill>
            <a:schemeClr val="accent5">
              <a:alpha val="80000"/>
            </a:schemeClr>
          </a:solidFill>
        </p:spPr>
        <p:txBody>
          <a:bodyPr lIns="216000" tIns="144000">
            <a:normAutofit/>
          </a:bodyPr>
          <a:lstStyle>
            <a:lvl1pPr>
              <a:defRPr sz="1200" cap="none" baseline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 marL="88900" indent="-88900">
              <a:buFont typeface="Arial" panose="020B0604020202020204" pitchFamily="34" charset="0"/>
              <a:buChar char="•"/>
              <a:defRPr sz="1000">
                <a:solidFill>
                  <a:schemeClr val="bg1"/>
                </a:solidFill>
              </a:defRPr>
            </a:lvl3pPr>
            <a:lvl4pPr marL="179388" indent="-88900">
              <a:buFont typeface="Arial" panose="020B0604020202020204" pitchFamily="34" charset="0"/>
              <a:buChar char="˗"/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Titre 3</a:t>
            </a:r>
          </a:p>
          <a:p>
            <a:pPr lvl="1"/>
            <a:r>
              <a:rPr lang="fr-FR" dirty="0"/>
              <a:t>Texte courant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413016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contenu et visuel 1 t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756" y="0"/>
            <a:ext cx="3095244" cy="5143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386000" y="1350000"/>
            <a:ext cx="4441748" cy="3450953"/>
          </a:xfrm>
        </p:spPr>
        <p:txBody>
          <a:bodyPr/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11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visuel 1/3 et aplat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0000"/>
            <a:ext cx="3780000" cy="3597171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708000" y="1170000"/>
            <a:ext cx="5436000" cy="397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4730400"/>
            <a:ext cx="9144000" cy="41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3849641"/>
            <a:ext cx="1170432" cy="880872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E7CA-940C-4B6E-9E73-0245BA95FC91}" type="slidenum">
              <a:rPr lang="fr-FR" smtClean="0"/>
              <a:pPr/>
              <a:t>‹Nº›</a:t>
            </a:fld>
            <a:r>
              <a:rPr lang="fr-FR"/>
              <a:t> /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The Principles in Action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791999" y="234000"/>
            <a:ext cx="8172000" cy="261610"/>
          </a:xfrm>
        </p:spPr>
        <p:txBody>
          <a:bodyPr/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068000" y="1447994"/>
            <a:ext cx="4896000" cy="1241878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360363" indent="-360363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15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791998" y="457117"/>
            <a:ext cx="8172000" cy="322262"/>
          </a:xfrm>
        </p:spPr>
        <p:txBody>
          <a:bodyPr/>
          <a:lstStyle>
            <a:lvl2pPr>
              <a:defRPr/>
            </a:lvl2pPr>
          </a:lstStyle>
          <a:p>
            <a:pPr lvl="1"/>
            <a:r>
              <a:rPr lang="fr-FR" dirty="0"/>
              <a:t>Sous-titre 2 (niveau 2) Arial corps 14</a:t>
            </a:r>
          </a:p>
        </p:txBody>
      </p:sp>
    </p:spTree>
    <p:extLst>
      <p:ext uri="{BB962C8B-B14F-4D97-AF65-F5344CB8AC3E}">
        <p14:creationId xmlns:p14="http://schemas.microsoft.com/office/powerpoint/2010/main" val="101542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17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16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image" Target="../media/image21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image" Target="../media/image20.png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91999" y="234000"/>
            <a:ext cx="8172000" cy="261610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/>
          <a:p>
            <a:r>
              <a:rPr lang="fr-FR" dirty="0" err="1"/>
              <a:t>Responsible</a:t>
            </a:r>
            <a:r>
              <a:rPr lang="fr-FR" dirty="0"/>
              <a:t> </a:t>
            </a:r>
            <a:r>
              <a:rPr lang="fr-FR" dirty="0" err="1"/>
              <a:t>development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1998" y="1301262"/>
            <a:ext cx="8172000" cy="336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9955" y="4869526"/>
            <a:ext cx="2895600" cy="123111"/>
          </a:xfrm>
          <a:prstGeom prst="rect">
            <a:avLst/>
          </a:prstGeom>
        </p:spPr>
        <p:txBody>
          <a:bodyPr vert="horz" lIns="36000" tIns="0" rIns="36000" bIns="0" rtlCol="0" anchor="ctr">
            <a:spAutoFit/>
          </a:bodyPr>
          <a:lstStyle>
            <a:lvl1pPr algn="l"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The </a:t>
            </a:r>
            <a:r>
              <a:rPr lang="fr-FR" dirty="0" err="1"/>
              <a:t>Principles</a:t>
            </a:r>
            <a:r>
              <a:rPr lang="fr-FR" dirty="0"/>
              <a:t> in Action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869526"/>
            <a:ext cx="504000" cy="123111"/>
          </a:xfrm>
          <a:prstGeom prst="rect">
            <a:avLst/>
          </a:prstGeom>
        </p:spPr>
        <p:txBody>
          <a:bodyPr vert="horz" wrap="square" lIns="36000" tIns="0" rIns="36000" bIns="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52E7CA-940C-4B6E-9E73-0245BA95FC91}" type="slidenum">
              <a:rPr lang="fr-FR" smtClean="0"/>
              <a:pPr/>
              <a:t>‹Nº›</a:t>
            </a:fld>
            <a:r>
              <a:rPr lang="fr-FR" dirty="0"/>
              <a:t> /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-4138"/>
            <a:ext cx="454153" cy="4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19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1" r:id="rId3"/>
    <p:sldLayoutId id="2147483650" r:id="rId4"/>
    <p:sldLayoutId id="2147483658" r:id="rId5"/>
    <p:sldLayoutId id="2147483657" r:id="rId6"/>
    <p:sldLayoutId id="2147483652" r:id="rId7"/>
    <p:sldLayoutId id="2147483659" r:id="rId8"/>
    <p:sldLayoutId id="2147483660" r:id="rId9"/>
    <p:sldLayoutId id="2147483663" r:id="rId10"/>
    <p:sldLayoutId id="2147483661" r:id="rId11"/>
    <p:sldLayoutId id="2147483654" r:id="rId12"/>
    <p:sldLayoutId id="2147483655" r:id="rId13"/>
    <p:sldLayoutId id="2147483664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00" kern="1200" cap="all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400" b="1" kern="1200" cap="all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400" b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8900" indent="-8890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60363" indent="-360363" algn="l" defTabSz="914400" rtl="0" eaLnBrk="1" latinLnBrk="0" hangingPunct="1">
        <a:lnSpc>
          <a:spcPct val="90000"/>
        </a:lnSpc>
        <a:spcBef>
          <a:spcPts val="0"/>
        </a:spcBef>
        <a:buFontTx/>
        <a:buBlip>
          <a:blip r:embed="rId18"/>
        </a:buBlip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91999" y="234000"/>
            <a:ext cx="8172000" cy="261610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1998" y="1301262"/>
            <a:ext cx="8172000" cy="336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9955" y="4869526"/>
            <a:ext cx="2895600" cy="123111"/>
          </a:xfrm>
          <a:prstGeom prst="rect">
            <a:avLst/>
          </a:prstGeom>
        </p:spPr>
        <p:txBody>
          <a:bodyPr vert="horz" lIns="36000" tIns="0" rIns="36000" bIns="0" rtlCol="0" anchor="ctr">
            <a:spAutoFit/>
          </a:bodyPr>
          <a:lstStyle>
            <a:lvl1pPr algn="l"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869526"/>
            <a:ext cx="504000" cy="123111"/>
          </a:xfrm>
          <a:prstGeom prst="rect">
            <a:avLst/>
          </a:prstGeom>
        </p:spPr>
        <p:txBody>
          <a:bodyPr vert="horz" wrap="square" lIns="36000" tIns="0" rIns="36000" bIns="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 dirty="0">
                <a:solidFill>
                  <a:srgbClr val="575756"/>
                </a:solidFill>
              </a:rPr>
              <a:t> /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-4138"/>
            <a:ext cx="454152" cy="4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97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00" kern="1200" cap="all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400" b="1" kern="1200" cap="all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400" b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8900" indent="-8890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60363" indent="-360363" algn="l" defTabSz="914400" rtl="0" eaLnBrk="1" latinLnBrk="0" hangingPunct="1">
        <a:lnSpc>
          <a:spcPct val="90000"/>
        </a:lnSpc>
        <a:spcBef>
          <a:spcPts val="0"/>
        </a:spcBef>
        <a:buFontTx/>
        <a:buBlip>
          <a:blip r:embed="rId18"/>
        </a:buBlip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61" y="4261866"/>
            <a:ext cx="1170432" cy="880872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91999" y="234000"/>
            <a:ext cx="8172000" cy="261610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/>
          <a:p>
            <a:r>
              <a:rPr lang="fr-FR" dirty="0"/>
              <a:t>Titre 1 (niveau 0) </a:t>
            </a:r>
            <a:r>
              <a:rPr lang="fr-FR" dirty="0" err="1"/>
              <a:t>arial</a:t>
            </a:r>
            <a:r>
              <a:rPr lang="fr-FR" dirty="0"/>
              <a:t> corps 17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1998" y="1301262"/>
            <a:ext cx="8172000" cy="336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Titre 2 (niveau 1)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corps 14</a:t>
            </a:r>
          </a:p>
          <a:p>
            <a:pPr lvl="1"/>
            <a:r>
              <a:rPr lang="fr-FR" dirty="0"/>
              <a:t>Sous-titre 2 (niveau 2) Arial corps 14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Texte courant (niveau 3) Arial corps 11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Texte avec puce (niveau 4)</a:t>
            </a:r>
          </a:p>
          <a:p>
            <a:pPr lvl="4"/>
            <a:r>
              <a:rPr lang="fr-FR" dirty="0"/>
              <a:t>Texte avec tiret (niveau 5)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9955" y="4869526"/>
            <a:ext cx="2895600" cy="123111"/>
          </a:xfrm>
          <a:prstGeom prst="rect">
            <a:avLst/>
          </a:prstGeom>
        </p:spPr>
        <p:txBody>
          <a:bodyPr vert="horz" lIns="36000" tIns="0" rIns="36000" bIns="0" rtlCol="0" anchor="ctr">
            <a:spAutoFit/>
          </a:bodyPr>
          <a:lstStyle>
            <a:lvl1pPr algn="l">
              <a:defRPr sz="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>
                <a:solidFill>
                  <a:srgbClr val="17428C"/>
                </a:solidFill>
              </a:rPr>
              <a:t>The Principles in Action</a:t>
            </a:r>
            <a:endParaRPr lang="fr-FR" dirty="0">
              <a:solidFill>
                <a:srgbClr val="17428C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869526"/>
            <a:ext cx="504000" cy="123111"/>
          </a:xfrm>
          <a:prstGeom prst="rect">
            <a:avLst/>
          </a:prstGeom>
        </p:spPr>
        <p:txBody>
          <a:bodyPr vert="horz" wrap="square" lIns="36000" tIns="0" rIns="36000" bIns="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52E7CA-940C-4B6E-9E73-0245BA95FC91}" type="slidenum">
              <a:rPr lang="fr-FR" smtClean="0">
                <a:solidFill>
                  <a:srgbClr val="575756"/>
                </a:solidFill>
              </a:rPr>
              <a:pPr/>
              <a:t>‹Nº›</a:t>
            </a:fld>
            <a:r>
              <a:rPr lang="fr-FR" dirty="0">
                <a:solidFill>
                  <a:srgbClr val="575756"/>
                </a:solidFill>
              </a:rPr>
              <a:t> /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-4138"/>
            <a:ext cx="454152" cy="4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079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00" kern="1200" cap="all" baseline="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400" b="1" kern="1200" cap="all" baseline="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400" b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None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8900" indent="-8890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60363" indent="-360363" algn="l" defTabSz="914400" rtl="0" eaLnBrk="1" latinLnBrk="0" hangingPunct="1">
        <a:lnSpc>
          <a:spcPct val="90000"/>
        </a:lnSpc>
        <a:spcBef>
          <a:spcPts val="0"/>
        </a:spcBef>
        <a:buFontTx/>
        <a:buBlip>
          <a:blip r:embed="rId18"/>
        </a:buBlip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5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10" Type="http://schemas.openxmlformats.org/officeDocument/2006/relationships/image" Target="../media/image80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12" Type="http://schemas.microsoft.com/office/2007/relationships/hdphoto" Target="../media/hdphoto6.wdp"/><Relationship Id="rId17" Type="http://schemas.openxmlformats.org/officeDocument/2006/relationships/image" Target="../media/image24.jpeg"/><Relationship Id="rId2" Type="http://schemas.openxmlformats.org/officeDocument/2006/relationships/image" Target="../media/image25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41.xml"/><Relationship Id="rId6" Type="http://schemas.microsoft.com/office/2007/relationships/hdphoto" Target="../media/hdphoto3.wdp"/><Relationship Id="rId11" Type="http://schemas.openxmlformats.org/officeDocument/2006/relationships/image" Target="../media/image30.png"/><Relationship Id="rId5" Type="http://schemas.openxmlformats.org/officeDocument/2006/relationships/image" Target="../media/image27.png"/><Relationship Id="rId15" Type="http://schemas.openxmlformats.org/officeDocument/2006/relationships/image" Target="../media/image32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29.png"/><Relationship Id="rId14" Type="http://schemas.microsoft.com/office/2007/relationships/hdphoto" Target="../media/hdphoto7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6.jpeg"/><Relationship Id="rId5" Type="http://schemas.microsoft.com/office/2007/relationships/hdphoto" Target="../media/hdphoto8.wdp"/><Relationship Id="rId4" Type="http://schemas.openxmlformats.org/officeDocument/2006/relationships/image" Target="../media/image35.png"/><Relationship Id="rId9" Type="http://schemas.microsoft.com/office/2007/relationships/hdphoto" Target="../media/hdphoto9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1.jpeg"/><Relationship Id="rId3" Type="http://schemas.openxmlformats.org/officeDocument/2006/relationships/image" Target="../media/image45.png"/><Relationship Id="rId7" Type="http://schemas.openxmlformats.org/officeDocument/2006/relationships/image" Target="../media/image24.jpeg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41.xml"/><Relationship Id="rId1" Type="http://schemas.openxmlformats.org/officeDocument/2006/relationships/themeOverride" Target="../theme/themeOverride1.xml"/><Relationship Id="rId6" Type="http://schemas.microsoft.com/office/2007/relationships/hdphoto" Target="../media/hdphoto11.wdp"/><Relationship Id="rId11" Type="http://schemas.openxmlformats.org/officeDocument/2006/relationships/image" Target="../media/image49.png"/><Relationship Id="rId5" Type="http://schemas.openxmlformats.org/officeDocument/2006/relationships/image" Target="../media/image46.png"/><Relationship Id="rId10" Type="http://schemas.microsoft.com/office/2007/relationships/hdphoto" Target="../media/hdphoto12.wdp"/><Relationship Id="rId4" Type="http://schemas.microsoft.com/office/2007/relationships/hdphoto" Target="../media/hdphoto10.wdp"/><Relationship Id="rId9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55.jp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image" Target="../media/image24.jpeg"/><Relationship Id="rId12" Type="http://schemas.openxmlformats.org/officeDocument/2006/relationships/image" Target="../media/image63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1.xml"/><Relationship Id="rId6" Type="http://schemas.microsoft.com/office/2007/relationships/hdphoto" Target="../media/hdphoto13.wdp"/><Relationship Id="rId11" Type="http://schemas.openxmlformats.org/officeDocument/2006/relationships/image" Target="../media/image62.jpeg"/><Relationship Id="rId5" Type="http://schemas.openxmlformats.org/officeDocument/2006/relationships/image" Target="../media/image59.png"/><Relationship Id="rId10" Type="http://schemas.openxmlformats.org/officeDocument/2006/relationships/image" Target="../media/image61.jpeg"/><Relationship Id="rId4" Type="http://schemas.openxmlformats.org/officeDocument/2006/relationships/image" Target="../media/image58.jpeg"/><Relationship Id="rId9" Type="http://schemas.microsoft.com/office/2007/relationships/hdphoto" Target="../media/hdphoto14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24.jpeg"/><Relationship Id="rId7" Type="http://schemas.openxmlformats.org/officeDocument/2006/relationships/image" Target="../media/image66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6.xml"/><Relationship Id="rId6" Type="http://schemas.microsoft.com/office/2007/relationships/hdphoto" Target="../media/hdphoto15.wdp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6D50177F-AD21-ADD9-3CEB-7398681B44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86"/>
          <a:stretch/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contenu 3">
            <a:extLst>
              <a:ext uri="{FF2B5EF4-FFF2-40B4-BE49-F238E27FC236}">
                <a16:creationId xmlns:a16="http://schemas.microsoft.com/office/drawing/2014/main" id="{4E6A2646-B440-87FE-3A0D-C5EAB1985E6B}"/>
              </a:ext>
            </a:extLst>
          </p:cNvPr>
          <p:cNvSpPr txBox="1">
            <a:spLocks/>
          </p:cNvSpPr>
          <p:nvPr/>
        </p:nvSpPr>
        <p:spPr>
          <a:xfrm>
            <a:off x="418641" y="751205"/>
            <a:ext cx="8527055" cy="18205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 cap="all" baseline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8900" indent="-889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360363" indent="-360363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Blip>
                <a:blip r:embed="rId4"/>
              </a:buBlip>
              <a:defRPr sz="11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4" indent="0" algn="ctr">
              <a:lnSpc>
                <a:spcPct val="150000"/>
              </a:lnSpc>
              <a:buNone/>
            </a:pPr>
            <a:r>
              <a:rPr lang="es-ES" sz="2400" b="1" cap="small" dirty="0">
                <a:solidFill>
                  <a:schemeClr val="bg1"/>
                </a:solidFill>
              </a:rPr>
              <a:t>AVANCES Y COMPROMISOS</a:t>
            </a:r>
          </a:p>
          <a:p>
            <a:pPr marL="0" lvl="4" indent="0" algn="ctr">
              <a:lnSpc>
                <a:spcPct val="150000"/>
              </a:lnSpc>
              <a:buNone/>
            </a:pPr>
            <a:r>
              <a:rPr lang="es-ES" sz="2400" b="1" cap="small" dirty="0">
                <a:solidFill>
                  <a:schemeClr val="bg1"/>
                </a:solidFill>
              </a:rPr>
              <a:t>EN MATERIA DE MEDIO AMBIENTE:</a:t>
            </a:r>
          </a:p>
          <a:p>
            <a:pPr marL="0" lvl="4" indent="0" algn="ctr">
              <a:lnSpc>
                <a:spcPct val="150000"/>
              </a:lnSpc>
              <a:buNone/>
            </a:pPr>
            <a:r>
              <a:rPr lang="es-ES" sz="2400" b="1" cap="small" dirty="0">
                <a:solidFill>
                  <a:schemeClr val="bg1"/>
                </a:solidFill>
              </a:rPr>
              <a:t>Un enfoque hacia la sostenibilidad</a:t>
            </a:r>
          </a:p>
          <a:p>
            <a:pPr marL="0" lvl="4" indent="0" algn="ctr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bg1"/>
                </a:solidFill>
              </a:rPr>
              <a:t>Ayuntamiento de Yebes</a:t>
            </a:r>
          </a:p>
          <a:p>
            <a:pPr marL="0" lvl="4" indent="0" algn="ctr">
              <a:lnSpc>
                <a:spcPct val="150000"/>
              </a:lnSpc>
              <a:buNone/>
            </a:pPr>
            <a:endParaRPr lang="en-US" sz="2400" b="1" dirty="0">
              <a:solidFill>
                <a:schemeClr val="accent6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069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5EDAE3E-2A12-84AE-8C2E-25E2FA6468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  <p:sp>
        <p:nvSpPr>
          <p:cNvPr id="10" name="Titre 19">
            <a:extLst>
              <a:ext uri="{FF2B5EF4-FFF2-40B4-BE49-F238E27FC236}">
                <a16:creationId xmlns:a16="http://schemas.microsoft.com/office/drawing/2014/main" id="{32618DD9-31C1-E390-0298-0556F2216E86}"/>
              </a:ext>
            </a:extLst>
          </p:cNvPr>
          <p:cNvSpPr txBox="1">
            <a:spLocks/>
          </p:cNvSpPr>
          <p:nvPr/>
        </p:nvSpPr>
        <p:spPr>
          <a:xfrm>
            <a:off x="2351788" y="319087"/>
            <a:ext cx="5829461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FR" sz="2000" dirty="0" err="1"/>
              <a:t>Cuidado</a:t>
            </a:r>
            <a:r>
              <a:rPr lang="fr-FR" sz="2000" dirty="0"/>
              <a:t> del medio - VOLUNTARIADO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B73352C-3010-02A1-74E0-B20203760CEB}"/>
              </a:ext>
            </a:extLst>
          </p:cNvPr>
          <p:cNvSpPr txBox="1"/>
          <p:nvPr/>
        </p:nvSpPr>
        <p:spPr>
          <a:xfrm>
            <a:off x="1218887" y="270861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Plan Gestión Colonias Felinas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3F3F067B-251A-7A2D-D991-CFA546EC43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14" y="2708612"/>
            <a:ext cx="351538" cy="351538"/>
          </a:xfrm>
          <a:prstGeom prst="rect">
            <a:avLst/>
          </a:prstGeom>
        </p:spPr>
      </p:pic>
      <p:grpSp>
        <p:nvGrpSpPr>
          <p:cNvPr id="26" name="Groupe 22">
            <a:extLst>
              <a:ext uri="{FF2B5EF4-FFF2-40B4-BE49-F238E27FC236}">
                <a16:creationId xmlns:a16="http://schemas.microsoft.com/office/drawing/2014/main" id="{0C2668C8-F665-5C21-9A7A-BBF5E2412F3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744568" y="2681345"/>
            <a:ext cx="1008212" cy="1499667"/>
            <a:chOff x="1862937" y="2021491"/>
            <a:chExt cx="558000" cy="1163347"/>
          </a:xfrm>
        </p:grpSpPr>
        <p:cxnSp>
          <p:nvCxnSpPr>
            <p:cNvPr id="27" name="Connecteur droit 21">
              <a:extLst>
                <a:ext uri="{FF2B5EF4-FFF2-40B4-BE49-F238E27FC236}">
                  <a16:creationId xmlns:a16="http://schemas.microsoft.com/office/drawing/2014/main" id="{66DB57BE-3DB3-401E-ED43-E3C8E4F221A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2">
              <a:extLst>
                <a:ext uri="{FF2B5EF4-FFF2-40B4-BE49-F238E27FC236}">
                  <a16:creationId xmlns:a16="http://schemas.microsoft.com/office/drawing/2014/main" id="{E0B4B489-94A7-C602-A1DC-8BA11B985043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688498E-E29B-022C-E6CD-79B97D687850}"/>
              </a:ext>
            </a:extLst>
          </p:cNvPr>
          <p:cNvSpPr txBox="1"/>
          <p:nvPr/>
        </p:nvSpPr>
        <p:spPr>
          <a:xfrm>
            <a:off x="4118894" y="2927073"/>
            <a:ext cx="1879614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APA local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+ 20 voluntarios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3 Colonias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+ 120 esterilizaciones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+ 50 adopciones</a:t>
            </a:r>
          </a:p>
          <a:p>
            <a:endParaRPr lang="es-ES" sz="14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1" name="Imagen 30" descr="Un gato dentro de una jaula&#10;&#10;Descripción generada automáticamente con confianza baja">
            <a:extLst>
              <a:ext uri="{FF2B5EF4-FFF2-40B4-BE49-F238E27FC236}">
                <a16:creationId xmlns:a16="http://schemas.microsoft.com/office/drawing/2014/main" id="{1D3F4DC6-D94E-0482-B571-2C6580C23B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31" y="2884381"/>
            <a:ext cx="2015628" cy="11337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A95BFCA-0033-A17B-9B32-BD8EADB4E897}"/>
              </a:ext>
            </a:extLst>
          </p:cNvPr>
          <p:cNvSpPr txBox="1"/>
          <p:nvPr/>
        </p:nvSpPr>
        <p:spPr>
          <a:xfrm>
            <a:off x="1230635" y="106614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  <a:def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defRPr>
            </a:lvl1pPr>
          </a:lstStyle>
          <a:p>
            <a:pPr marL="0" indent="0">
              <a:buNone/>
            </a:pPr>
            <a:r>
              <a:rPr lang="es-ES" dirty="0"/>
              <a:t>Huertos urbanos</a:t>
            </a:r>
          </a:p>
        </p:txBody>
      </p:sp>
      <p:grpSp>
        <p:nvGrpSpPr>
          <p:cNvPr id="22" name="Groupe 22">
            <a:extLst>
              <a:ext uri="{FF2B5EF4-FFF2-40B4-BE49-F238E27FC236}">
                <a16:creationId xmlns:a16="http://schemas.microsoft.com/office/drawing/2014/main" id="{8B330E61-EF45-559F-0597-96FA716059A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496791" y="811291"/>
            <a:ext cx="558006" cy="1473268"/>
            <a:chOff x="1862937" y="2021491"/>
            <a:chExt cx="558000" cy="1163347"/>
          </a:xfrm>
        </p:grpSpPr>
        <p:cxnSp>
          <p:nvCxnSpPr>
            <p:cNvPr id="23" name="Connecteur droit 21">
              <a:extLst>
                <a:ext uri="{FF2B5EF4-FFF2-40B4-BE49-F238E27FC236}">
                  <a16:creationId xmlns:a16="http://schemas.microsoft.com/office/drawing/2014/main" id="{E4897ED4-E39E-2CC4-C7A4-5D5CB927542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2">
              <a:extLst>
                <a:ext uri="{FF2B5EF4-FFF2-40B4-BE49-F238E27FC236}">
                  <a16:creationId xmlns:a16="http://schemas.microsoft.com/office/drawing/2014/main" id="{9E242B10-29A1-3D43-AB51-C997A4AAA7C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B488EC3-2A60-DB28-0C22-A87CB9725BFF}"/>
              </a:ext>
            </a:extLst>
          </p:cNvPr>
          <p:cNvSpPr txBox="1"/>
          <p:nvPr/>
        </p:nvSpPr>
        <p:spPr>
          <a:xfrm>
            <a:off x="2513991" y="1303103"/>
            <a:ext cx="20277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Taller de horticultura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Huerto en casa</a:t>
            </a:r>
          </a:p>
        </p:txBody>
      </p:sp>
      <p:pic>
        <p:nvPicPr>
          <p:cNvPr id="30" name="Imagen 29" descr="Edificio con letrero en frente de campo&#10;&#10;Descripción generada automáticamente con confianza baja">
            <a:extLst>
              <a:ext uri="{FF2B5EF4-FFF2-40B4-BE49-F238E27FC236}">
                <a16:creationId xmlns:a16="http://schemas.microsoft.com/office/drawing/2014/main" id="{59483F8B-FB21-89D7-4A91-70AE41BDC0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0"/>
          <a:stretch/>
        </p:blipFill>
        <p:spPr>
          <a:xfrm>
            <a:off x="4631573" y="1066148"/>
            <a:ext cx="2094565" cy="12162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" name="Imagen 31" descr="Imagen que contiene persona, niño, pequeño, joven&#10;&#10;Descripción generada automáticamente">
            <a:extLst>
              <a:ext uri="{FF2B5EF4-FFF2-40B4-BE49-F238E27FC236}">
                <a16:creationId xmlns:a16="http://schemas.microsoft.com/office/drawing/2014/main" id="{45183759-A642-6ADF-424F-46664C55E0D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3"/>
          <a:stretch/>
        </p:blipFill>
        <p:spPr>
          <a:xfrm rot="5400000">
            <a:off x="6733304" y="1178126"/>
            <a:ext cx="1216216" cy="9922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53BC2002-A61F-A4C8-3FD0-C7501A1E717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52" y="1043873"/>
            <a:ext cx="396937" cy="39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4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5EDAE3E-2A12-84AE-8C2E-25E2FA6468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06" y="14296"/>
            <a:ext cx="833814" cy="833814"/>
          </a:xfrm>
          <a:prstGeom prst="rect">
            <a:avLst/>
          </a:prstGeom>
        </p:spPr>
      </p:pic>
      <p:pic>
        <p:nvPicPr>
          <p:cNvPr id="4" name="Imagen 3" descr="Un par de personas en la noche&#10;&#10;Descripción generada automáticamente con confianza baja">
            <a:extLst>
              <a:ext uri="{FF2B5EF4-FFF2-40B4-BE49-F238E27FC236}">
                <a16:creationId xmlns:a16="http://schemas.microsoft.com/office/drawing/2014/main" id="{74C598F5-0432-721A-199D-2C0FA3B076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74" y="4248"/>
            <a:ext cx="771892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8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04000" y="3990599"/>
            <a:ext cx="8172000" cy="246221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¡</a:t>
            </a:r>
            <a:r>
              <a:rPr lang="en-US" sz="1600" b="1" dirty="0" err="1">
                <a:solidFill>
                  <a:schemeClr val="bg2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Muchas</a:t>
            </a:r>
            <a:r>
              <a:rPr lang="en-US" sz="1600" b="1" dirty="0">
                <a:solidFill>
                  <a:schemeClr val="bg2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gracias!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 dirty="0">
                <a:solidFill>
                  <a:srgbClr val="575756"/>
                </a:solidFill>
              </a:rPr>
              <a:t> </a:t>
            </a:r>
          </a:p>
        </p:txBody>
      </p:sp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5B3352B-E69A-2855-B80A-A9AAB1A49F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03" y="4309686"/>
            <a:ext cx="833814" cy="833814"/>
          </a:xfrm>
          <a:prstGeom prst="rect">
            <a:avLst/>
          </a:prstGeom>
        </p:spPr>
      </p:pic>
      <p:pic>
        <p:nvPicPr>
          <p:cNvPr id="5" name="Imagen 4" descr="Imagen que contiene gato, firmar, verde, reloj&#10;&#10;Descripción generada automáticamente">
            <a:extLst>
              <a:ext uri="{FF2B5EF4-FFF2-40B4-BE49-F238E27FC236}">
                <a16:creationId xmlns:a16="http://schemas.microsoft.com/office/drawing/2014/main" id="{54CE3D1B-753F-BBA7-1106-FDFEEE03E3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517" y="4309686"/>
            <a:ext cx="833814" cy="833814"/>
          </a:xfrm>
          <a:prstGeom prst="rect">
            <a:avLst/>
          </a:prstGeom>
        </p:spPr>
      </p:pic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4EF075B5-5DEB-35B0-6C9A-505379F77C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332" y="4309686"/>
            <a:ext cx="892066" cy="833814"/>
          </a:xfrm>
          <a:prstGeom prst="rect">
            <a:avLst/>
          </a:prstGeom>
        </p:spPr>
      </p:pic>
      <p:pic>
        <p:nvPicPr>
          <p:cNvPr id="7" name="Imagen 6" descr="Flor de color rojo&#10;&#10;Descripción generada automáticamente">
            <a:extLst>
              <a:ext uri="{FF2B5EF4-FFF2-40B4-BE49-F238E27FC236}">
                <a16:creationId xmlns:a16="http://schemas.microsoft.com/office/drawing/2014/main" id="{5D92709D-E651-0FBF-E345-BEA6D0B6ED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37" y="68788"/>
            <a:ext cx="2996588" cy="1997726"/>
          </a:xfrm>
          <a:prstGeom prst="rect">
            <a:avLst/>
          </a:prstGeom>
        </p:spPr>
      </p:pic>
      <p:pic>
        <p:nvPicPr>
          <p:cNvPr id="11" name="Imagen 10" descr="Imagen en blanco y negro de un árbol&#10;&#10;Descripción generada automáticamente con confianza media">
            <a:extLst>
              <a:ext uri="{FF2B5EF4-FFF2-40B4-BE49-F238E27FC236}">
                <a16:creationId xmlns:a16="http://schemas.microsoft.com/office/drawing/2014/main" id="{E9983761-12D6-BB52-7344-7E2DFCE65A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66" y="45309"/>
            <a:ext cx="3035069" cy="2021206"/>
          </a:xfrm>
          <a:prstGeom prst="rect">
            <a:avLst/>
          </a:prstGeom>
        </p:spPr>
      </p:pic>
      <p:pic>
        <p:nvPicPr>
          <p:cNvPr id="13" name="Imagen 12" descr="Una imagen de una flor amarilla&#10;&#10;Descripción generada automáticamente">
            <a:extLst>
              <a:ext uri="{FF2B5EF4-FFF2-40B4-BE49-F238E27FC236}">
                <a16:creationId xmlns:a16="http://schemas.microsoft.com/office/drawing/2014/main" id="{CF0CDF1C-57B4-3558-1721-0AFAC44B7C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032" y="68788"/>
            <a:ext cx="3101232" cy="1997726"/>
          </a:xfrm>
          <a:prstGeom prst="rect">
            <a:avLst/>
          </a:prstGeom>
        </p:spPr>
      </p:pic>
      <p:pic>
        <p:nvPicPr>
          <p:cNvPr id="15" name="Imagen 14" descr="Un gato sentado al lado de un árbol&#10;&#10;Descripción generada automáticamente con confianza media">
            <a:extLst>
              <a:ext uri="{FF2B5EF4-FFF2-40B4-BE49-F238E27FC236}">
                <a16:creationId xmlns:a16="http://schemas.microsoft.com/office/drawing/2014/main" id="{29F98854-3B79-E575-C053-45B11DC995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31" y="2066514"/>
            <a:ext cx="2892935" cy="1928771"/>
          </a:xfrm>
          <a:prstGeom prst="rect">
            <a:avLst/>
          </a:prstGeom>
        </p:spPr>
      </p:pic>
      <p:pic>
        <p:nvPicPr>
          <p:cNvPr id="17" name="Imagen 16" descr="Lago rodeado de árboles&#10;&#10;Descripción generada automáticamente">
            <a:extLst>
              <a:ext uri="{FF2B5EF4-FFF2-40B4-BE49-F238E27FC236}">
                <a16:creationId xmlns:a16="http://schemas.microsoft.com/office/drawing/2014/main" id="{A48D8490-561C-6064-E6E1-2A67113959C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66" y="2066514"/>
            <a:ext cx="3064587" cy="1928771"/>
          </a:xfrm>
          <a:prstGeom prst="rect">
            <a:avLst/>
          </a:prstGeom>
        </p:spPr>
      </p:pic>
      <p:pic>
        <p:nvPicPr>
          <p:cNvPr id="19" name="Imagen 18" descr="Una flor en la cabeza&#10;&#10;Descripción generada automáticamente con confianza media">
            <a:extLst>
              <a:ext uri="{FF2B5EF4-FFF2-40B4-BE49-F238E27FC236}">
                <a16:creationId xmlns:a16="http://schemas.microsoft.com/office/drawing/2014/main" id="{1D4BF7F6-9D1C-5EDF-049A-5B2EC097A4F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835" y="2067049"/>
            <a:ext cx="2892935" cy="1928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5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 idx="4294967295"/>
          </p:nvPr>
        </p:nvSpPr>
        <p:spPr>
          <a:xfrm>
            <a:off x="2351789" y="319087"/>
            <a:ext cx="4440422" cy="307975"/>
          </a:xfrm>
        </p:spPr>
        <p:txBody>
          <a:bodyPr/>
          <a:lstStyle/>
          <a:p>
            <a:pPr algn="ctr"/>
            <a:r>
              <a:rPr lang="fr-FR" sz="2000" dirty="0"/>
              <a:t>Politica medio </a:t>
            </a:r>
            <a:r>
              <a:rPr lang="fr-FR" sz="2000" dirty="0" err="1"/>
              <a:t>ambiental</a:t>
            </a:r>
            <a:endParaRPr lang="fr-FR" sz="2000" dirty="0"/>
          </a:p>
        </p:txBody>
      </p:sp>
      <p:pic>
        <p:nvPicPr>
          <p:cNvPr id="6" name="Imagen 5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D5FB5359-A1B7-C5C8-E89E-706B0D79B0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29"/>
          <a:stretch/>
        </p:blipFill>
        <p:spPr bwMode="auto">
          <a:xfrm>
            <a:off x="2519870" y="903766"/>
            <a:ext cx="4364305" cy="36788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BDE7310-4256-3B6A-167D-02D992C9001E}"/>
              </a:ext>
            </a:extLst>
          </p:cNvPr>
          <p:cNvSpPr txBox="1"/>
          <p:nvPr/>
        </p:nvSpPr>
        <p:spPr>
          <a:xfrm>
            <a:off x="616577" y="903766"/>
            <a:ext cx="2430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Interacción con el medio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Áreas recreativas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Bosque de </a:t>
            </a:r>
            <a:r>
              <a:rPr lang="es-ES" sz="1200"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Valdenazar</a:t>
            </a: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Ruta de árboles singulares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B935C07-FBE1-B879-71B6-E561ECE7F256}"/>
              </a:ext>
            </a:extLst>
          </p:cNvPr>
          <p:cNvSpPr txBox="1"/>
          <p:nvPr/>
        </p:nvSpPr>
        <p:spPr>
          <a:xfrm>
            <a:off x="6884175" y="1981780"/>
            <a:ext cx="2073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Ahorro Energético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Renovación del alumbrado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Reducción consumo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Sistematización y </a:t>
            </a:r>
          </a:p>
          <a:p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telecontrol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F184138-271F-23B3-7547-1E3199357C2D}"/>
              </a:ext>
            </a:extLst>
          </p:cNvPr>
          <p:cNvSpPr txBox="1"/>
          <p:nvPr/>
        </p:nvSpPr>
        <p:spPr>
          <a:xfrm>
            <a:off x="1323865" y="3886328"/>
            <a:ext cx="2073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Energías verdes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Autogeneración (futuro)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5CCB27-CB33-7FA7-5E02-7D2A755B9119}"/>
              </a:ext>
            </a:extLst>
          </p:cNvPr>
          <p:cNvSpPr txBox="1"/>
          <p:nvPr/>
        </p:nvSpPr>
        <p:spPr>
          <a:xfrm>
            <a:off x="973576" y="2031551"/>
            <a:ext cx="2073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Movilidad Sostenible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Uso de la bicicleta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A10BE95-5AFB-AF60-022E-76C69E00D81A}"/>
              </a:ext>
            </a:extLst>
          </p:cNvPr>
          <p:cNvSpPr txBox="1"/>
          <p:nvPr/>
        </p:nvSpPr>
        <p:spPr>
          <a:xfrm>
            <a:off x="6582463" y="923463"/>
            <a:ext cx="2363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Cuidado del medio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Día del árbol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Voluntariado ambiental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Limpieza entorno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Huertos urbanos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4A4CAB3-DB2D-DCEE-9136-7D7B202BE920}"/>
              </a:ext>
            </a:extLst>
          </p:cNvPr>
          <p:cNvSpPr txBox="1"/>
          <p:nvPr/>
        </p:nvSpPr>
        <p:spPr>
          <a:xfrm>
            <a:off x="543512" y="2769920"/>
            <a:ext cx="2695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Reducir - Reciclar - Reutilizar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Islas ecológicas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Contenedores especiales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Construcción Punto Limpio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9A19434-4C00-2610-293D-D6EEDC64F7DB}"/>
              </a:ext>
            </a:extLst>
          </p:cNvPr>
          <p:cNvSpPr txBox="1"/>
          <p:nvPr/>
        </p:nvSpPr>
        <p:spPr>
          <a:xfrm>
            <a:off x="6592294" y="3453708"/>
            <a:ext cx="2657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Educación Ambiental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Videos divulgativos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Campañas educativas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Publicaciones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Estudios técnicos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Convenio Universidad de Alcalá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EAD563A-9D4A-11E4-3E84-FF4EFB00CD80}"/>
              </a:ext>
            </a:extLst>
          </p:cNvPr>
          <p:cNvSpPr txBox="1"/>
          <p:nvPr/>
        </p:nvSpPr>
        <p:spPr>
          <a:xfrm>
            <a:off x="6744064" y="3139252"/>
            <a:ext cx="2073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Proyecto Libera</a:t>
            </a:r>
          </a:p>
        </p:txBody>
      </p:sp>
      <p:grpSp>
        <p:nvGrpSpPr>
          <p:cNvPr id="24" name="Groupe 22">
            <a:extLst>
              <a:ext uri="{FF2B5EF4-FFF2-40B4-BE49-F238E27FC236}">
                <a16:creationId xmlns:a16="http://schemas.microsoft.com/office/drawing/2014/main" id="{0B2B1F8C-E0C3-F6B5-CDF1-F1D870FDAEF8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315547" y="1029939"/>
            <a:ext cx="423752" cy="2596431"/>
            <a:chOff x="1890055" y="2021490"/>
            <a:chExt cx="863990" cy="1403553"/>
          </a:xfrm>
        </p:grpSpPr>
        <p:cxnSp>
          <p:nvCxnSpPr>
            <p:cNvPr id="25" name="Connecteur droit 21">
              <a:extLst>
                <a:ext uri="{FF2B5EF4-FFF2-40B4-BE49-F238E27FC236}">
                  <a16:creationId xmlns:a16="http://schemas.microsoft.com/office/drawing/2014/main" id="{6CC65B80-68E3-691B-7598-B7A32F813EAF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890055" y="2021490"/>
              <a:ext cx="863990" cy="0"/>
            </a:xfrm>
            <a:prstGeom prst="line">
              <a:avLst/>
            </a:prstGeom>
            <a:ln w="28575">
              <a:solidFill>
                <a:schemeClr val="accent3"/>
              </a:solidFill>
              <a:headEnd type="none" w="sm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2">
              <a:extLst>
                <a:ext uri="{FF2B5EF4-FFF2-40B4-BE49-F238E27FC236}">
                  <a16:creationId xmlns:a16="http://schemas.microsoft.com/office/drawing/2014/main" id="{E4DB4528-7F55-9854-8A10-DFF764E5D81C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892626" y="2021492"/>
              <a:ext cx="2" cy="1403551"/>
            </a:xfrm>
            <a:prstGeom prst="line">
              <a:avLst/>
            </a:prstGeom>
            <a:ln w="28575">
              <a:solidFill>
                <a:schemeClr val="accent3"/>
              </a:solidFill>
              <a:headEnd type="none" w="sm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Connecteur droit 22">
            <a:extLst>
              <a:ext uri="{FF2B5EF4-FFF2-40B4-BE49-F238E27FC236}">
                <a16:creationId xmlns:a16="http://schemas.microsoft.com/office/drawing/2014/main" id="{1F7887C9-9650-5ED0-0F30-A323CB7252D7}"/>
              </a:ext>
            </a:extLst>
          </p:cNvPr>
          <p:cNvCxnSpPr>
            <a:cxnSpLocks/>
          </p:cNvCxnSpPr>
          <p:nvPr/>
        </p:nvCxnSpPr>
        <p:spPr bwMode="auto">
          <a:xfrm flipH="1">
            <a:off x="8165242" y="1029939"/>
            <a:ext cx="581256" cy="0"/>
          </a:xfrm>
          <a:prstGeom prst="line">
            <a:avLst/>
          </a:prstGeom>
          <a:ln w="285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67880A83-001F-93E8-1833-D1B941294C2D}"/>
              </a:ext>
            </a:extLst>
          </p:cNvPr>
          <p:cNvCxnSpPr/>
          <p:nvPr/>
        </p:nvCxnSpPr>
        <p:spPr>
          <a:xfrm>
            <a:off x="8443245" y="367987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FBFBF8B-9039-C5A7-0FF6-7D50746786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56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9">
            <a:extLst>
              <a:ext uri="{FF2B5EF4-FFF2-40B4-BE49-F238E27FC236}">
                <a16:creationId xmlns:a16="http://schemas.microsoft.com/office/drawing/2014/main" id="{936F291A-9441-0AAF-27C5-0AD7862A119D}"/>
              </a:ext>
            </a:extLst>
          </p:cNvPr>
          <p:cNvSpPr txBox="1">
            <a:spLocks/>
          </p:cNvSpPr>
          <p:nvPr/>
        </p:nvSpPr>
        <p:spPr>
          <a:xfrm>
            <a:off x="2787724" y="317855"/>
            <a:ext cx="4440422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sz="20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Interacción con el medio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9161EE0-9EBF-69E2-54CF-B9FB9E0613B2}"/>
              </a:ext>
            </a:extLst>
          </p:cNvPr>
          <p:cNvSpPr txBox="1"/>
          <p:nvPr/>
        </p:nvSpPr>
        <p:spPr>
          <a:xfrm>
            <a:off x="1072212" y="412927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Ruta de arboles de interés local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64D8665-EBD2-52BE-B780-1BF519D39A0B}"/>
              </a:ext>
            </a:extLst>
          </p:cNvPr>
          <p:cNvSpPr txBox="1"/>
          <p:nvPr/>
        </p:nvSpPr>
        <p:spPr>
          <a:xfrm>
            <a:off x="1116922" y="1044797"/>
            <a:ext cx="2700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Áreas recreativas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10142FB-D4D4-3C14-7622-7C0A93F80249}"/>
              </a:ext>
            </a:extLst>
          </p:cNvPr>
          <p:cNvSpPr txBox="1"/>
          <p:nvPr/>
        </p:nvSpPr>
        <p:spPr>
          <a:xfrm>
            <a:off x="1116922" y="248856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Bosque de Valdenazar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2ABD1378-42DC-4D79-43D9-0B90F03CF4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31" y="2437354"/>
            <a:ext cx="410142" cy="410142"/>
          </a:xfrm>
          <a:prstGeom prst="rect">
            <a:avLst/>
          </a:prstGeom>
        </p:spPr>
      </p:pic>
      <p:grpSp>
        <p:nvGrpSpPr>
          <p:cNvPr id="22" name="Groupe 22">
            <a:extLst>
              <a:ext uri="{FF2B5EF4-FFF2-40B4-BE49-F238E27FC236}">
                <a16:creationId xmlns:a16="http://schemas.microsoft.com/office/drawing/2014/main" id="{E2A93658-3ABE-B467-674F-C0E0144D2E3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640426" y="875138"/>
            <a:ext cx="558006" cy="1305143"/>
            <a:chOff x="1862937" y="2021491"/>
            <a:chExt cx="558000" cy="1163347"/>
          </a:xfrm>
        </p:grpSpPr>
        <p:cxnSp>
          <p:nvCxnSpPr>
            <p:cNvPr id="24" name="Connecteur droit 21">
              <a:extLst>
                <a:ext uri="{FF2B5EF4-FFF2-40B4-BE49-F238E27FC236}">
                  <a16:creationId xmlns:a16="http://schemas.microsoft.com/office/drawing/2014/main" id="{CDE83ACB-05E8-8BA0-9420-C1FD2CDC03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2">
              <a:extLst>
                <a:ext uri="{FF2B5EF4-FFF2-40B4-BE49-F238E27FC236}">
                  <a16:creationId xmlns:a16="http://schemas.microsoft.com/office/drawing/2014/main" id="{BD6B8010-2CB5-E433-2DC2-2EA05318125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5A2B3A1-8C95-574D-7906-F957164065DD}"/>
              </a:ext>
            </a:extLst>
          </p:cNvPr>
          <p:cNvSpPr txBox="1"/>
          <p:nvPr/>
        </p:nvSpPr>
        <p:spPr>
          <a:xfrm>
            <a:off x="3823504" y="1249937"/>
            <a:ext cx="16715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3 zonas </a:t>
            </a:r>
          </a:p>
        </p:txBody>
      </p:sp>
      <p:grpSp>
        <p:nvGrpSpPr>
          <p:cNvPr id="37" name="Groupe 22">
            <a:extLst>
              <a:ext uri="{FF2B5EF4-FFF2-40B4-BE49-F238E27FC236}">
                <a16:creationId xmlns:a16="http://schemas.microsoft.com/office/drawing/2014/main" id="{21525CFD-3F14-D08E-0EB2-06A9A8F0F7D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954819" y="2264590"/>
            <a:ext cx="558006" cy="1399838"/>
            <a:chOff x="1862937" y="2021491"/>
            <a:chExt cx="558000" cy="1163347"/>
          </a:xfrm>
        </p:grpSpPr>
        <p:cxnSp>
          <p:nvCxnSpPr>
            <p:cNvPr id="38" name="Connecteur droit 21">
              <a:extLst>
                <a:ext uri="{FF2B5EF4-FFF2-40B4-BE49-F238E27FC236}">
                  <a16:creationId xmlns:a16="http://schemas.microsoft.com/office/drawing/2014/main" id="{1871F1AC-D533-320E-C4B0-A16DFE93C41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22">
              <a:extLst>
                <a:ext uri="{FF2B5EF4-FFF2-40B4-BE49-F238E27FC236}">
                  <a16:creationId xmlns:a16="http://schemas.microsoft.com/office/drawing/2014/main" id="{1D595B99-75E1-2C3B-F25F-61B4A967222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CuadroTexto 42">
            <a:extLst>
              <a:ext uri="{FF2B5EF4-FFF2-40B4-BE49-F238E27FC236}">
                <a16:creationId xmlns:a16="http://schemas.microsoft.com/office/drawing/2014/main" id="{8EDD5B66-0D21-05C9-0A9B-01476872440F}"/>
              </a:ext>
            </a:extLst>
          </p:cNvPr>
          <p:cNvSpPr txBox="1"/>
          <p:nvPr/>
        </p:nvSpPr>
        <p:spPr>
          <a:xfrm>
            <a:off x="4659258" y="4284781"/>
            <a:ext cx="1671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Guía impresa </a:t>
            </a:r>
          </a:p>
          <a:p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Ruta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A07CF2F-BE59-8EC0-1E0C-0D6DE4124F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"/>
                    </a14:imgEffect>
                    <a14:imgEffect>
                      <a14:brightnessContrast bright="25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191" y="828953"/>
            <a:ext cx="1968649" cy="11073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8" name="Groupe 22">
            <a:extLst>
              <a:ext uri="{FF2B5EF4-FFF2-40B4-BE49-F238E27FC236}">
                <a16:creationId xmlns:a16="http://schemas.microsoft.com/office/drawing/2014/main" id="{FDD4C298-A067-9A70-9AB1-AF5D44B92F3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884224" y="3901027"/>
            <a:ext cx="558006" cy="1369359"/>
            <a:chOff x="1862937" y="2021491"/>
            <a:chExt cx="558000" cy="1163347"/>
          </a:xfrm>
        </p:grpSpPr>
        <p:cxnSp>
          <p:nvCxnSpPr>
            <p:cNvPr id="10" name="Connecteur droit 21">
              <a:extLst>
                <a:ext uri="{FF2B5EF4-FFF2-40B4-BE49-F238E27FC236}">
                  <a16:creationId xmlns:a16="http://schemas.microsoft.com/office/drawing/2014/main" id="{5357F20B-8E3E-2103-9E9D-999AAE8D3EC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22">
              <a:extLst>
                <a:ext uri="{FF2B5EF4-FFF2-40B4-BE49-F238E27FC236}">
                  <a16:creationId xmlns:a16="http://schemas.microsoft.com/office/drawing/2014/main" id="{1CB78AA1-4C57-8386-EA7D-3EE1D8222BC2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6C58930-CD49-4BA8-8AC2-81F89E86C1D8}"/>
              </a:ext>
            </a:extLst>
          </p:cNvPr>
          <p:cNvSpPr txBox="1"/>
          <p:nvPr/>
        </p:nvSpPr>
        <p:spPr>
          <a:xfrm>
            <a:off x="3736245" y="2671897"/>
            <a:ext cx="16715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Ruta de 5,0 km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9CE29C4F-71C4-AD80-E0E5-78F8B4C8D5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7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78" r="18832" b="11760"/>
          <a:stretch/>
        </p:blipFill>
        <p:spPr>
          <a:xfrm>
            <a:off x="6660094" y="814082"/>
            <a:ext cx="2074572" cy="11309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4DC471C2-7831-6E69-8180-BF4BF75E3B2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110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677" y="2333737"/>
            <a:ext cx="2131621" cy="11990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BF1959E8-EC7E-FD6B-B1A9-9E656FE51AF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32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6746"/>
          <a:stretch/>
        </p:blipFill>
        <p:spPr>
          <a:xfrm>
            <a:off x="7216330" y="2333736"/>
            <a:ext cx="1774660" cy="11990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577D8B86-6B1F-828A-DEA9-27CF0D47898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106000"/>
                    </a14:imgEffect>
                    <a14:imgEffect>
                      <a14:brightnessContrast bright="11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461" y="3942156"/>
            <a:ext cx="1895708" cy="1066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23A7AF2F-C7ED-9201-8605-A8F927B84B9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5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97" r="25194"/>
          <a:stretch/>
        </p:blipFill>
        <p:spPr>
          <a:xfrm>
            <a:off x="7861140" y="3942156"/>
            <a:ext cx="1189407" cy="1066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6270B25F-18F1-3401-469E-8D54030419A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2" y="4139677"/>
            <a:ext cx="369332" cy="369332"/>
          </a:xfrm>
          <a:prstGeom prst="rect">
            <a:avLst/>
          </a:prstGeom>
        </p:spPr>
      </p:pic>
      <p:pic>
        <p:nvPicPr>
          <p:cNvPr id="3074" name="Picture 2" descr="Áreas Recreativas de Cantabria">
            <a:extLst>
              <a:ext uri="{FF2B5EF4-FFF2-40B4-BE49-F238E27FC236}">
                <a16:creationId xmlns:a16="http://schemas.microsoft.com/office/drawing/2014/main" id="{5485B7C8-7589-FDD7-1D5A-CAA9D3DAB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22" y="1044797"/>
            <a:ext cx="388085" cy="30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A8DDB5D-7086-13BF-8C2F-98E2C66B20D5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18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9">
            <a:extLst>
              <a:ext uri="{FF2B5EF4-FFF2-40B4-BE49-F238E27FC236}">
                <a16:creationId xmlns:a16="http://schemas.microsoft.com/office/drawing/2014/main" id="{B8235616-A3B1-2D99-B76E-69D91F39C29A}"/>
              </a:ext>
            </a:extLst>
          </p:cNvPr>
          <p:cNvSpPr txBox="1">
            <a:spLocks/>
          </p:cNvSpPr>
          <p:nvPr/>
        </p:nvSpPr>
        <p:spPr>
          <a:xfrm>
            <a:off x="2787723" y="317855"/>
            <a:ext cx="4828927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sz="20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Reducir - Reciclar - Reutilizar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A40BA4B-7F58-483A-1A7B-C29C46B9C1C9}"/>
              </a:ext>
            </a:extLst>
          </p:cNvPr>
          <p:cNvSpPr txBox="1"/>
          <p:nvPr/>
        </p:nvSpPr>
        <p:spPr>
          <a:xfrm>
            <a:off x="652248" y="101301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Islas ecológicas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19348BA-90CF-B34F-81BA-5CF3C73DDB47}"/>
              </a:ext>
            </a:extLst>
          </p:cNvPr>
          <p:cNvSpPr txBox="1"/>
          <p:nvPr/>
        </p:nvSpPr>
        <p:spPr>
          <a:xfrm>
            <a:off x="630186" y="215910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Contenedores</a:t>
            </a:r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especiales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65FC8DA-C976-3437-F778-FA3BC0381733}"/>
              </a:ext>
            </a:extLst>
          </p:cNvPr>
          <p:cNvSpPr txBox="1"/>
          <p:nvPr/>
        </p:nvSpPr>
        <p:spPr>
          <a:xfrm>
            <a:off x="697573" y="356788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  <a:defRPr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defRPr>
            </a:lvl1pPr>
          </a:lstStyle>
          <a:p>
            <a:r>
              <a:rPr lang="es-ES" dirty="0"/>
              <a:t>Punto Limpio</a:t>
            </a:r>
          </a:p>
        </p:txBody>
      </p:sp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63DBB80-3702-BA2A-C01E-4CC53BFC0B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  <p:grpSp>
        <p:nvGrpSpPr>
          <p:cNvPr id="3" name="Groupe 22">
            <a:extLst>
              <a:ext uri="{FF2B5EF4-FFF2-40B4-BE49-F238E27FC236}">
                <a16:creationId xmlns:a16="http://schemas.microsoft.com/office/drawing/2014/main" id="{DB16A45A-A283-9DB5-CE5C-EBBE2366B295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391778" y="553867"/>
            <a:ext cx="558006" cy="1855798"/>
            <a:chOff x="1862937" y="2021491"/>
            <a:chExt cx="558000" cy="1163347"/>
          </a:xfrm>
        </p:grpSpPr>
        <p:cxnSp>
          <p:nvCxnSpPr>
            <p:cNvPr id="4" name="Connecteur droit 21">
              <a:extLst>
                <a:ext uri="{FF2B5EF4-FFF2-40B4-BE49-F238E27FC236}">
                  <a16:creationId xmlns:a16="http://schemas.microsoft.com/office/drawing/2014/main" id="{7D56973F-86F2-2EC0-83BB-8FBF24C2332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22">
              <a:extLst>
                <a:ext uri="{FF2B5EF4-FFF2-40B4-BE49-F238E27FC236}">
                  <a16:creationId xmlns:a16="http://schemas.microsoft.com/office/drawing/2014/main" id="{299A1F4F-9148-094E-4322-DDE10752457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F655EDE7-49F3-8999-F16D-691672ED1312}"/>
              </a:ext>
            </a:extLst>
          </p:cNvPr>
          <p:cNvSpPr txBox="1"/>
          <p:nvPr/>
        </p:nvSpPr>
        <p:spPr>
          <a:xfrm>
            <a:off x="2592355" y="1209571"/>
            <a:ext cx="20063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Delimitación y decoración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Señalética</a:t>
            </a:r>
          </a:p>
        </p:txBody>
      </p:sp>
      <p:grpSp>
        <p:nvGrpSpPr>
          <p:cNvPr id="18" name="Groupe 22">
            <a:extLst>
              <a:ext uri="{FF2B5EF4-FFF2-40B4-BE49-F238E27FC236}">
                <a16:creationId xmlns:a16="http://schemas.microsoft.com/office/drawing/2014/main" id="{73C68CE4-BD08-70F8-9868-CEB376C2F82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005062" y="2000359"/>
            <a:ext cx="558006" cy="1236880"/>
            <a:chOff x="1862937" y="2021491"/>
            <a:chExt cx="558000" cy="1163347"/>
          </a:xfrm>
        </p:grpSpPr>
        <p:cxnSp>
          <p:nvCxnSpPr>
            <p:cNvPr id="19" name="Connecteur droit 21">
              <a:extLst>
                <a:ext uri="{FF2B5EF4-FFF2-40B4-BE49-F238E27FC236}">
                  <a16:creationId xmlns:a16="http://schemas.microsoft.com/office/drawing/2014/main" id="{570EF441-D6DB-8730-A9B9-9019C9ACB5E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22">
              <a:extLst>
                <a:ext uri="{FF2B5EF4-FFF2-40B4-BE49-F238E27FC236}">
                  <a16:creationId xmlns:a16="http://schemas.microsoft.com/office/drawing/2014/main" id="{B5869D22-C331-C2A8-449A-AFF9EF2EE8B2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2">
            <a:extLst>
              <a:ext uri="{FF2B5EF4-FFF2-40B4-BE49-F238E27FC236}">
                <a16:creationId xmlns:a16="http://schemas.microsoft.com/office/drawing/2014/main" id="{E8795206-CB10-32AE-39D0-F7A267F082E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025891" y="3187271"/>
            <a:ext cx="558006" cy="1718963"/>
            <a:chOff x="1862937" y="2021491"/>
            <a:chExt cx="558000" cy="1163347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7CE33A-922B-F69E-D032-AD4794E9BF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2">
              <a:extLst>
                <a:ext uri="{FF2B5EF4-FFF2-40B4-BE49-F238E27FC236}">
                  <a16:creationId xmlns:a16="http://schemas.microsoft.com/office/drawing/2014/main" id="{CC61347A-58E4-0058-0A17-AAF3B75098F4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F86FAFD-38F4-7F18-BD45-ADB990F0303A}"/>
              </a:ext>
            </a:extLst>
          </p:cNvPr>
          <p:cNvSpPr txBox="1"/>
          <p:nvPr/>
        </p:nvSpPr>
        <p:spPr>
          <a:xfrm>
            <a:off x="3843524" y="2313127"/>
            <a:ext cx="10589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Aceite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Ropa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Pilas, </a:t>
            </a:r>
            <a:r>
              <a:rPr lang="es-ES" sz="1200"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etc</a:t>
            </a: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457EF60-84E3-F490-8A29-5213F5ABF55B}"/>
              </a:ext>
            </a:extLst>
          </p:cNvPr>
          <p:cNvSpPr txBox="1"/>
          <p:nvPr/>
        </p:nvSpPr>
        <p:spPr>
          <a:xfrm>
            <a:off x="2136634" y="3814213"/>
            <a:ext cx="20277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- 7 dársenas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Tratamiento hojas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Servicio de </a:t>
            </a:r>
            <a:r>
              <a:rPr lang="es-ES" sz="1200"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jardineria</a:t>
            </a: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5" name="Imagen 34" descr="Imagen que contiene exterior, caja, azul, banqueta&#10;&#10;Descripción generada automáticamente">
            <a:extLst>
              <a:ext uri="{FF2B5EF4-FFF2-40B4-BE49-F238E27FC236}">
                <a16:creationId xmlns:a16="http://schemas.microsoft.com/office/drawing/2014/main" id="{D5A46124-2FD8-431A-65A1-4A8715E996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2" b="14010"/>
          <a:stretch/>
        </p:blipFill>
        <p:spPr>
          <a:xfrm>
            <a:off x="4636102" y="938077"/>
            <a:ext cx="2000684" cy="11301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477F1615-AFE1-28EF-EF13-9423AF0DE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313" y="938076"/>
            <a:ext cx="2008796" cy="1130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Imagen que contiene Forma&#10;&#10;Descripción generada automáticamente">
            <a:extLst>
              <a:ext uri="{FF2B5EF4-FFF2-40B4-BE49-F238E27FC236}">
                <a16:creationId xmlns:a16="http://schemas.microsoft.com/office/drawing/2014/main" id="{5911817A-CC62-F2FB-7E17-98F835BC0E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844" y="2326373"/>
            <a:ext cx="1605942" cy="8794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n 14" descr="Imagen que contiene exterior, verde, pasto, camino&#10;&#10;Descripción generada automáticamente">
            <a:extLst>
              <a:ext uri="{FF2B5EF4-FFF2-40B4-BE49-F238E27FC236}">
                <a16:creationId xmlns:a16="http://schemas.microsoft.com/office/drawing/2014/main" id="{CF2FCEB1-AED1-9AD3-0453-89D6C14DB78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2" b="35743"/>
          <a:stretch/>
        </p:blipFill>
        <p:spPr>
          <a:xfrm>
            <a:off x="6858293" y="2313128"/>
            <a:ext cx="1679889" cy="8926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E26FF94-7AD4-B665-A9DF-FD819FDE021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15000" contrast="10000"/>
                    </a14:imgEffect>
                  </a14:imgLayer>
                </a14:imgProps>
              </a:ext>
            </a:extLst>
          </a:blip>
          <a:srcRect t="30529" r="12065" b="30065"/>
          <a:stretch/>
        </p:blipFill>
        <p:spPr>
          <a:xfrm>
            <a:off x="4290190" y="3484785"/>
            <a:ext cx="4674900" cy="11781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67210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14F1649-7AB3-44FB-70DF-7B8600F6D50E}"/>
              </a:ext>
            </a:extLst>
          </p:cNvPr>
          <p:cNvSpPr txBox="1"/>
          <p:nvPr/>
        </p:nvSpPr>
        <p:spPr>
          <a:xfrm>
            <a:off x="482022" y="939537"/>
            <a:ext cx="316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s-E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Renovación del alumbrado</a:t>
            </a:r>
          </a:p>
        </p:txBody>
      </p:sp>
      <p:sp>
        <p:nvSpPr>
          <p:cNvPr id="8" name="Titre 19">
            <a:extLst>
              <a:ext uri="{FF2B5EF4-FFF2-40B4-BE49-F238E27FC236}">
                <a16:creationId xmlns:a16="http://schemas.microsoft.com/office/drawing/2014/main" id="{903A8B98-26C2-F510-D583-B3DA57D1421F}"/>
              </a:ext>
            </a:extLst>
          </p:cNvPr>
          <p:cNvSpPr txBox="1">
            <a:spLocks/>
          </p:cNvSpPr>
          <p:nvPr/>
        </p:nvSpPr>
        <p:spPr>
          <a:xfrm>
            <a:off x="2787723" y="317855"/>
            <a:ext cx="4828927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sz="20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Ahorro Energético</a:t>
            </a:r>
          </a:p>
        </p:txBody>
      </p:sp>
      <p:pic>
        <p:nvPicPr>
          <p:cNvPr id="10" name="Imagen 9" descr="Una carretera en la noche&#10;&#10;Descripción generada automáticamente">
            <a:extLst>
              <a:ext uri="{FF2B5EF4-FFF2-40B4-BE49-F238E27FC236}">
                <a16:creationId xmlns:a16="http://schemas.microsoft.com/office/drawing/2014/main" id="{02CC89F3-C14A-9857-EE43-087A40623F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323" y="728429"/>
            <a:ext cx="2196648" cy="14615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Una carretera en la noche&#10;&#10;Descripción generada automáticamente">
            <a:extLst>
              <a:ext uri="{FF2B5EF4-FFF2-40B4-BE49-F238E27FC236}">
                <a16:creationId xmlns:a16="http://schemas.microsoft.com/office/drawing/2014/main" id="{864CB060-2D7D-1198-FC28-5CA3B7E7BE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590" y="728429"/>
            <a:ext cx="2196648" cy="14615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0580E4C8-601B-49C4-0866-391F96BD7B05}"/>
              </a:ext>
            </a:extLst>
          </p:cNvPr>
          <p:cNvSpPr txBox="1"/>
          <p:nvPr/>
        </p:nvSpPr>
        <p:spPr>
          <a:xfrm>
            <a:off x="416907" y="3785187"/>
            <a:ext cx="5570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s-E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Sistematización y Telecontrol de Edificios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3D0C594-1183-DC1E-688F-08FF91C8B15C}"/>
              </a:ext>
            </a:extLst>
          </p:cNvPr>
          <p:cNvSpPr txBox="1"/>
          <p:nvPr/>
        </p:nvSpPr>
        <p:spPr>
          <a:xfrm>
            <a:off x="456948" y="240161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s-E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Reducción consumo</a:t>
            </a:r>
          </a:p>
        </p:txBody>
      </p:sp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9F38855-4023-530D-BB15-7B5F22955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E51F62F-A479-F8D8-E682-6BA732158546}"/>
              </a:ext>
            </a:extLst>
          </p:cNvPr>
          <p:cNvSpPr txBox="1"/>
          <p:nvPr/>
        </p:nvSpPr>
        <p:spPr>
          <a:xfrm>
            <a:off x="5028948" y="1889593"/>
            <a:ext cx="7618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Antes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6C47708-B727-DD55-D135-CBD0D474AA86}"/>
              </a:ext>
            </a:extLst>
          </p:cNvPr>
          <p:cNvSpPr txBox="1"/>
          <p:nvPr/>
        </p:nvSpPr>
        <p:spPr>
          <a:xfrm>
            <a:off x="7124019" y="1882155"/>
            <a:ext cx="98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Después</a:t>
            </a:r>
          </a:p>
        </p:txBody>
      </p:sp>
      <p:grpSp>
        <p:nvGrpSpPr>
          <p:cNvPr id="14" name="Groupe 22">
            <a:extLst>
              <a:ext uri="{FF2B5EF4-FFF2-40B4-BE49-F238E27FC236}">
                <a16:creationId xmlns:a16="http://schemas.microsoft.com/office/drawing/2014/main" id="{1C01B680-AE67-1111-4740-2F442ECB6AB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433104" y="1301730"/>
            <a:ext cx="942281" cy="620094"/>
            <a:chOff x="1862937" y="2021491"/>
            <a:chExt cx="558000" cy="1163347"/>
          </a:xfrm>
        </p:grpSpPr>
        <p:cxnSp>
          <p:nvCxnSpPr>
            <p:cNvPr id="16" name="Connecteur droit 21">
              <a:extLst>
                <a:ext uri="{FF2B5EF4-FFF2-40B4-BE49-F238E27FC236}">
                  <a16:creationId xmlns:a16="http://schemas.microsoft.com/office/drawing/2014/main" id="{A8FEFB90-18D6-85D3-511C-8E7AB69A756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22">
              <a:extLst>
                <a:ext uri="{FF2B5EF4-FFF2-40B4-BE49-F238E27FC236}">
                  <a16:creationId xmlns:a16="http://schemas.microsoft.com/office/drawing/2014/main" id="{1FEE355C-70CC-E07B-6CEA-1692AEC2A63D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61A2D17-2A9D-E52B-1D44-87935DC79BF7}"/>
              </a:ext>
            </a:extLst>
          </p:cNvPr>
          <p:cNvSpPr txBox="1"/>
          <p:nvPr/>
        </p:nvSpPr>
        <p:spPr>
          <a:xfrm>
            <a:off x="1859861" y="1294288"/>
            <a:ext cx="23597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Temperatura de color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FHS 0</a:t>
            </a:r>
          </a:p>
          <a:p>
            <a:pPr algn="r"/>
            <a:r>
              <a:rPr lang="es-ES" sz="1200" b="0" i="0" dirty="0">
                <a:solidFill>
                  <a:srgbClr val="262626"/>
                </a:solidFill>
                <a:effectLst/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 </a:t>
            </a: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Reglamento de eficiencia energética</a:t>
            </a:r>
          </a:p>
          <a:p>
            <a:pPr algn="r"/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grpSp>
        <p:nvGrpSpPr>
          <p:cNvPr id="22" name="Groupe 22">
            <a:extLst>
              <a:ext uri="{FF2B5EF4-FFF2-40B4-BE49-F238E27FC236}">
                <a16:creationId xmlns:a16="http://schemas.microsoft.com/office/drawing/2014/main" id="{2CF10326-E3D3-068D-19F5-3FF94850EE2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467163" y="2046346"/>
            <a:ext cx="942281" cy="1928403"/>
            <a:chOff x="1862937" y="2021491"/>
            <a:chExt cx="558000" cy="1163347"/>
          </a:xfrm>
        </p:grpSpPr>
        <p:cxnSp>
          <p:nvCxnSpPr>
            <p:cNvPr id="23" name="Connecteur droit 21">
              <a:extLst>
                <a:ext uri="{FF2B5EF4-FFF2-40B4-BE49-F238E27FC236}">
                  <a16:creationId xmlns:a16="http://schemas.microsoft.com/office/drawing/2014/main" id="{32624DF4-7FE9-0159-559C-5C1B454DC27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2">
              <a:extLst>
                <a:ext uri="{FF2B5EF4-FFF2-40B4-BE49-F238E27FC236}">
                  <a16:creationId xmlns:a16="http://schemas.microsoft.com/office/drawing/2014/main" id="{E5160E68-413A-D761-6A0C-36DD79B1D423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6212027-51BD-3234-A121-97691218A82E}"/>
              </a:ext>
            </a:extLst>
          </p:cNvPr>
          <p:cNvSpPr txBox="1"/>
          <p:nvPr/>
        </p:nvSpPr>
        <p:spPr>
          <a:xfrm>
            <a:off x="2542793" y="2582716"/>
            <a:ext cx="23597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Alumbrado interior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Modificación de instalaciones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Términos de potencia</a:t>
            </a:r>
          </a:p>
        </p:txBody>
      </p:sp>
      <p:grpSp>
        <p:nvGrpSpPr>
          <p:cNvPr id="32" name="Groupe 22">
            <a:extLst>
              <a:ext uri="{FF2B5EF4-FFF2-40B4-BE49-F238E27FC236}">
                <a16:creationId xmlns:a16="http://schemas.microsoft.com/office/drawing/2014/main" id="{754FD3BE-85E5-48C6-3E34-39B65AE428E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705346" y="4194026"/>
            <a:ext cx="663977" cy="237116"/>
            <a:chOff x="1862937" y="2021491"/>
            <a:chExt cx="558000" cy="1163347"/>
          </a:xfrm>
        </p:grpSpPr>
        <p:cxnSp>
          <p:nvCxnSpPr>
            <p:cNvPr id="33" name="Connecteur droit 21">
              <a:extLst>
                <a:ext uri="{FF2B5EF4-FFF2-40B4-BE49-F238E27FC236}">
                  <a16:creationId xmlns:a16="http://schemas.microsoft.com/office/drawing/2014/main" id="{B6F8E0AD-9C8C-4E14-30E4-92F3F5CA103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22">
              <a:extLst>
                <a:ext uri="{FF2B5EF4-FFF2-40B4-BE49-F238E27FC236}">
                  <a16:creationId xmlns:a16="http://schemas.microsoft.com/office/drawing/2014/main" id="{9B1F26E6-B5DE-292D-AEF9-C6DCD3F0850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7A0E5BAA-0013-392A-378A-3A4D4648B6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57" y="3923894"/>
            <a:ext cx="1904844" cy="9823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n 12" descr="Una captura de pantalla de una red social&#10;&#10;Descripción generada automáticamente">
            <a:extLst>
              <a:ext uri="{FF2B5EF4-FFF2-40B4-BE49-F238E27FC236}">
                <a16:creationId xmlns:a16="http://schemas.microsoft.com/office/drawing/2014/main" id="{E2207538-70DC-3504-A259-DB21D82946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664" y="3889462"/>
            <a:ext cx="1843268" cy="10370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n 20" descr="Una maleta de viaje&#10;&#10;Descripción generada automáticamente con confianza baja">
            <a:extLst>
              <a:ext uri="{FF2B5EF4-FFF2-40B4-BE49-F238E27FC236}">
                <a16:creationId xmlns:a16="http://schemas.microsoft.com/office/drawing/2014/main" id="{BFF69B61-6D69-5872-F8FA-484EF24246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948" y="2506416"/>
            <a:ext cx="1481904" cy="11114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26788444-F81F-521D-4292-AAB303DAA291}"/>
              </a:ext>
            </a:extLst>
          </p:cNvPr>
          <p:cNvSpPr txBox="1"/>
          <p:nvPr/>
        </p:nvSpPr>
        <p:spPr>
          <a:xfrm>
            <a:off x="5409897" y="3309204"/>
            <a:ext cx="7618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Antes</a:t>
            </a:r>
          </a:p>
        </p:txBody>
      </p:sp>
      <p:pic>
        <p:nvPicPr>
          <p:cNvPr id="27" name="Imagen 26" descr="Imagen que contiene interior, cocina, llenado, refrigerador&#10;&#10;Descripción generada automáticamente">
            <a:extLst>
              <a:ext uri="{FF2B5EF4-FFF2-40B4-BE49-F238E27FC236}">
                <a16:creationId xmlns:a16="http://schemas.microsoft.com/office/drawing/2014/main" id="{C5A9A11B-2B5E-6602-E6B1-AE631EB6FE2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664" y="2505553"/>
            <a:ext cx="1481904" cy="11114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E90D7643-AF65-8FB8-370F-6A2073D69D66}"/>
              </a:ext>
            </a:extLst>
          </p:cNvPr>
          <p:cNvSpPr txBox="1"/>
          <p:nvPr/>
        </p:nvSpPr>
        <p:spPr>
          <a:xfrm>
            <a:off x="6961073" y="3314320"/>
            <a:ext cx="987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Después</a:t>
            </a:r>
          </a:p>
        </p:txBody>
      </p:sp>
    </p:spTree>
    <p:extLst>
      <p:ext uri="{BB962C8B-B14F-4D97-AF65-F5344CB8AC3E}">
        <p14:creationId xmlns:p14="http://schemas.microsoft.com/office/powerpoint/2010/main" val="1905158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9">
            <a:extLst>
              <a:ext uri="{FF2B5EF4-FFF2-40B4-BE49-F238E27FC236}">
                <a16:creationId xmlns:a16="http://schemas.microsoft.com/office/drawing/2014/main" id="{936F291A-9441-0AAF-27C5-0AD7862A119D}"/>
              </a:ext>
            </a:extLst>
          </p:cNvPr>
          <p:cNvSpPr txBox="1">
            <a:spLocks/>
          </p:cNvSpPr>
          <p:nvPr/>
        </p:nvSpPr>
        <p:spPr>
          <a:xfrm>
            <a:off x="2351789" y="319087"/>
            <a:ext cx="4440422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s-ES" sz="20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EDUCACION AMBIENTAL</a:t>
            </a:r>
          </a:p>
        </p:txBody>
      </p:sp>
      <p:grpSp>
        <p:nvGrpSpPr>
          <p:cNvPr id="18" name="Groupe 22">
            <a:extLst>
              <a:ext uri="{FF2B5EF4-FFF2-40B4-BE49-F238E27FC236}">
                <a16:creationId xmlns:a16="http://schemas.microsoft.com/office/drawing/2014/main" id="{C61B946F-3BC8-E5CB-6233-73DFE5471A0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506694" y="607869"/>
            <a:ext cx="558006" cy="1689605"/>
            <a:chOff x="1862937" y="2021491"/>
            <a:chExt cx="558000" cy="1163347"/>
          </a:xfrm>
        </p:grpSpPr>
        <p:cxnSp>
          <p:nvCxnSpPr>
            <p:cNvPr id="19" name="Connecteur droit 21">
              <a:extLst>
                <a:ext uri="{FF2B5EF4-FFF2-40B4-BE49-F238E27FC236}">
                  <a16:creationId xmlns:a16="http://schemas.microsoft.com/office/drawing/2014/main" id="{DAFED2EB-133B-77F3-F7DE-7FCCB33B179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22">
              <a:extLst>
                <a:ext uri="{FF2B5EF4-FFF2-40B4-BE49-F238E27FC236}">
                  <a16:creationId xmlns:a16="http://schemas.microsoft.com/office/drawing/2014/main" id="{57A1D014-9EEB-7FC1-D112-F549DECA4D6C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2">
            <a:extLst>
              <a:ext uri="{FF2B5EF4-FFF2-40B4-BE49-F238E27FC236}">
                <a16:creationId xmlns:a16="http://schemas.microsoft.com/office/drawing/2014/main" id="{EF92C955-741F-693F-6C6C-08E8E5336F0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511792" y="2159850"/>
            <a:ext cx="917256" cy="1570290"/>
            <a:chOff x="1862937" y="2021491"/>
            <a:chExt cx="558000" cy="1163347"/>
          </a:xfrm>
        </p:grpSpPr>
        <p:cxnSp>
          <p:nvCxnSpPr>
            <p:cNvPr id="23" name="Connecteur droit 21">
              <a:extLst>
                <a:ext uri="{FF2B5EF4-FFF2-40B4-BE49-F238E27FC236}">
                  <a16:creationId xmlns:a16="http://schemas.microsoft.com/office/drawing/2014/main" id="{D9B99308-0A7B-9C7B-062F-FD60D5E8AF8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2">
              <a:extLst>
                <a:ext uri="{FF2B5EF4-FFF2-40B4-BE49-F238E27FC236}">
                  <a16:creationId xmlns:a16="http://schemas.microsoft.com/office/drawing/2014/main" id="{7C478B63-7A83-92FC-8A79-49632181242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CBDDAF7E-6B1D-B30C-D9E9-D2460D177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406" y="2209902"/>
            <a:ext cx="723844" cy="12850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AE1915B0-C339-A33D-D67F-CE5E17D5D7C2}"/>
              </a:ext>
            </a:extLst>
          </p:cNvPr>
          <p:cNvSpPr txBox="1"/>
          <p:nvPr/>
        </p:nvSpPr>
        <p:spPr>
          <a:xfrm>
            <a:off x="3040918" y="2493108"/>
            <a:ext cx="171464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Plegables reciclaje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Huerto escolar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Cartelería Urbana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Campañas cívicas</a:t>
            </a:r>
          </a:p>
          <a:p>
            <a:pPr algn="r"/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19DCC6F-9238-EBE4-A464-876151C2A02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7150" r="21395"/>
          <a:stretch/>
        </p:blipFill>
        <p:spPr>
          <a:xfrm>
            <a:off x="5377929" y="3753194"/>
            <a:ext cx="1452405" cy="11260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5" name="Groupe 22">
            <a:extLst>
              <a:ext uri="{FF2B5EF4-FFF2-40B4-BE49-F238E27FC236}">
                <a16:creationId xmlns:a16="http://schemas.microsoft.com/office/drawing/2014/main" id="{3FA0DE31-5968-9892-EDD5-AA466F323B2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504539" y="2712219"/>
            <a:ext cx="735315" cy="2782529"/>
            <a:chOff x="1862937" y="2021491"/>
            <a:chExt cx="558000" cy="1163347"/>
          </a:xfrm>
        </p:grpSpPr>
        <p:cxnSp>
          <p:nvCxnSpPr>
            <p:cNvPr id="36" name="Connecteur droit 21">
              <a:extLst>
                <a:ext uri="{FF2B5EF4-FFF2-40B4-BE49-F238E27FC236}">
                  <a16:creationId xmlns:a16="http://schemas.microsoft.com/office/drawing/2014/main" id="{7D00F1B5-587C-0FCD-DC10-F4D778389DC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22">
              <a:extLst>
                <a:ext uri="{FF2B5EF4-FFF2-40B4-BE49-F238E27FC236}">
                  <a16:creationId xmlns:a16="http://schemas.microsoft.com/office/drawing/2014/main" id="{E24A7BBE-0A27-FE39-528C-736B300936E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12E6ED51-489E-2B1D-405E-76F289D7597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3E0467F-3906-87E8-F887-FDD1B08F328B}"/>
              </a:ext>
            </a:extLst>
          </p:cNvPr>
          <p:cNvSpPr txBox="1"/>
          <p:nvPr/>
        </p:nvSpPr>
        <p:spPr>
          <a:xfrm>
            <a:off x="624046" y="993537"/>
            <a:ext cx="316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s-E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Videos divulgativos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3D0953-81D0-B468-3E36-33F5563C4435}"/>
              </a:ext>
            </a:extLst>
          </p:cNvPr>
          <p:cNvSpPr txBox="1"/>
          <p:nvPr/>
        </p:nvSpPr>
        <p:spPr>
          <a:xfrm>
            <a:off x="596835" y="2277966"/>
            <a:ext cx="2782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Campañas educativas</a:t>
            </a:r>
            <a:endParaRPr lang="es-ES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C8B8C4A-6B83-6BA1-D71A-23E98DDFAC69}"/>
              </a:ext>
            </a:extLst>
          </p:cNvPr>
          <p:cNvSpPr txBox="1"/>
          <p:nvPr/>
        </p:nvSpPr>
        <p:spPr>
          <a:xfrm>
            <a:off x="2291353" y="1181779"/>
            <a:ext cx="23832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Bosque de Valdenazar</a:t>
            </a:r>
          </a:p>
          <a:p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5B5A49D-FF88-71DC-A973-FEDAB816F977}"/>
              </a:ext>
            </a:extLst>
          </p:cNvPr>
          <p:cNvSpPr txBox="1"/>
          <p:nvPr/>
        </p:nvSpPr>
        <p:spPr>
          <a:xfrm>
            <a:off x="624046" y="3565102"/>
            <a:ext cx="17735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Publicaciones</a:t>
            </a:r>
            <a:endParaRPr lang="es-ES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F6CC885-0D9D-674F-1B03-68957D47CF7F}"/>
              </a:ext>
            </a:extLst>
          </p:cNvPr>
          <p:cNvSpPr txBox="1"/>
          <p:nvPr/>
        </p:nvSpPr>
        <p:spPr>
          <a:xfrm>
            <a:off x="2647697" y="3749768"/>
            <a:ext cx="26157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Libro Yebes Esencia Natural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Guía del Bosque de Valdenazar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Guía de Arboles Singulares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Exposición fotográfica</a:t>
            </a:r>
          </a:p>
          <a:p>
            <a:pPr algn="r"/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2" name="Imagen 31" descr="Banca de madera en un patio&#10;&#10;Descripción generada automáticamente con confianza baja">
            <a:extLst>
              <a:ext uri="{FF2B5EF4-FFF2-40B4-BE49-F238E27FC236}">
                <a16:creationId xmlns:a16="http://schemas.microsoft.com/office/drawing/2014/main" id="{F93D4D54-5743-9582-A400-25EE5DDB2AC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072" y="2196103"/>
            <a:ext cx="2309100" cy="12988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" name="Imagen 36" descr="Imagen que contiene interior, cuarto, pequeño, pintado&#10;&#10;Descripción generada automáticamente">
            <a:extLst>
              <a:ext uri="{FF2B5EF4-FFF2-40B4-BE49-F238E27FC236}">
                <a16:creationId xmlns:a16="http://schemas.microsoft.com/office/drawing/2014/main" id="{E5A812F6-83EA-5DEE-F170-87251B7A71A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59000"/>
                    </a14:imgEffect>
                    <a14:imgEffect>
                      <a14:brightnessContrast bright="17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806" y="3725454"/>
            <a:ext cx="2051158" cy="11537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48E7860D-20E9-080F-A5EF-AC802B8B45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74568" y="915324"/>
            <a:ext cx="2025898" cy="11401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7C98EB87-5D30-C15B-E279-E546AF4140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44806" y="915324"/>
            <a:ext cx="2006725" cy="11319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" name="Imagen 51" descr="Una captura de pantalla de un celular con la imagen de un hombre&#10;&#10;Descripción generada automáticamente con confianza baja">
            <a:extLst>
              <a:ext uri="{FF2B5EF4-FFF2-40B4-BE49-F238E27FC236}">
                <a16:creationId xmlns:a16="http://schemas.microsoft.com/office/drawing/2014/main" id="{E1C2A13E-AF9C-D7C9-D16A-B6AA8D4C67A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180" y="2176482"/>
            <a:ext cx="941970" cy="133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654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9">
            <a:extLst>
              <a:ext uri="{FF2B5EF4-FFF2-40B4-BE49-F238E27FC236}">
                <a16:creationId xmlns:a16="http://schemas.microsoft.com/office/drawing/2014/main" id="{41037A78-D1BF-59CE-C62C-685429B0747D}"/>
              </a:ext>
            </a:extLst>
          </p:cNvPr>
          <p:cNvSpPr txBox="1">
            <a:spLocks/>
          </p:cNvSpPr>
          <p:nvPr/>
        </p:nvSpPr>
        <p:spPr>
          <a:xfrm>
            <a:off x="2351789" y="319087"/>
            <a:ext cx="4440422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s-ES" sz="2000" u="sng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EDUCACION AMBIENTAL</a:t>
            </a:r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9CDF04EE-F2AD-255B-D607-517A147E39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B12B2D0-DDB2-7535-BA4F-B50460008597}"/>
              </a:ext>
            </a:extLst>
          </p:cNvPr>
          <p:cNvSpPr txBox="1"/>
          <p:nvPr/>
        </p:nvSpPr>
        <p:spPr>
          <a:xfrm>
            <a:off x="1526747" y="1064571"/>
            <a:ext cx="4620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Plan de gestión del Bosque de </a:t>
            </a:r>
            <a:r>
              <a:rPr lang="es-ES" sz="1200"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Valdenazar</a:t>
            </a: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Estudio del Árbol mas antiguo del municipio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Memoria técnica restauración Arroyo </a:t>
            </a:r>
            <a:r>
              <a:rPr lang="es-ES" sz="1200" dirty="0" err="1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Valdarachas</a:t>
            </a: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B540ED9-5187-7336-CCC8-813FBF698591}"/>
              </a:ext>
            </a:extLst>
          </p:cNvPr>
          <p:cNvSpPr txBox="1"/>
          <p:nvPr/>
        </p:nvSpPr>
        <p:spPr>
          <a:xfrm>
            <a:off x="2490504" y="3381015"/>
            <a:ext cx="37119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Voluntariado Científico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Investigaciones (tesis Doctorales)</a:t>
            </a:r>
          </a:p>
        </p:txBody>
      </p:sp>
      <p:grpSp>
        <p:nvGrpSpPr>
          <p:cNvPr id="8" name="Groupe 22">
            <a:extLst>
              <a:ext uri="{FF2B5EF4-FFF2-40B4-BE49-F238E27FC236}">
                <a16:creationId xmlns:a16="http://schemas.microsoft.com/office/drawing/2014/main" id="{91A92A84-D0FB-2460-4244-DD0FE1B85BE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184390" y="-321619"/>
            <a:ext cx="558006" cy="3368043"/>
            <a:chOff x="1862937" y="2021491"/>
            <a:chExt cx="558000" cy="1163347"/>
          </a:xfrm>
        </p:grpSpPr>
        <p:cxnSp>
          <p:nvCxnSpPr>
            <p:cNvPr id="9" name="Connecteur droit 21">
              <a:extLst>
                <a:ext uri="{FF2B5EF4-FFF2-40B4-BE49-F238E27FC236}">
                  <a16:creationId xmlns:a16="http://schemas.microsoft.com/office/drawing/2014/main" id="{B3F753F9-D133-6F09-6ACA-F0200EF7985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22">
              <a:extLst>
                <a:ext uri="{FF2B5EF4-FFF2-40B4-BE49-F238E27FC236}">
                  <a16:creationId xmlns:a16="http://schemas.microsoft.com/office/drawing/2014/main" id="{87A0FD1A-0BD0-A30C-2CDD-3B38CDA3A19F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22">
            <a:extLst>
              <a:ext uri="{FF2B5EF4-FFF2-40B4-BE49-F238E27FC236}">
                <a16:creationId xmlns:a16="http://schemas.microsoft.com/office/drawing/2014/main" id="{A381162C-7B47-475D-D9BE-9CD31441A86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868148" y="2693263"/>
            <a:ext cx="646331" cy="1966622"/>
            <a:chOff x="1862937" y="2021491"/>
            <a:chExt cx="558000" cy="1163347"/>
          </a:xfrm>
        </p:grpSpPr>
        <p:cxnSp>
          <p:nvCxnSpPr>
            <p:cNvPr id="12" name="Connecteur droit 21">
              <a:extLst>
                <a:ext uri="{FF2B5EF4-FFF2-40B4-BE49-F238E27FC236}">
                  <a16:creationId xmlns:a16="http://schemas.microsoft.com/office/drawing/2014/main" id="{3101F9D4-6157-EB2E-4ABF-9D6CF13B814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22">
              <a:extLst>
                <a:ext uri="{FF2B5EF4-FFF2-40B4-BE49-F238E27FC236}">
                  <a16:creationId xmlns:a16="http://schemas.microsoft.com/office/drawing/2014/main" id="{3C02C9D0-690F-9A54-566C-09C2AF00EE5C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134CAFF-A3B5-69FA-3D08-9E959F96CC71}"/>
              </a:ext>
            </a:extLst>
          </p:cNvPr>
          <p:cNvSpPr txBox="1"/>
          <p:nvPr/>
        </p:nvSpPr>
        <p:spPr>
          <a:xfrm>
            <a:off x="624046" y="905401"/>
            <a:ext cx="316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s-E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Estudios técnicos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F7C86E1-9F1B-D1D8-C953-B3BEDCD42DBD}"/>
              </a:ext>
            </a:extLst>
          </p:cNvPr>
          <p:cNvSpPr txBox="1"/>
          <p:nvPr/>
        </p:nvSpPr>
        <p:spPr>
          <a:xfrm>
            <a:off x="624046" y="3152174"/>
            <a:ext cx="3743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71450">
              <a:buFont typeface="Arial" panose="020B0604020202020204" pitchFamily="34" charset="0"/>
              <a:buChar char="•"/>
            </a:pPr>
            <a:r>
              <a:rPr lang="en-US" sz="1800" dirty="0"/>
              <a:t>Convenio Universidad de Alcala</a:t>
            </a:r>
            <a:endParaRPr lang="es-ES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7" name="Imagen 16" descr="Foto montaje de un árbol&#10;&#10;Descripción generada automáticamente con confianza baja">
            <a:extLst>
              <a:ext uri="{FF2B5EF4-FFF2-40B4-BE49-F238E27FC236}">
                <a16:creationId xmlns:a16="http://schemas.microsoft.com/office/drawing/2014/main" id="{9110B15C-157A-B8B9-2498-ABEDD4F688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38" y="1828134"/>
            <a:ext cx="2398628" cy="13492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Imagen 18" descr="Un bosque con arboles&#10;&#10;Descripción generada automáticamente con confianza baja">
            <a:extLst>
              <a:ext uri="{FF2B5EF4-FFF2-40B4-BE49-F238E27FC236}">
                <a16:creationId xmlns:a16="http://schemas.microsoft.com/office/drawing/2014/main" id="{AE5F329D-0BB8-CF41-D9CC-F6B41635E9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742" y="1818753"/>
            <a:ext cx="2398627" cy="13492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n 20" descr="Imagen que contiene persona, exterior, pasto, hombre&#10;&#10;Descripción generada automáticamente">
            <a:extLst>
              <a:ext uri="{FF2B5EF4-FFF2-40B4-BE49-F238E27FC236}">
                <a16:creationId xmlns:a16="http://schemas.microsoft.com/office/drawing/2014/main" id="{C4A493D4-15C5-DDB6-3456-5F36A4FCC2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466" y="3336840"/>
            <a:ext cx="2699133" cy="15182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Imagen 22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B367322-F310-55A6-A42E-C68F308BFE5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91"/>
          <a:stretch/>
        </p:blipFill>
        <p:spPr>
          <a:xfrm>
            <a:off x="6218092" y="1090067"/>
            <a:ext cx="1979997" cy="209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14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9">
            <a:extLst>
              <a:ext uri="{FF2B5EF4-FFF2-40B4-BE49-F238E27FC236}">
                <a16:creationId xmlns:a16="http://schemas.microsoft.com/office/drawing/2014/main" id="{936F291A-9441-0AAF-27C5-0AD7862A119D}"/>
              </a:ext>
            </a:extLst>
          </p:cNvPr>
          <p:cNvSpPr txBox="1">
            <a:spLocks/>
          </p:cNvSpPr>
          <p:nvPr/>
        </p:nvSpPr>
        <p:spPr>
          <a:xfrm>
            <a:off x="2351788" y="319087"/>
            <a:ext cx="5829461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FR" sz="2000" dirty="0" err="1"/>
              <a:t>Cuidado</a:t>
            </a:r>
            <a:r>
              <a:rPr lang="fr-FR" sz="2000" dirty="0"/>
              <a:t> </a:t>
            </a:r>
            <a:r>
              <a:rPr lang="fr-FR" sz="2000" dirty="0" err="1"/>
              <a:t>del</a:t>
            </a:r>
            <a:r>
              <a:rPr lang="fr-FR" sz="2000" dirty="0"/>
              <a:t> medio - </a:t>
            </a:r>
            <a:r>
              <a:rPr lang="fr-FR" sz="2000" dirty="0" err="1"/>
              <a:t>voluntariado</a:t>
            </a:r>
            <a:endParaRPr lang="fr-FR" sz="20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6D75586-185C-BD1E-8A3E-72A560CE90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5" y="2303942"/>
            <a:ext cx="396937" cy="39693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64D8665-EBD2-52BE-B780-1BF519D39A0B}"/>
              </a:ext>
            </a:extLst>
          </p:cNvPr>
          <p:cNvSpPr txBox="1"/>
          <p:nvPr/>
        </p:nvSpPr>
        <p:spPr>
          <a:xfrm>
            <a:off x="1116922" y="1062710"/>
            <a:ext cx="2700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Día del árbol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D747B39-6BE0-9FD8-2965-137B49E112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0" y="1063974"/>
            <a:ext cx="396937" cy="396937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10142FB-D4D4-3C14-7622-7C0A93F80249}"/>
              </a:ext>
            </a:extLst>
          </p:cNvPr>
          <p:cNvSpPr txBox="1"/>
          <p:nvPr/>
        </p:nvSpPr>
        <p:spPr>
          <a:xfrm>
            <a:off x="1116922" y="231774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Voluntariado ambiental</a:t>
            </a:r>
          </a:p>
        </p:txBody>
      </p:sp>
      <p:grpSp>
        <p:nvGrpSpPr>
          <p:cNvPr id="22" name="Groupe 22">
            <a:extLst>
              <a:ext uri="{FF2B5EF4-FFF2-40B4-BE49-F238E27FC236}">
                <a16:creationId xmlns:a16="http://schemas.microsoft.com/office/drawing/2014/main" id="{E2A93658-3ABE-B467-674F-C0E0144D2E3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2907226" y="893322"/>
            <a:ext cx="558006" cy="1261716"/>
            <a:chOff x="1862937" y="2021491"/>
            <a:chExt cx="558000" cy="1163347"/>
          </a:xfrm>
        </p:grpSpPr>
        <p:cxnSp>
          <p:nvCxnSpPr>
            <p:cNvPr id="24" name="Connecteur droit 21">
              <a:extLst>
                <a:ext uri="{FF2B5EF4-FFF2-40B4-BE49-F238E27FC236}">
                  <a16:creationId xmlns:a16="http://schemas.microsoft.com/office/drawing/2014/main" id="{CDE83ACB-05E8-8BA0-9420-C1FD2CDC036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2">
              <a:extLst>
                <a:ext uri="{FF2B5EF4-FFF2-40B4-BE49-F238E27FC236}">
                  <a16:creationId xmlns:a16="http://schemas.microsoft.com/office/drawing/2014/main" id="{BD6B8010-2CB5-E433-2DC2-2EA05318125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5A2B3A1-8C95-574D-7906-F957164065DD}"/>
              </a:ext>
            </a:extLst>
          </p:cNvPr>
          <p:cNvSpPr txBox="1"/>
          <p:nvPr/>
        </p:nvSpPr>
        <p:spPr>
          <a:xfrm>
            <a:off x="2185847" y="1228985"/>
            <a:ext cx="1671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- 13 ediciones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+ 2000 arboles </a:t>
            </a:r>
          </a:p>
        </p:txBody>
      </p:sp>
      <p:grpSp>
        <p:nvGrpSpPr>
          <p:cNvPr id="37" name="Groupe 22">
            <a:extLst>
              <a:ext uri="{FF2B5EF4-FFF2-40B4-BE49-F238E27FC236}">
                <a16:creationId xmlns:a16="http://schemas.microsoft.com/office/drawing/2014/main" id="{21525CFD-3F14-D08E-0EB2-06A9A8F0F7D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181122" y="2027503"/>
            <a:ext cx="558006" cy="1551882"/>
            <a:chOff x="1862937" y="2021491"/>
            <a:chExt cx="558000" cy="1163347"/>
          </a:xfrm>
        </p:grpSpPr>
        <p:cxnSp>
          <p:nvCxnSpPr>
            <p:cNvPr id="38" name="Connecteur droit 21">
              <a:extLst>
                <a:ext uri="{FF2B5EF4-FFF2-40B4-BE49-F238E27FC236}">
                  <a16:creationId xmlns:a16="http://schemas.microsoft.com/office/drawing/2014/main" id="{1871F1AC-D533-320E-C4B0-A16DFE93C41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22">
              <a:extLst>
                <a:ext uri="{FF2B5EF4-FFF2-40B4-BE49-F238E27FC236}">
                  <a16:creationId xmlns:a16="http://schemas.microsoft.com/office/drawing/2014/main" id="{1D595B99-75E1-2C3B-F25F-61B4A967222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Imagen 55">
            <a:extLst>
              <a:ext uri="{FF2B5EF4-FFF2-40B4-BE49-F238E27FC236}">
                <a16:creationId xmlns:a16="http://schemas.microsoft.com/office/drawing/2014/main" id="{B9514A62-553A-C39A-8654-181F2809EA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37" y="2337399"/>
            <a:ext cx="745791" cy="13299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8A851B9C-4F37-2CE2-46BF-FE675C03C1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731" y="2337399"/>
            <a:ext cx="2387336" cy="13428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9D62D8C8-892E-35BE-DB61-51806133F02F}"/>
              </a:ext>
            </a:extLst>
          </p:cNvPr>
          <p:cNvSpPr txBox="1"/>
          <p:nvPr/>
        </p:nvSpPr>
        <p:spPr>
          <a:xfrm>
            <a:off x="3315039" y="2528899"/>
            <a:ext cx="19389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Eliminación especie 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invasora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Riego de árboles</a:t>
            </a:r>
          </a:p>
          <a:p>
            <a:pPr algn="r"/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056A594-07DE-4FD7-A1CE-300006ECA14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  <p:pic>
        <p:nvPicPr>
          <p:cNvPr id="4" name="Imagen 3" descr="Un grupo de personas en un campo&#10;&#10;Descripción generada automáticamente con confianza media">
            <a:extLst>
              <a:ext uri="{FF2B5EF4-FFF2-40B4-BE49-F238E27FC236}">
                <a16:creationId xmlns:a16="http://schemas.microsoft.com/office/drawing/2014/main" id="{1CF94516-3CA9-0416-F142-4FDC83179AE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04" r="12584"/>
          <a:stretch/>
        </p:blipFill>
        <p:spPr>
          <a:xfrm>
            <a:off x="3857356" y="899976"/>
            <a:ext cx="5041972" cy="12299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91926E01-A9C6-8AF8-524E-2D332B99EB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40" y="3791323"/>
            <a:ext cx="396937" cy="39693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750D620-8C82-07E4-2539-6D8F168FFBCD}"/>
              </a:ext>
            </a:extLst>
          </p:cNvPr>
          <p:cNvSpPr txBox="1"/>
          <p:nvPr/>
        </p:nvSpPr>
        <p:spPr>
          <a:xfrm>
            <a:off x="1107137" y="380512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Jornadas</a:t>
            </a:r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Libera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0D40F8F-41F9-EAF6-6BC0-DA390746B801}"/>
              </a:ext>
            </a:extLst>
          </p:cNvPr>
          <p:cNvSpPr txBox="1"/>
          <p:nvPr/>
        </p:nvSpPr>
        <p:spPr>
          <a:xfrm>
            <a:off x="2776533" y="4033150"/>
            <a:ext cx="12190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Desde 2019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6 jornadas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+ 1200 kg</a:t>
            </a:r>
          </a:p>
          <a:p>
            <a:pPr marL="171450" indent="-171450" algn="r">
              <a:buFontTx/>
              <a:buChar char="-"/>
            </a:pP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grpSp>
        <p:nvGrpSpPr>
          <p:cNvPr id="11" name="Groupe 22">
            <a:extLst>
              <a:ext uri="{FF2B5EF4-FFF2-40B4-BE49-F238E27FC236}">
                <a16:creationId xmlns:a16="http://schemas.microsoft.com/office/drawing/2014/main" id="{E3ECFA0B-5289-0852-F6FD-DC149D63C93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141612" y="3725771"/>
            <a:ext cx="558006" cy="1112949"/>
            <a:chOff x="1862937" y="2021491"/>
            <a:chExt cx="558000" cy="1163347"/>
          </a:xfrm>
        </p:grpSpPr>
        <p:cxnSp>
          <p:nvCxnSpPr>
            <p:cNvPr id="13" name="Connecteur droit 21">
              <a:extLst>
                <a:ext uri="{FF2B5EF4-FFF2-40B4-BE49-F238E27FC236}">
                  <a16:creationId xmlns:a16="http://schemas.microsoft.com/office/drawing/2014/main" id="{27E1F400-4884-1577-E536-0C18D9BDF4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22">
              <a:extLst>
                <a:ext uri="{FF2B5EF4-FFF2-40B4-BE49-F238E27FC236}">
                  <a16:creationId xmlns:a16="http://schemas.microsoft.com/office/drawing/2014/main" id="{FE14D48E-66F4-B60C-D641-090D63516087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Image 54">
            <a:extLst>
              <a:ext uri="{FF2B5EF4-FFF2-40B4-BE49-F238E27FC236}">
                <a16:creationId xmlns:a16="http://schemas.microsoft.com/office/drawing/2014/main" id="{E5D188A4-E950-6BD1-2DE7-3E952908647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8453" y="3768903"/>
            <a:ext cx="2177444" cy="12248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Image 55">
            <a:extLst>
              <a:ext uri="{FF2B5EF4-FFF2-40B4-BE49-F238E27FC236}">
                <a16:creationId xmlns:a16="http://schemas.microsoft.com/office/drawing/2014/main" id="{8769A51A-9EA3-EA68-37CC-007D5BCD09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8433" y="3768903"/>
            <a:ext cx="1946635" cy="12248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F85F15BD-DE26-BF21-2B5C-2376911F22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1" t="27900" r="26803"/>
          <a:stretch/>
        </p:blipFill>
        <p:spPr bwMode="auto">
          <a:xfrm>
            <a:off x="7576276" y="3768903"/>
            <a:ext cx="1424505" cy="12190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5210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425A515-D0DF-C370-A876-3518B96ED2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04" y="3027661"/>
            <a:ext cx="396937" cy="39693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B0A41A7-4917-6FBC-CD44-3021987E5CCC}"/>
              </a:ext>
            </a:extLst>
          </p:cNvPr>
          <p:cNvSpPr txBox="1"/>
          <p:nvPr/>
        </p:nvSpPr>
        <p:spPr>
          <a:xfrm>
            <a:off x="1257601" y="3041464"/>
            <a:ext cx="2509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Voluntariado Científico</a:t>
            </a:r>
          </a:p>
        </p:txBody>
      </p:sp>
      <p:pic>
        <p:nvPicPr>
          <p:cNvPr id="9" name="Imagen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5EDAE3E-2A12-84AE-8C2E-25E2FA6468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96"/>
            <a:ext cx="833814" cy="833814"/>
          </a:xfrm>
          <a:prstGeom prst="rect">
            <a:avLst/>
          </a:prstGeom>
        </p:spPr>
      </p:pic>
      <p:sp>
        <p:nvSpPr>
          <p:cNvPr id="10" name="Titre 19">
            <a:extLst>
              <a:ext uri="{FF2B5EF4-FFF2-40B4-BE49-F238E27FC236}">
                <a16:creationId xmlns:a16="http://schemas.microsoft.com/office/drawing/2014/main" id="{32618DD9-31C1-E390-0298-0556F2216E86}"/>
              </a:ext>
            </a:extLst>
          </p:cNvPr>
          <p:cNvSpPr txBox="1">
            <a:spLocks/>
          </p:cNvSpPr>
          <p:nvPr/>
        </p:nvSpPr>
        <p:spPr>
          <a:xfrm>
            <a:off x="2351788" y="319087"/>
            <a:ext cx="5829461" cy="307777"/>
          </a:xfrm>
          <a:prstGeom prst="rect">
            <a:avLst/>
          </a:prstGeom>
        </p:spPr>
        <p:txBody>
          <a:bodyPr vert="horz" wrap="square" lIns="91440" tIns="0" rIns="9144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700" kern="1200" cap="all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FR" sz="2000" dirty="0" err="1"/>
              <a:t>Cuidado</a:t>
            </a:r>
            <a:r>
              <a:rPr lang="fr-FR" sz="2000" dirty="0"/>
              <a:t> del medio - VOLUNTARIADO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C08D9E5-313E-FC29-D0D6-AAFA5CCEA10C}"/>
              </a:ext>
            </a:extLst>
          </p:cNvPr>
          <p:cNvSpPr txBox="1"/>
          <p:nvPr/>
        </p:nvSpPr>
        <p:spPr>
          <a:xfrm>
            <a:off x="1233874" y="1141698"/>
            <a:ext cx="23686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Limpieza del entorno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3048549-342C-680A-A855-663944A557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52" y="1146213"/>
            <a:ext cx="373968" cy="41600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2853B45-CF2D-34C0-29F5-4EE8E4C3BE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191" y="1024619"/>
            <a:ext cx="1879615" cy="14039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7A54112-C9D8-9338-2B7F-401BF9B44C3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9846"/>
          <a:stretch/>
        </p:blipFill>
        <p:spPr>
          <a:xfrm>
            <a:off x="7014768" y="1024618"/>
            <a:ext cx="2000506" cy="14039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5" name="Groupe 22">
            <a:extLst>
              <a:ext uri="{FF2B5EF4-FFF2-40B4-BE49-F238E27FC236}">
                <a16:creationId xmlns:a16="http://schemas.microsoft.com/office/drawing/2014/main" id="{A4BF32EE-CC98-1478-C7B2-42195D263D1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987466" y="859050"/>
            <a:ext cx="558006" cy="1499666"/>
            <a:chOff x="1862937" y="2021491"/>
            <a:chExt cx="558000" cy="1163347"/>
          </a:xfrm>
        </p:grpSpPr>
        <p:cxnSp>
          <p:nvCxnSpPr>
            <p:cNvPr id="16" name="Connecteur droit 21">
              <a:extLst>
                <a:ext uri="{FF2B5EF4-FFF2-40B4-BE49-F238E27FC236}">
                  <a16:creationId xmlns:a16="http://schemas.microsoft.com/office/drawing/2014/main" id="{51B098CD-EAA8-A75C-C10A-FE16981D554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22">
              <a:extLst>
                <a:ext uri="{FF2B5EF4-FFF2-40B4-BE49-F238E27FC236}">
                  <a16:creationId xmlns:a16="http://schemas.microsoft.com/office/drawing/2014/main" id="{A611B064-C072-520C-9492-ABE1A818B0B2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A88E5C6-CC79-B00E-E0EB-0736E16F12B3}"/>
              </a:ext>
            </a:extLst>
          </p:cNvPr>
          <p:cNvSpPr txBox="1"/>
          <p:nvPr/>
        </p:nvSpPr>
        <p:spPr>
          <a:xfrm>
            <a:off x="3443189" y="1339475"/>
            <a:ext cx="156929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- Limpieza de zonas </a:t>
            </a:r>
          </a:p>
          <a:p>
            <a:pPr algn="r"/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periurbanas</a:t>
            </a:r>
          </a:p>
          <a:p>
            <a:endParaRPr lang="es-ES" sz="14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C19B772-907F-4500-2CCE-DF61AF6831C4}"/>
              </a:ext>
            </a:extLst>
          </p:cNvPr>
          <p:cNvSpPr txBox="1"/>
          <p:nvPr/>
        </p:nvSpPr>
        <p:spPr>
          <a:xfrm>
            <a:off x="3386904" y="3244953"/>
            <a:ext cx="1879615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Trabajo de campo</a:t>
            </a:r>
          </a:p>
          <a:p>
            <a:pPr marL="171450" indent="-171450" algn="r">
              <a:buFontTx/>
              <a:buChar char="-"/>
            </a:pPr>
            <a:r>
              <a:rPr lang="es-ES" sz="12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Reuniones con investigadores</a:t>
            </a:r>
          </a:p>
          <a:p>
            <a:pPr marL="171450" indent="-171450" algn="r">
              <a:buFontTx/>
              <a:buChar char="-"/>
            </a:pPr>
            <a:endParaRPr lang="es-ES" sz="12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endParaRPr lang="es-ES" sz="14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grpSp>
        <p:nvGrpSpPr>
          <p:cNvPr id="4" name="Groupe 22">
            <a:extLst>
              <a:ext uri="{FF2B5EF4-FFF2-40B4-BE49-F238E27FC236}">
                <a16:creationId xmlns:a16="http://schemas.microsoft.com/office/drawing/2014/main" id="{7A743D69-1DB3-0B95-0206-3275973350B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237683" y="2743472"/>
            <a:ext cx="558006" cy="1499667"/>
            <a:chOff x="1862937" y="2021491"/>
            <a:chExt cx="558000" cy="1163347"/>
          </a:xfrm>
        </p:grpSpPr>
        <p:cxnSp>
          <p:nvCxnSpPr>
            <p:cNvPr id="6" name="Connecteur droit 21">
              <a:extLst>
                <a:ext uri="{FF2B5EF4-FFF2-40B4-BE49-F238E27FC236}">
                  <a16:creationId xmlns:a16="http://schemas.microsoft.com/office/drawing/2014/main" id="{3F1F3A77-E6AC-83A8-31C8-E6B25C4FCCA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141937" y="1742491"/>
              <a:ext cx="0" cy="55800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22">
              <a:extLst>
                <a:ext uri="{FF2B5EF4-FFF2-40B4-BE49-F238E27FC236}">
                  <a16:creationId xmlns:a16="http://schemas.microsoft.com/office/drawing/2014/main" id="{ABC08BAF-735E-5B93-D831-5AAD91696C3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286160" y="2599062"/>
              <a:ext cx="1163347" cy="820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Imagen 20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0E0C6367-C2E2-3006-93A2-2955CF1EDE9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3" t="15238" r="18348" b="15818"/>
          <a:stretch/>
        </p:blipFill>
        <p:spPr>
          <a:xfrm>
            <a:off x="5377152" y="2872578"/>
            <a:ext cx="3406762" cy="17911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6644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AINT-GOBAIN">
      <a:dk1>
        <a:srgbClr val="575756"/>
      </a:dk1>
      <a:lt1>
        <a:sysClr val="window" lastClr="FFFFFF"/>
      </a:lt1>
      <a:dk2>
        <a:srgbClr val="17428C"/>
      </a:dk2>
      <a:lt2>
        <a:srgbClr val="000000"/>
      </a:lt2>
      <a:accent1>
        <a:srgbClr val="CE1431"/>
      </a:accent1>
      <a:accent2>
        <a:srgbClr val="E5531A"/>
      </a:accent2>
      <a:accent3>
        <a:srgbClr val="67B9B0"/>
      </a:accent3>
      <a:accent4>
        <a:srgbClr val="219CDC"/>
      </a:accent4>
      <a:accent5>
        <a:srgbClr val="17428C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SAINT-GOBAIN">
      <a:dk1>
        <a:srgbClr val="575756"/>
      </a:dk1>
      <a:lt1>
        <a:sysClr val="window" lastClr="FFFFFF"/>
      </a:lt1>
      <a:dk2>
        <a:srgbClr val="17428C"/>
      </a:dk2>
      <a:lt2>
        <a:srgbClr val="000000"/>
      </a:lt2>
      <a:accent1>
        <a:srgbClr val="CE1431"/>
      </a:accent1>
      <a:accent2>
        <a:srgbClr val="E5531A"/>
      </a:accent2>
      <a:accent3>
        <a:srgbClr val="67B9B0"/>
      </a:accent3>
      <a:accent4>
        <a:srgbClr val="219CDC"/>
      </a:accent4>
      <a:accent5>
        <a:srgbClr val="17428C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4_Thème Office">
  <a:themeElements>
    <a:clrScheme name="SAINT-GOBAIN">
      <a:dk1>
        <a:srgbClr val="575756"/>
      </a:dk1>
      <a:lt1>
        <a:sysClr val="window" lastClr="FFFFFF"/>
      </a:lt1>
      <a:dk2>
        <a:srgbClr val="17428C"/>
      </a:dk2>
      <a:lt2>
        <a:srgbClr val="000000"/>
      </a:lt2>
      <a:accent1>
        <a:srgbClr val="CE1431"/>
      </a:accent1>
      <a:accent2>
        <a:srgbClr val="E5531A"/>
      </a:accent2>
      <a:accent3>
        <a:srgbClr val="67B9B0"/>
      </a:accent3>
      <a:accent4>
        <a:srgbClr val="219CDC"/>
      </a:accent4>
      <a:accent5>
        <a:srgbClr val="17428C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AINT-GOBAIN">
    <a:dk1>
      <a:srgbClr val="575756"/>
    </a:dk1>
    <a:lt1>
      <a:sysClr val="window" lastClr="FFFFFF"/>
    </a:lt1>
    <a:dk2>
      <a:srgbClr val="17428C"/>
    </a:dk2>
    <a:lt2>
      <a:srgbClr val="000000"/>
    </a:lt2>
    <a:accent1>
      <a:srgbClr val="CE1431"/>
    </a:accent1>
    <a:accent2>
      <a:srgbClr val="E5531A"/>
    </a:accent2>
    <a:accent3>
      <a:srgbClr val="67B9B0"/>
    </a:accent3>
    <a:accent4>
      <a:srgbClr val="219CDC"/>
    </a:accent4>
    <a:accent5>
      <a:srgbClr val="17428C"/>
    </a:accent5>
    <a:accent6>
      <a:srgbClr val="000000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5439</TotalTime>
  <Words>349</Words>
  <Application>Microsoft Office PowerPoint</Application>
  <PresentationFormat>Presentación en pantalla (16:9)</PresentationFormat>
  <Paragraphs>121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Liberation Sans</vt:lpstr>
      <vt:lpstr>Thème Office</vt:lpstr>
      <vt:lpstr>2_Thème Office</vt:lpstr>
      <vt:lpstr>4_Thème Office</vt:lpstr>
      <vt:lpstr>Presentación de PowerPoint</vt:lpstr>
      <vt:lpstr>Politica medio ambiental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¡Muchas 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Principes in Action</dc:title>
  <dc:creator>Utilisateur Windows</dc:creator>
  <cp:lastModifiedBy>Juan Antonio</cp:lastModifiedBy>
  <cp:revision>244</cp:revision>
  <cp:lastPrinted>2023-03-14T09:54:10Z</cp:lastPrinted>
  <dcterms:created xsi:type="dcterms:W3CDTF">2016-04-22T15:26:47Z</dcterms:created>
  <dcterms:modified xsi:type="dcterms:W3CDTF">2023-03-15T18:23:29Z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ed06422-c515-4a4e-a1f2-e6a0c0200eae_Enabled">
    <vt:lpwstr>true</vt:lpwstr>
  </property>
  <property fmtid="{D5CDD505-2E9C-101B-9397-08002B2CF9AE}" pid="3" name="MSIP_Label_ced06422-c515-4a4e-a1f2-e6a0c0200eae_SetDate">
    <vt:lpwstr>2022-11-09T19:07:12Z</vt:lpwstr>
  </property>
  <property fmtid="{D5CDD505-2E9C-101B-9397-08002B2CF9AE}" pid="4" name="MSIP_Label_ced06422-c515-4a4e-a1f2-e6a0c0200eae_Method">
    <vt:lpwstr>Standard</vt:lpwstr>
  </property>
  <property fmtid="{D5CDD505-2E9C-101B-9397-08002B2CF9AE}" pid="5" name="MSIP_Label_ced06422-c515-4a4e-a1f2-e6a0c0200eae_Name">
    <vt:lpwstr>Unclassifed</vt:lpwstr>
  </property>
  <property fmtid="{D5CDD505-2E9C-101B-9397-08002B2CF9AE}" pid="6" name="MSIP_Label_ced06422-c515-4a4e-a1f2-e6a0c0200eae_SiteId">
    <vt:lpwstr>e339bd4b-2e3b-4035-a452-2112d502f2ff</vt:lpwstr>
  </property>
  <property fmtid="{D5CDD505-2E9C-101B-9397-08002B2CF9AE}" pid="7" name="MSIP_Label_ced06422-c515-4a4e-a1f2-e6a0c0200eae_ActionId">
    <vt:lpwstr>65597157-fd18-4eba-ad81-6048656b8255</vt:lpwstr>
  </property>
  <property fmtid="{D5CDD505-2E9C-101B-9397-08002B2CF9AE}" pid="8" name="MSIP_Label_ced06422-c515-4a4e-a1f2-e6a0c0200eae_ContentBits">
    <vt:lpwstr>0</vt:lpwstr>
  </property>
</Properties>
</file>