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482" r:id="rId2"/>
    <p:sldId id="1534" r:id="rId3"/>
    <p:sldId id="1590" r:id="rId4"/>
    <p:sldId id="2603" r:id="rId5"/>
    <p:sldId id="1251" r:id="rId6"/>
    <p:sldId id="1253" r:id="rId7"/>
    <p:sldId id="1074" r:id="rId8"/>
    <p:sldId id="2601" r:id="rId9"/>
    <p:sldId id="2605" r:id="rId10"/>
    <p:sldId id="1055" r:id="rId11"/>
    <p:sldId id="2608" r:id="rId12"/>
    <p:sldId id="2589" r:id="rId13"/>
    <p:sldId id="447" r:id="rId14"/>
    <p:sldId id="448" r:id="rId15"/>
    <p:sldId id="2592" r:id="rId16"/>
    <p:sldId id="2595" r:id="rId17"/>
    <p:sldId id="2613" r:id="rId18"/>
    <p:sldId id="2611" r:id="rId19"/>
    <p:sldId id="2610" r:id="rId20"/>
    <p:sldId id="2614" r:id="rId21"/>
    <p:sldId id="2615" r:id="rId22"/>
    <p:sldId id="2616" r:id="rId23"/>
    <p:sldId id="2596" r:id="rId24"/>
    <p:sldId id="290" r:id="rId25"/>
    <p:sldId id="2557" r:id="rId26"/>
    <p:sldId id="590" r:id="rId27"/>
    <p:sldId id="352" r:id="rId28"/>
    <p:sldId id="2573" r:id="rId29"/>
    <p:sldId id="1053" r:id="rId30"/>
    <p:sldId id="271" r:id="rId31"/>
    <p:sldId id="1077" r:id="rId32"/>
    <p:sldId id="2612" r:id="rId33"/>
  </p:sldIdLst>
  <p:sldSz cx="12192000" cy="6858000"/>
  <p:notesSz cx="7102475" cy="9388475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57A3"/>
    <a:srgbClr val="BED5EF"/>
    <a:srgbClr val="689DDA"/>
    <a:srgbClr val="171791"/>
    <a:srgbClr val="CCECFF"/>
    <a:srgbClr val="4F81BD"/>
    <a:srgbClr val="F5F5F5"/>
    <a:srgbClr val="6A9BD3"/>
    <a:srgbClr val="0083AC"/>
    <a:srgbClr val="0620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3706" autoAdjust="0"/>
  </p:normalViewPr>
  <p:slideViewPr>
    <p:cSldViewPr>
      <p:cViewPr varScale="1">
        <p:scale>
          <a:sx n="78" d="100"/>
          <a:sy n="78" d="100"/>
        </p:scale>
        <p:origin x="787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268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A33A02-3ACD-4943-AEC2-66AC7308F497}" type="doc">
      <dgm:prSet loTypeId="urn:microsoft.com/office/officeart/2005/8/layout/hierarchy3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3FC01CA-E557-4DCE-9984-CABD757932F6}">
      <dgm:prSet/>
      <dgm:spPr>
        <a:solidFill>
          <a:srgbClr val="1F57A3"/>
        </a:solidFill>
      </dgm:spPr>
      <dgm:t>
        <a:bodyPr/>
        <a:lstStyle/>
        <a:p>
          <a:pPr algn="ctr"/>
          <a:r>
            <a:rPr lang="es-ES" i="1" dirty="0"/>
            <a:t>¿Es capaz de detectar y gestionar un incidente de seguridad, informando de forma adecuada a </a:t>
          </a:r>
          <a:r>
            <a:rPr lang="es-ES" i="1" dirty="0" err="1"/>
            <a:t>stakeholders</a:t>
          </a:r>
          <a:r>
            <a:rPr lang="es-ES" i="1" dirty="0"/>
            <a:t> y valorando el impacto en su entidad?</a:t>
          </a:r>
          <a:endParaRPr lang="es-ES" dirty="0"/>
        </a:p>
      </dgm:t>
    </dgm:pt>
    <dgm:pt modelId="{2D50B35A-9812-4E68-8E38-489D1BB2657D}" type="parTrans" cxnId="{FF505AAA-6DA7-4CEA-AE23-9FD8A50EE952}">
      <dgm:prSet/>
      <dgm:spPr/>
      <dgm:t>
        <a:bodyPr/>
        <a:lstStyle/>
        <a:p>
          <a:pPr algn="ctr"/>
          <a:endParaRPr lang="es-ES"/>
        </a:p>
      </dgm:t>
    </dgm:pt>
    <dgm:pt modelId="{7815B234-48F0-4C25-9CCC-D766CD140104}" type="sibTrans" cxnId="{FF505AAA-6DA7-4CEA-AE23-9FD8A50EE952}">
      <dgm:prSet/>
      <dgm:spPr/>
      <dgm:t>
        <a:bodyPr/>
        <a:lstStyle/>
        <a:p>
          <a:pPr algn="ctr"/>
          <a:endParaRPr lang="es-ES"/>
        </a:p>
      </dgm:t>
    </dgm:pt>
    <dgm:pt modelId="{0EE04647-698A-4CF4-B536-57930658C2F6}">
      <dgm:prSet/>
      <dgm:spPr>
        <a:solidFill>
          <a:srgbClr val="1F57A3"/>
        </a:solidFill>
      </dgm:spPr>
      <dgm:t>
        <a:bodyPr/>
        <a:lstStyle/>
        <a:p>
          <a:pPr algn="ctr"/>
          <a:r>
            <a:rPr lang="es-ES" dirty="0"/>
            <a:t>¿Sus datos o sus sistemas de información han sido comprometidos en los últimos 6 meses?</a:t>
          </a:r>
        </a:p>
      </dgm:t>
    </dgm:pt>
    <dgm:pt modelId="{993B67FE-FA1A-431A-A92D-7E5DA1F326B6}" type="parTrans" cxnId="{B81DCE4D-804E-471A-83CF-D382E76E246D}">
      <dgm:prSet/>
      <dgm:spPr/>
      <dgm:t>
        <a:bodyPr/>
        <a:lstStyle/>
        <a:p>
          <a:pPr algn="ctr"/>
          <a:endParaRPr lang="es-ES"/>
        </a:p>
      </dgm:t>
    </dgm:pt>
    <dgm:pt modelId="{DA8298E1-264D-4FE8-B6A3-B73741CDF010}" type="sibTrans" cxnId="{B81DCE4D-804E-471A-83CF-D382E76E246D}">
      <dgm:prSet/>
      <dgm:spPr/>
      <dgm:t>
        <a:bodyPr/>
        <a:lstStyle/>
        <a:p>
          <a:pPr algn="ctr"/>
          <a:endParaRPr lang="es-ES"/>
        </a:p>
      </dgm:t>
    </dgm:pt>
    <dgm:pt modelId="{9D2A6B2B-D7BA-4329-93B1-58CED43D6524}" type="pres">
      <dgm:prSet presAssocID="{CFA33A02-3ACD-4943-AEC2-66AC7308F49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AA1093C-90B9-4EA8-AE79-014326DBA045}" type="pres">
      <dgm:prSet presAssocID="{63FC01CA-E557-4DCE-9984-CABD757932F6}" presName="root" presStyleCnt="0"/>
      <dgm:spPr/>
    </dgm:pt>
    <dgm:pt modelId="{07ED223F-F161-4779-A816-EE8A440A7D86}" type="pres">
      <dgm:prSet presAssocID="{63FC01CA-E557-4DCE-9984-CABD757932F6}" presName="rootComposite" presStyleCnt="0"/>
      <dgm:spPr/>
    </dgm:pt>
    <dgm:pt modelId="{62D42C30-B8CD-40D2-B43E-75D438C1A949}" type="pres">
      <dgm:prSet presAssocID="{63FC01CA-E557-4DCE-9984-CABD757932F6}" presName="rootText" presStyleLbl="node1" presStyleIdx="0" presStyleCnt="2" custScaleX="89636" custLinFactNeighborX="63675" custLinFactNeighborY="44"/>
      <dgm:spPr/>
    </dgm:pt>
    <dgm:pt modelId="{5A65D2FD-4BC4-4B81-8D93-E6CCF71E3B3E}" type="pres">
      <dgm:prSet presAssocID="{63FC01CA-E557-4DCE-9984-CABD757932F6}" presName="rootConnector" presStyleLbl="node1" presStyleIdx="0" presStyleCnt="2"/>
      <dgm:spPr/>
    </dgm:pt>
    <dgm:pt modelId="{D6B05BD4-3008-46FA-9BC7-33F0A6EC5D20}" type="pres">
      <dgm:prSet presAssocID="{63FC01CA-E557-4DCE-9984-CABD757932F6}" presName="childShape" presStyleCnt="0"/>
      <dgm:spPr/>
    </dgm:pt>
    <dgm:pt modelId="{A282B6BC-E031-4127-A19B-B639B2BCB3C7}" type="pres">
      <dgm:prSet presAssocID="{0EE04647-698A-4CF4-B536-57930658C2F6}" presName="root" presStyleCnt="0"/>
      <dgm:spPr/>
    </dgm:pt>
    <dgm:pt modelId="{A5CE79CE-33C5-4FFC-A4A9-F34A548D9C3B}" type="pres">
      <dgm:prSet presAssocID="{0EE04647-698A-4CF4-B536-57930658C2F6}" presName="rootComposite" presStyleCnt="0"/>
      <dgm:spPr/>
    </dgm:pt>
    <dgm:pt modelId="{0546EC04-A320-4638-948B-586753BB6FFC}" type="pres">
      <dgm:prSet presAssocID="{0EE04647-698A-4CF4-B536-57930658C2F6}" presName="rootText" presStyleLbl="node1" presStyleIdx="1" presStyleCnt="2" custScaleX="98617" custLinFactNeighborX="45016" custLinFactNeighborY="1273"/>
      <dgm:spPr/>
    </dgm:pt>
    <dgm:pt modelId="{A0BE7F77-7869-4078-A7C7-95D13F2AF91F}" type="pres">
      <dgm:prSet presAssocID="{0EE04647-698A-4CF4-B536-57930658C2F6}" presName="rootConnector" presStyleLbl="node1" presStyleIdx="1" presStyleCnt="2"/>
      <dgm:spPr/>
    </dgm:pt>
    <dgm:pt modelId="{FB6D67B2-1561-41CF-B6FF-3CC4F0A6135D}" type="pres">
      <dgm:prSet presAssocID="{0EE04647-698A-4CF4-B536-57930658C2F6}" presName="childShape" presStyleCnt="0"/>
      <dgm:spPr/>
    </dgm:pt>
  </dgm:ptLst>
  <dgm:cxnLst>
    <dgm:cxn modelId="{B668CE0D-AF23-4B4B-9F4C-CAF3E1AD561F}" type="presOf" srcId="{63FC01CA-E557-4DCE-9984-CABD757932F6}" destId="{62D42C30-B8CD-40D2-B43E-75D438C1A949}" srcOrd="0" destOrd="0" presId="urn:microsoft.com/office/officeart/2005/8/layout/hierarchy3"/>
    <dgm:cxn modelId="{916E6B3F-02A5-407D-8736-D820B8772B9B}" type="presOf" srcId="{CFA33A02-3ACD-4943-AEC2-66AC7308F497}" destId="{9D2A6B2B-D7BA-4329-93B1-58CED43D6524}" srcOrd="0" destOrd="0" presId="urn:microsoft.com/office/officeart/2005/8/layout/hierarchy3"/>
    <dgm:cxn modelId="{504AC663-24D6-4E60-887E-3942A7AF06F4}" type="presOf" srcId="{0EE04647-698A-4CF4-B536-57930658C2F6}" destId="{A0BE7F77-7869-4078-A7C7-95D13F2AF91F}" srcOrd="1" destOrd="0" presId="urn:microsoft.com/office/officeart/2005/8/layout/hierarchy3"/>
    <dgm:cxn modelId="{B81DCE4D-804E-471A-83CF-D382E76E246D}" srcId="{CFA33A02-3ACD-4943-AEC2-66AC7308F497}" destId="{0EE04647-698A-4CF4-B536-57930658C2F6}" srcOrd="1" destOrd="0" parTransId="{993B67FE-FA1A-431A-A92D-7E5DA1F326B6}" sibTransId="{DA8298E1-264D-4FE8-B6A3-B73741CDF010}"/>
    <dgm:cxn modelId="{DD5E1F6F-69E8-4BE9-8867-01547E3EBDAE}" type="presOf" srcId="{63FC01CA-E557-4DCE-9984-CABD757932F6}" destId="{5A65D2FD-4BC4-4B81-8D93-E6CCF71E3B3E}" srcOrd="1" destOrd="0" presId="urn:microsoft.com/office/officeart/2005/8/layout/hierarchy3"/>
    <dgm:cxn modelId="{FF505AAA-6DA7-4CEA-AE23-9FD8A50EE952}" srcId="{CFA33A02-3ACD-4943-AEC2-66AC7308F497}" destId="{63FC01CA-E557-4DCE-9984-CABD757932F6}" srcOrd="0" destOrd="0" parTransId="{2D50B35A-9812-4E68-8E38-489D1BB2657D}" sibTransId="{7815B234-48F0-4C25-9CCC-D766CD140104}"/>
    <dgm:cxn modelId="{97449AC4-54F9-446D-A9C0-F18167CEA0AF}" type="presOf" srcId="{0EE04647-698A-4CF4-B536-57930658C2F6}" destId="{0546EC04-A320-4638-948B-586753BB6FFC}" srcOrd="0" destOrd="0" presId="urn:microsoft.com/office/officeart/2005/8/layout/hierarchy3"/>
    <dgm:cxn modelId="{9668FD32-2DC3-4400-9447-06028EB4F576}" type="presParOf" srcId="{9D2A6B2B-D7BA-4329-93B1-58CED43D6524}" destId="{FAA1093C-90B9-4EA8-AE79-014326DBA045}" srcOrd="0" destOrd="0" presId="urn:microsoft.com/office/officeart/2005/8/layout/hierarchy3"/>
    <dgm:cxn modelId="{921F86C5-D24D-4498-9BDC-42487193400C}" type="presParOf" srcId="{FAA1093C-90B9-4EA8-AE79-014326DBA045}" destId="{07ED223F-F161-4779-A816-EE8A440A7D86}" srcOrd="0" destOrd="0" presId="urn:microsoft.com/office/officeart/2005/8/layout/hierarchy3"/>
    <dgm:cxn modelId="{B21E1CC2-EAA2-4FD4-A09B-D40D0FBBCC58}" type="presParOf" srcId="{07ED223F-F161-4779-A816-EE8A440A7D86}" destId="{62D42C30-B8CD-40D2-B43E-75D438C1A949}" srcOrd="0" destOrd="0" presId="urn:microsoft.com/office/officeart/2005/8/layout/hierarchy3"/>
    <dgm:cxn modelId="{4831464F-F5BB-4DCE-9CCC-14F700138593}" type="presParOf" srcId="{07ED223F-F161-4779-A816-EE8A440A7D86}" destId="{5A65D2FD-4BC4-4B81-8D93-E6CCF71E3B3E}" srcOrd="1" destOrd="0" presId="urn:microsoft.com/office/officeart/2005/8/layout/hierarchy3"/>
    <dgm:cxn modelId="{3C1EF47F-84E9-4A72-97D5-850D3D909AFD}" type="presParOf" srcId="{FAA1093C-90B9-4EA8-AE79-014326DBA045}" destId="{D6B05BD4-3008-46FA-9BC7-33F0A6EC5D20}" srcOrd="1" destOrd="0" presId="urn:microsoft.com/office/officeart/2005/8/layout/hierarchy3"/>
    <dgm:cxn modelId="{84A958C3-DC11-40ED-9260-F34CA26011BC}" type="presParOf" srcId="{9D2A6B2B-D7BA-4329-93B1-58CED43D6524}" destId="{A282B6BC-E031-4127-A19B-B639B2BCB3C7}" srcOrd="1" destOrd="0" presId="urn:microsoft.com/office/officeart/2005/8/layout/hierarchy3"/>
    <dgm:cxn modelId="{29F37039-05C7-4DB6-8C87-D3BA381453FF}" type="presParOf" srcId="{A282B6BC-E031-4127-A19B-B639B2BCB3C7}" destId="{A5CE79CE-33C5-4FFC-A4A9-F34A548D9C3B}" srcOrd="0" destOrd="0" presId="urn:microsoft.com/office/officeart/2005/8/layout/hierarchy3"/>
    <dgm:cxn modelId="{54ADB724-7FE9-4DDC-9D4B-5DE09C06B002}" type="presParOf" srcId="{A5CE79CE-33C5-4FFC-A4A9-F34A548D9C3B}" destId="{0546EC04-A320-4638-948B-586753BB6FFC}" srcOrd="0" destOrd="0" presId="urn:microsoft.com/office/officeart/2005/8/layout/hierarchy3"/>
    <dgm:cxn modelId="{89B3DED2-FD92-495F-808A-1BB81E7691DD}" type="presParOf" srcId="{A5CE79CE-33C5-4FFC-A4A9-F34A548D9C3B}" destId="{A0BE7F77-7869-4078-A7C7-95D13F2AF91F}" srcOrd="1" destOrd="0" presId="urn:microsoft.com/office/officeart/2005/8/layout/hierarchy3"/>
    <dgm:cxn modelId="{F4163AC1-882E-4B63-8F49-45D76C8BBA4B}" type="presParOf" srcId="{A282B6BC-E031-4127-A19B-B639B2BCB3C7}" destId="{FB6D67B2-1561-41CF-B6FF-3CC4F0A6135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11FBCF-E31B-4B1A-8F9D-7C2ADE0A1527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934006C5-718D-4FA0-8E8F-C656E586AF79}">
      <dgm:prSet phldrT="[Texto]"/>
      <dgm:spPr>
        <a:solidFill>
          <a:srgbClr val="00B0F0"/>
        </a:solidFill>
        <a:ln>
          <a:noFill/>
        </a:ln>
      </dgm:spPr>
      <dgm:t>
        <a:bodyPr/>
        <a:lstStyle/>
        <a:p>
          <a:r>
            <a:rPr lang="es-MX" dirty="0">
              <a:solidFill>
                <a:schemeClr val="bg1"/>
              </a:solidFill>
            </a:rPr>
            <a:t>Do</a:t>
          </a:r>
          <a:endParaRPr lang="es-ES" dirty="0">
            <a:solidFill>
              <a:schemeClr val="bg1"/>
            </a:solidFill>
          </a:endParaRPr>
        </a:p>
      </dgm:t>
    </dgm:pt>
    <dgm:pt modelId="{5D5EF9E4-4723-42C0-B4E7-14768A4CF0F8}" type="parTrans" cxnId="{E804031B-0551-456F-9918-28DD4BFF3722}">
      <dgm:prSet/>
      <dgm:spPr/>
      <dgm:t>
        <a:bodyPr/>
        <a:lstStyle/>
        <a:p>
          <a:endParaRPr lang="es-ES"/>
        </a:p>
      </dgm:t>
    </dgm:pt>
    <dgm:pt modelId="{69565019-AC43-4FE9-8038-2B1DA933D1F8}" type="sibTrans" cxnId="{E804031B-0551-456F-9918-28DD4BFF3722}">
      <dgm:prSet/>
      <dgm:spPr/>
      <dgm:t>
        <a:bodyPr/>
        <a:lstStyle/>
        <a:p>
          <a:endParaRPr lang="es-ES"/>
        </a:p>
      </dgm:t>
    </dgm:pt>
    <dgm:pt modelId="{48D50186-A37E-466C-BC9C-B46CB0CED99A}">
      <dgm:prSet phldrT="[Texto]"/>
      <dgm:spPr>
        <a:solidFill>
          <a:srgbClr val="00B0F0"/>
        </a:solidFill>
      </dgm:spPr>
      <dgm:t>
        <a:bodyPr/>
        <a:lstStyle/>
        <a:p>
          <a:r>
            <a:rPr lang="es-MX" dirty="0"/>
            <a:t>Check</a:t>
          </a:r>
          <a:endParaRPr lang="es-ES" dirty="0"/>
        </a:p>
      </dgm:t>
    </dgm:pt>
    <dgm:pt modelId="{020FA36A-40CF-4B25-BE8A-F805316EFA94}" type="parTrans" cxnId="{37107530-1CB6-4324-B8B7-79C7F1475EB2}">
      <dgm:prSet/>
      <dgm:spPr/>
      <dgm:t>
        <a:bodyPr/>
        <a:lstStyle/>
        <a:p>
          <a:endParaRPr lang="es-ES"/>
        </a:p>
      </dgm:t>
    </dgm:pt>
    <dgm:pt modelId="{79AAEE36-AF87-459B-BC77-B6AA89D545A6}" type="sibTrans" cxnId="{37107530-1CB6-4324-B8B7-79C7F1475EB2}">
      <dgm:prSet/>
      <dgm:spPr/>
      <dgm:t>
        <a:bodyPr/>
        <a:lstStyle/>
        <a:p>
          <a:endParaRPr lang="es-ES"/>
        </a:p>
      </dgm:t>
    </dgm:pt>
    <dgm:pt modelId="{BE19E614-3158-4CF6-94C6-FF7C3924307D}">
      <dgm:prSet phldrT="[Texto]"/>
      <dgm:spPr>
        <a:solidFill>
          <a:srgbClr val="00B0F0"/>
        </a:solidFill>
        <a:ln>
          <a:noFill/>
        </a:ln>
      </dgm:spPr>
      <dgm:t>
        <a:bodyPr/>
        <a:lstStyle/>
        <a:p>
          <a:r>
            <a:rPr lang="es-MX" dirty="0">
              <a:solidFill>
                <a:schemeClr val="bg1"/>
              </a:solidFill>
            </a:rPr>
            <a:t>Act</a:t>
          </a:r>
          <a:endParaRPr lang="es-ES" dirty="0">
            <a:solidFill>
              <a:schemeClr val="bg1"/>
            </a:solidFill>
          </a:endParaRPr>
        </a:p>
      </dgm:t>
    </dgm:pt>
    <dgm:pt modelId="{B93BD6E4-06EA-4CBE-ACC9-ADB368CF271B}" type="parTrans" cxnId="{0E0FECE4-D204-4DDB-A89D-7C753D3D97BA}">
      <dgm:prSet/>
      <dgm:spPr/>
      <dgm:t>
        <a:bodyPr/>
        <a:lstStyle/>
        <a:p>
          <a:endParaRPr lang="es-ES"/>
        </a:p>
      </dgm:t>
    </dgm:pt>
    <dgm:pt modelId="{C13EC708-5517-4E58-AA5F-DD24E80B7742}" type="sibTrans" cxnId="{0E0FECE4-D204-4DDB-A89D-7C753D3D97BA}">
      <dgm:prSet/>
      <dgm:spPr/>
      <dgm:t>
        <a:bodyPr/>
        <a:lstStyle/>
        <a:p>
          <a:endParaRPr lang="es-ES"/>
        </a:p>
      </dgm:t>
    </dgm:pt>
    <dgm:pt modelId="{7B857D37-08DD-4309-BD0E-EA4CAFB20845}">
      <dgm:prSet/>
      <dgm:spPr>
        <a:solidFill>
          <a:srgbClr val="00B0F0"/>
        </a:solidFill>
        <a:ln>
          <a:noFill/>
        </a:ln>
      </dgm:spPr>
      <dgm:t>
        <a:bodyPr/>
        <a:lstStyle/>
        <a:p>
          <a:r>
            <a:rPr lang="es-MX" dirty="0">
              <a:solidFill>
                <a:schemeClr val="bg1"/>
              </a:solidFill>
            </a:rPr>
            <a:t>Plan</a:t>
          </a:r>
          <a:endParaRPr lang="es-ES" dirty="0">
            <a:solidFill>
              <a:schemeClr val="bg1"/>
            </a:solidFill>
          </a:endParaRPr>
        </a:p>
      </dgm:t>
    </dgm:pt>
    <dgm:pt modelId="{4B3B3A8B-53A5-4F76-8389-59804AADCF63}" type="parTrans" cxnId="{F80E91A3-9EB5-437E-84C2-20DBA73AD85F}">
      <dgm:prSet/>
      <dgm:spPr/>
      <dgm:t>
        <a:bodyPr/>
        <a:lstStyle/>
        <a:p>
          <a:endParaRPr lang="es-ES"/>
        </a:p>
      </dgm:t>
    </dgm:pt>
    <dgm:pt modelId="{6540066E-99EC-4956-B4D0-7FC55835E5DF}" type="sibTrans" cxnId="{F80E91A3-9EB5-437E-84C2-20DBA73AD85F}">
      <dgm:prSet/>
      <dgm:spPr/>
      <dgm:t>
        <a:bodyPr/>
        <a:lstStyle/>
        <a:p>
          <a:endParaRPr lang="es-ES"/>
        </a:p>
      </dgm:t>
    </dgm:pt>
    <dgm:pt modelId="{3628E57B-626E-4F00-AF4B-7DD9C343BA6D}" type="pres">
      <dgm:prSet presAssocID="{4411FBCF-E31B-4B1A-8F9D-7C2ADE0A1527}" presName="compositeShape" presStyleCnt="0">
        <dgm:presLayoutVars>
          <dgm:chMax val="7"/>
          <dgm:dir/>
          <dgm:resizeHandles val="exact"/>
        </dgm:presLayoutVars>
      </dgm:prSet>
      <dgm:spPr/>
    </dgm:pt>
    <dgm:pt modelId="{39A60B0A-2631-4936-9A6F-1A230D625AE8}" type="pres">
      <dgm:prSet presAssocID="{4411FBCF-E31B-4B1A-8F9D-7C2ADE0A1527}" presName="wedge1" presStyleLbl="node1" presStyleIdx="0" presStyleCnt="4"/>
      <dgm:spPr/>
    </dgm:pt>
    <dgm:pt modelId="{857E72E2-C661-4BE7-8F66-35681D17C1C2}" type="pres">
      <dgm:prSet presAssocID="{4411FBCF-E31B-4B1A-8F9D-7C2ADE0A1527}" presName="dummy1a" presStyleCnt="0"/>
      <dgm:spPr/>
    </dgm:pt>
    <dgm:pt modelId="{229680A5-0419-4C4E-8900-872AB3EAA6D6}" type="pres">
      <dgm:prSet presAssocID="{4411FBCF-E31B-4B1A-8F9D-7C2ADE0A1527}" presName="dummy1b" presStyleCnt="0"/>
      <dgm:spPr/>
    </dgm:pt>
    <dgm:pt modelId="{9BA4EF09-C7FB-4111-9A65-C8AC47FD7176}" type="pres">
      <dgm:prSet presAssocID="{4411FBCF-E31B-4B1A-8F9D-7C2ADE0A1527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B281884-0E21-4114-A024-C0090EEA02AE}" type="pres">
      <dgm:prSet presAssocID="{4411FBCF-E31B-4B1A-8F9D-7C2ADE0A1527}" presName="wedge2" presStyleLbl="node1" presStyleIdx="1" presStyleCnt="4"/>
      <dgm:spPr/>
    </dgm:pt>
    <dgm:pt modelId="{796EA6A7-C430-41D7-8886-CF5C4972CC6D}" type="pres">
      <dgm:prSet presAssocID="{4411FBCF-E31B-4B1A-8F9D-7C2ADE0A1527}" presName="dummy2a" presStyleCnt="0"/>
      <dgm:spPr/>
    </dgm:pt>
    <dgm:pt modelId="{4066CE05-665A-4936-9822-1BBA7A4FE219}" type="pres">
      <dgm:prSet presAssocID="{4411FBCF-E31B-4B1A-8F9D-7C2ADE0A1527}" presName="dummy2b" presStyleCnt="0"/>
      <dgm:spPr/>
    </dgm:pt>
    <dgm:pt modelId="{65164EE9-525B-4EC1-981A-3F575164650A}" type="pres">
      <dgm:prSet presAssocID="{4411FBCF-E31B-4B1A-8F9D-7C2ADE0A1527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BD885F4D-827D-495A-AEFC-AEFAECEC831E}" type="pres">
      <dgm:prSet presAssocID="{4411FBCF-E31B-4B1A-8F9D-7C2ADE0A1527}" presName="wedge3" presStyleLbl="node1" presStyleIdx="2" presStyleCnt="4"/>
      <dgm:spPr/>
    </dgm:pt>
    <dgm:pt modelId="{C6735384-D7D8-4CA4-B27A-30D770C43505}" type="pres">
      <dgm:prSet presAssocID="{4411FBCF-E31B-4B1A-8F9D-7C2ADE0A1527}" presName="dummy3a" presStyleCnt="0"/>
      <dgm:spPr/>
    </dgm:pt>
    <dgm:pt modelId="{70568B3D-099C-46A1-A059-95FE52DD04EB}" type="pres">
      <dgm:prSet presAssocID="{4411FBCF-E31B-4B1A-8F9D-7C2ADE0A1527}" presName="dummy3b" presStyleCnt="0"/>
      <dgm:spPr/>
    </dgm:pt>
    <dgm:pt modelId="{AFB34D06-20EB-4803-A8F0-7E863FCB01C7}" type="pres">
      <dgm:prSet presAssocID="{4411FBCF-E31B-4B1A-8F9D-7C2ADE0A1527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7D062F6-473C-4E09-8767-C88A10B9F459}" type="pres">
      <dgm:prSet presAssocID="{4411FBCF-E31B-4B1A-8F9D-7C2ADE0A1527}" presName="wedge4" presStyleLbl="node1" presStyleIdx="3" presStyleCnt="4"/>
      <dgm:spPr/>
    </dgm:pt>
    <dgm:pt modelId="{C41A8A51-EBD7-4A7B-B72D-1AFA20B42266}" type="pres">
      <dgm:prSet presAssocID="{4411FBCF-E31B-4B1A-8F9D-7C2ADE0A1527}" presName="dummy4a" presStyleCnt="0"/>
      <dgm:spPr/>
    </dgm:pt>
    <dgm:pt modelId="{FE195E88-65AA-4D7E-85AD-8A23E19B6E5D}" type="pres">
      <dgm:prSet presAssocID="{4411FBCF-E31B-4B1A-8F9D-7C2ADE0A1527}" presName="dummy4b" presStyleCnt="0"/>
      <dgm:spPr/>
    </dgm:pt>
    <dgm:pt modelId="{4ACE89A6-EAE7-4642-BE9E-1B555AC0D4C6}" type="pres">
      <dgm:prSet presAssocID="{4411FBCF-E31B-4B1A-8F9D-7C2ADE0A1527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B8AE2DF8-0BF7-44FD-90B8-C6CC8C265D26}" type="pres">
      <dgm:prSet presAssocID="{6540066E-99EC-4956-B4D0-7FC55835E5DF}" presName="arrowWedge1" presStyleLbl="fgSibTrans2D1" presStyleIdx="0" presStyleCnt="4"/>
      <dgm:spPr>
        <a:solidFill>
          <a:srgbClr val="AAB6C0"/>
        </a:solidFill>
      </dgm:spPr>
    </dgm:pt>
    <dgm:pt modelId="{71517A89-3C5B-48EE-9D2B-FD938FF9A691}" type="pres">
      <dgm:prSet presAssocID="{69565019-AC43-4FE9-8038-2B1DA933D1F8}" presName="arrowWedge2" presStyleLbl="fgSibTrans2D1" presStyleIdx="1" presStyleCnt="4"/>
      <dgm:spPr/>
    </dgm:pt>
    <dgm:pt modelId="{AC72AE21-B760-48AB-B726-AC63DB806529}" type="pres">
      <dgm:prSet presAssocID="{79AAEE36-AF87-459B-BC77-B6AA89D545A6}" presName="arrowWedge3" presStyleLbl="fgSibTrans2D1" presStyleIdx="2" presStyleCnt="4"/>
      <dgm:spPr/>
    </dgm:pt>
    <dgm:pt modelId="{BBABE5CA-3514-4512-830F-69249DFA2C01}" type="pres">
      <dgm:prSet presAssocID="{C13EC708-5517-4E58-AA5F-DD24E80B7742}" presName="arrowWedge4" presStyleLbl="fgSibTrans2D1" presStyleIdx="3" presStyleCnt="4"/>
      <dgm:spPr/>
    </dgm:pt>
  </dgm:ptLst>
  <dgm:cxnLst>
    <dgm:cxn modelId="{E804031B-0551-456F-9918-28DD4BFF3722}" srcId="{4411FBCF-E31B-4B1A-8F9D-7C2ADE0A1527}" destId="{934006C5-718D-4FA0-8E8F-C656E586AF79}" srcOrd="1" destOrd="0" parTransId="{5D5EF9E4-4723-42C0-B4E7-14768A4CF0F8}" sibTransId="{69565019-AC43-4FE9-8038-2B1DA933D1F8}"/>
    <dgm:cxn modelId="{56ADDD21-9A00-49A6-87B5-B5879589DFE3}" type="presOf" srcId="{BE19E614-3158-4CF6-94C6-FF7C3924307D}" destId="{4ACE89A6-EAE7-4642-BE9E-1B555AC0D4C6}" srcOrd="1" destOrd="0" presId="urn:microsoft.com/office/officeart/2005/8/layout/cycle8"/>
    <dgm:cxn modelId="{EB200327-1F63-43D9-820E-8BBC6CCBA38D}" type="presOf" srcId="{BE19E614-3158-4CF6-94C6-FF7C3924307D}" destId="{37D062F6-473C-4E09-8767-C88A10B9F459}" srcOrd="0" destOrd="0" presId="urn:microsoft.com/office/officeart/2005/8/layout/cycle8"/>
    <dgm:cxn modelId="{AACBDA2A-362A-41C1-AF7B-D320CCBE1395}" type="presOf" srcId="{934006C5-718D-4FA0-8E8F-C656E586AF79}" destId="{9B281884-0E21-4114-A024-C0090EEA02AE}" srcOrd="0" destOrd="0" presId="urn:microsoft.com/office/officeart/2005/8/layout/cycle8"/>
    <dgm:cxn modelId="{37107530-1CB6-4324-B8B7-79C7F1475EB2}" srcId="{4411FBCF-E31B-4B1A-8F9D-7C2ADE0A1527}" destId="{48D50186-A37E-466C-BC9C-B46CB0CED99A}" srcOrd="2" destOrd="0" parTransId="{020FA36A-40CF-4B25-BE8A-F805316EFA94}" sibTransId="{79AAEE36-AF87-459B-BC77-B6AA89D545A6}"/>
    <dgm:cxn modelId="{40B6DD34-9DB8-4553-AD5E-8AE62F99F8D1}" type="presOf" srcId="{7B857D37-08DD-4309-BD0E-EA4CAFB20845}" destId="{39A60B0A-2631-4936-9A6F-1A230D625AE8}" srcOrd="0" destOrd="0" presId="urn:microsoft.com/office/officeart/2005/8/layout/cycle8"/>
    <dgm:cxn modelId="{02EE466B-68A0-4D32-A973-4CDF68E6D37E}" type="presOf" srcId="{48D50186-A37E-466C-BC9C-B46CB0CED99A}" destId="{BD885F4D-827D-495A-AEFC-AEFAECEC831E}" srcOrd="0" destOrd="0" presId="urn:microsoft.com/office/officeart/2005/8/layout/cycle8"/>
    <dgm:cxn modelId="{300AC570-8F78-400B-90D5-3DFD59DCB83D}" type="presOf" srcId="{7B857D37-08DD-4309-BD0E-EA4CAFB20845}" destId="{9BA4EF09-C7FB-4111-9A65-C8AC47FD7176}" srcOrd="1" destOrd="0" presId="urn:microsoft.com/office/officeart/2005/8/layout/cycle8"/>
    <dgm:cxn modelId="{F6AFB39B-06BF-489E-BE3C-63F69B920F2B}" type="presOf" srcId="{4411FBCF-E31B-4B1A-8F9D-7C2ADE0A1527}" destId="{3628E57B-626E-4F00-AF4B-7DD9C343BA6D}" srcOrd="0" destOrd="0" presId="urn:microsoft.com/office/officeart/2005/8/layout/cycle8"/>
    <dgm:cxn modelId="{F80E91A3-9EB5-437E-84C2-20DBA73AD85F}" srcId="{4411FBCF-E31B-4B1A-8F9D-7C2ADE0A1527}" destId="{7B857D37-08DD-4309-BD0E-EA4CAFB20845}" srcOrd="0" destOrd="0" parTransId="{4B3B3A8B-53A5-4F76-8389-59804AADCF63}" sibTransId="{6540066E-99EC-4956-B4D0-7FC55835E5DF}"/>
    <dgm:cxn modelId="{DC7B9AAF-05FD-4F42-ACFB-3663D661A4CE}" type="presOf" srcId="{48D50186-A37E-466C-BC9C-B46CB0CED99A}" destId="{AFB34D06-20EB-4803-A8F0-7E863FCB01C7}" srcOrd="1" destOrd="0" presId="urn:microsoft.com/office/officeart/2005/8/layout/cycle8"/>
    <dgm:cxn modelId="{EC3E67D2-9EEE-4073-B36F-8968EEC902CA}" type="presOf" srcId="{934006C5-718D-4FA0-8E8F-C656E586AF79}" destId="{65164EE9-525B-4EC1-981A-3F575164650A}" srcOrd="1" destOrd="0" presId="urn:microsoft.com/office/officeart/2005/8/layout/cycle8"/>
    <dgm:cxn modelId="{0E0FECE4-D204-4DDB-A89D-7C753D3D97BA}" srcId="{4411FBCF-E31B-4B1A-8F9D-7C2ADE0A1527}" destId="{BE19E614-3158-4CF6-94C6-FF7C3924307D}" srcOrd="3" destOrd="0" parTransId="{B93BD6E4-06EA-4CBE-ACC9-ADB368CF271B}" sibTransId="{C13EC708-5517-4E58-AA5F-DD24E80B7742}"/>
    <dgm:cxn modelId="{38078C39-EA03-46BD-81DB-97E5E00F8FC5}" type="presParOf" srcId="{3628E57B-626E-4F00-AF4B-7DD9C343BA6D}" destId="{39A60B0A-2631-4936-9A6F-1A230D625AE8}" srcOrd="0" destOrd="0" presId="urn:microsoft.com/office/officeart/2005/8/layout/cycle8"/>
    <dgm:cxn modelId="{F2021AA9-BD1F-4B5B-904F-12B72805FC52}" type="presParOf" srcId="{3628E57B-626E-4F00-AF4B-7DD9C343BA6D}" destId="{857E72E2-C661-4BE7-8F66-35681D17C1C2}" srcOrd="1" destOrd="0" presId="urn:microsoft.com/office/officeart/2005/8/layout/cycle8"/>
    <dgm:cxn modelId="{CE406C63-937C-460C-946D-188D6ADA140C}" type="presParOf" srcId="{3628E57B-626E-4F00-AF4B-7DD9C343BA6D}" destId="{229680A5-0419-4C4E-8900-872AB3EAA6D6}" srcOrd="2" destOrd="0" presId="urn:microsoft.com/office/officeart/2005/8/layout/cycle8"/>
    <dgm:cxn modelId="{82E4EA57-8C9A-40D1-9D8A-F37BDB1369EB}" type="presParOf" srcId="{3628E57B-626E-4F00-AF4B-7DD9C343BA6D}" destId="{9BA4EF09-C7FB-4111-9A65-C8AC47FD7176}" srcOrd="3" destOrd="0" presId="urn:microsoft.com/office/officeart/2005/8/layout/cycle8"/>
    <dgm:cxn modelId="{FDA0F700-7BF3-4F32-8F89-537F18C97FD7}" type="presParOf" srcId="{3628E57B-626E-4F00-AF4B-7DD9C343BA6D}" destId="{9B281884-0E21-4114-A024-C0090EEA02AE}" srcOrd="4" destOrd="0" presId="urn:microsoft.com/office/officeart/2005/8/layout/cycle8"/>
    <dgm:cxn modelId="{C7A99B58-FC5C-4714-BEC7-C8C72FFE53A8}" type="presParOf" srcId="{3628E57B-626E-4F00-AF4B-7DD9C343BA6D}" destId="{796EA6A7-C430-41D7-8886-CF5C4972CC6D}" srcOrd="5" destOrd="0" presId="urn:microsoft.com/office/officeart/2005/8/layout/cycle8"/>
    <dgm:cxn modelId="{23859B8E-4E96-4D47-AFC5-9740D4CBAA4A}" type="presParOf" srcId="{3628E57B-626E-4F00-AF4B-7DD9C343BA6D}" destId="{4066CE05-665A-4936-9822-1BBA7A4FE219}" srcOrd="6" destOrd="0" presId="urn:microsoft.com/office/officeart/2005/8/layout/cycle8"/>
    <dgm:cxn modelId="{FD36CBD9-2594-45E7-A075-9E9DB9D0E381}" type="presParOf" srcId="{3628E57B-626E-4F00-AF4B-7DD9C343BA6D}" destId="{65164EE9-525B-4EC1-981A-3F575164650A}" srcOrd="7" destOrd="0" presId="urn:microsoft.com/office/officeart/2005/8/layout/cycle8"/>
    <dgm:cxn modelId="{FE96992F-E749-4072-BD9E-76184E932135}" type="presParOf" srcId="{3628E57B-626E-4F00-AF4B-7DD9C343BA6D}" destId="{BD885F4D-827D-495A-AEFC-AEFAECEC831E}" srcOrd="8" destOrd="0" presId="urn:microsoft.com/office/officeart/2005/8/layout/cycle8"/>
    <dgm:cxn modelId="{0E74AD44-E0F0-4875-837A-43390A78E044}" type="presParOf" srcId="{3628E57B-626E-4F00-AF4B-7DD9C343BA6D}" destId="{C6735384-D7D8-4CA4-B27A-30D770C43505}" srcOrd="9" destOrd="0" presId="urn:microsoft.com/office/officeart/2005/8/layout/cycle8"/>
    <dgm:cxn modelId="{825F4E3D-099A-457D-BA0B-3B4D2D4CE56D}" type="presParOf" srcId="{3628E57B-626E-4F00-AF4B-7DD9C343BA6D}" destId="{70568B3D-099C-46A1-A059-95FE52DD04EB}" srcOrd="10" destOrd="0" presId="urn:microsoft.com/office/officeart/2005/8/layout/cycle8"/>
    <dgm:cxn modelId="{C4312D7F-D636-4FCD-B276-CB1F41F5EE84}" type="presParOf" srcId="{3628E57B-626E-4F00-AF4B-7DD9C343BA6D}" destId="{AFB34D06-20EB-4803-A8F0-7E863FCB01C7}" srcOrd="11" destOrd="0" presId="urn:microsoft.com/office/officeart/2005/8/layout/cycle8"/>
    <dgm:cxn modelId="{78740AEB-09BE-4042-A93F-4527C13DBF59}" type="presParOf" srcId="{3628E57B-626E-4F00-AF4B-7DD9C343BA6D}" destId="{37D062F6-473C-4E09-8767-C88A10B9F459}" srcOrd="12" destOrd="0" presId="urn:microsoft.com/office/officeart/2005/8/layout/cycle8"/>
    <dgm:cxn modelId="{2AA22768-FAB1-416D-A007-CF332C83EFD7}" type="presParOf" srcId="{3628E57B-626E-4F00-AF4B-7DD9C343BA6D}" destId="{C41A8A51-EBD7-4A7B-B72D-1AFA20B42266}" srcOrd="13" destOrd="0" presId="urn:microsoft.com/office/officeart/2005/8/layout/cycle8"/>
    <dgm:cxn modelId="{B1C6D6E6-3016-4FF4-BF30-16CDAE08DEFC}" type="presParOf" srcId="{3628E57B-626E-4F00-AF4B-7DD9C343BA6D}" destId="{FE195E88-65AA-4D7E-85AD-8A23E19B6E5D}" srcOrd="14" destOrd="0" presId="urn:microsoft.com/office/officeart/2005/8/layout/cycle8"/>
    <dgm:cxn modelId="{DB3FB888-C3C3-4958-96DB-E15A31DA48BA}" type="presParOf" srcId="{3628E57B-626E-4F00-AF4B-7DD9C343BA6D}" destId="{4ACE89A6-EAE7-4642-BE9E-1B555AC0D4C6}" srcOrd="15" destOrd="0" presId="urn:microsoft.com/office/officeart/2005/8/layout/cycle8"/>
    <dgm:cxn modelId="{1E782E68-DEEA-4963-A561-16A394B42B38}" type="presParOf" srcId="{3628E57B-626E-4F00-AF4B-7DD9C343BA6D}" destId="{B8AE2DF8-0BF7-44FD-90B8-C6CC8C265D26}" srcOrd="16" destOrd="0" presId="urn:microsoft.com/office/officeart/2005/8/layout/cycle8"/>
    <dgm:cxn modelId="{81E73B67-758F-416E-AE4A-DCA2439409AD}" type="presParOf" srcId="{3628E57B-626E-4F00-AF4B-7DD9C343BA6D}" destId="{71517A89-3C5B-48EE-9D2B-FD938FF9A691}" srcOrd="17" destOrd="0" presId="urn:microsoft.com/office/officeart/2005/8/layout/cycle8"/>
    <dgm:cxn modelId="{F331118E-492D-4210-B13D-17D172D67784}" type="presParOf" srcId="{3628E57B-626E-4F00-AF4B-7DD9C343BA6D}" destId="{AC72AE21-B760-48AB-B726-AC63DB806529}" srcOrd="18" destOrd="0" presId="urn:microsoft.com/office/officeart/2005/8/layout/cycle8"/>
    <dgm:cxn modelId="{1B6F0A30-2698-4392-B3A1-176C4299569C}" type="presParOf" srcId="{3628E57B-626E-4F00-AF4B-7DD9C343BA6D}" destId="{BBABE5CA-3514-4512-830F-69249DFA2C01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D42C30-B8CD-40D2-B43E-75D438C1A949}">
      <dsp:nvSpPr>
        <dsp:cNvPr id="0" name=""/>
        <dsp:cNvSpPr/>
      </dsp:nvSpPr>
      <dsp:spPr>
        <a:xfrm>
          <a:off x="4566356" y="169"/>
          <a:ext cx="2339972" cy="1305263"/>
        </a:xfrm>
        <a:prstGeom prst="roundRect">
          <a:avLst>
            <a:gd name="adj" fmla="val 10000"/>
          </a:avLst>
        </a:prstGeom>
        <a:solidFill>
          <a:srgbClr val="1F57A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i="1" kern="1200" dirty="0"/>
            <a:t>¿Es capaz de detectar y gestionar un incidente de seguridad, informando de forma adecuada a </a:t>
          </a:r>
          <a:r>
            <a:rPr lang="es-ES" sz="1400" i="1" kern="1200" dirty="0" err="1"/>
            <a:t>stakeholders</a:t>
          </a:r>
          <a:r>
            <a:rPr lang="es-ES" sz="1400" i="1" kern="1200" dirty="0"/>
            <a:t> y valorando el impacto en su entidad?</a:t>
          </a:r>
          <a:endParaRPr lang="es-ES" sz="1400" kern="1200" dirty="0"/>
        </a:p>
      </dsp:txBody>
      <dsp:txXfrm>
        <a:off x="4604586" y="38399"/>
        <a:ext cx="2263512" cy="1228803"/>
      </dsp:txXfrm>
    </dsp:sp>
    <dsp:sp modelId="{0546EC04-A320-4638-948B-586753BB6FFC}">
      <dsp:nvSpPr>
        <dsp:cNvPr id="0" name=""/>
        <dsp:cNvSpPr/>
      </dsp:nvSpPr>
      <dsp:spPr>
        <a:xfrm>
          <a:off x="7071862" y="169"/>
          <a:ext cx="2574423" cy="1305263"/>
        </a:xfrm>
        <a:prstGeom prst="roundRect">
          <a:avLst>
            <a:gd name="adj" fmla="val 10000"/>
          </a:avLst>
        </a:prstGeom>
        <a:solidFill>
          <a:srgbClr val="1F57A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¿Sus datos o sus sistemas de información han sido comprometidos en los últimos 6 meses?</a:t>
          </a:r>
        </a:p>
      </dsp:txBody>
      <dsp:txXfrm>
        <a:off x="7110092" y="38399"/>
        <a:ext cx="2497963" cy="12288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A60B0A-2631-4936-9A6F-1A230D625AE8}">
      <dsp:nvSpPr>
        <dsp:cNvPr id="0" name=""/>
        <dsp:cNvSpPr/>
      </dsp:nvSpPr>
      <dsp:spPr>
        <a:xfrm>
          <a:off x="458172" y="249817"/>
          <a:ext cx="3413760" cy="3413760"/>
        </a:xfrm>
        <a:prstGeom prst="pie">
          <a:avLst>
            <a:gd name="adj1" fmla="val 16200000"/>
            <a:gd name="adj2" fmla="val 0"/>
          </a:avLst>
        </a:prstGeom>
        <a:solidFill>
          <a:srgbClr val="00B0F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>
              <a:solidFill>
                <a:schemeClr val="bg1"/>
              </a:solidFill>
            </a:rPr>
            <a:t>Plan</a:t>
          </a:r>
          <a:endParaRPr lang="es-ES" sz="3700" kern="1200" dirty="0">
            <a:solidFill>
              <a:schemeClr val="bg1"/>
            </a:solidFill>
          </a:endParaRPr>
        </a:p>
      </dsp:txBody>
      <dsp:txXfrm>
        <a:off x="2270310" y="957360"/>
        <a:ext cx="1259840" cy="934720"/>
      </dsp:txXfrm>
    </dsp:sp>
    <dsp:sp modelId="{9B281884-0E21-4114-A024-C0090EEA02AE}">
      <dsp:nvSpPr>
        <dsp:cNvPr id="0" name=""/>
        <dsp:cNvSpPr/>
      </dsp:nvSpPr>
      <dsp:spPr>
        <a:xfrm>
          <a:off x="458172" y="364422"/>
          <a:ext cx="3413760" cy="3413760"/>
        </a:xfrm>
        <a:prstGeom prst="pie">
          <a:avLst>
            <a:gd name="adj1" fmla="val 0"/>
            <a:gd name="adj2" fmla="val 5400000"/>
          </a:avLst>
        </a:prstGeom>
        <a:solidFill>
          <a:srgbClr val="00B0F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>
              <a:solidFill>
                <a:schemeClr val="bg1"/>
              </a:solidFill>
            </a:rPr>
            <a:t>Do</a:t>
          </a:r>
          <a:endParaRPr lang="es-ES" sz="3700" kern="1200" dirty="0">
            <a:solidFill>
              <a:schemeClr val="bg1"/>
            </a:solidFill>
          </a:endParaRPr>
        </a:p>
      </dsp:txBody>
      <dsp:txXfrm>
        <a:off x="2270310" y="2135920"/>
        <a:ext cx="1259840" cy="934720"/>
      </dsp:txXfrm>
    </dsp:sp>
    <dsp:sp modelId="{BD885F4D-827D-495A-AEFC-AEFAECEC831E}">
      <dsp:nvSpPr>
        <dsp:cNvPr id="0" name=""/>
        <dsp:cNvSpPr/>
      </dsp:nvSpPr>
      <dsp:spPr>
        <a:xfrm>
          <a:off x="343567" y="364422"/>
          <a:ext cx="3413760" cy="3413760"/>
        </a:xfrm>
        <a:prstGeom prst="pie">
          <a:avLst>
            <a:gd name="adj1" fmla="val 5400000"/>
            <a:gd name="adj2" fmla="val 1080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/>
            <a:t>Check</a:t>
          </a:r>
          <a:endParaRPr lang="es-ES" sz="3700" kern="1200" dirty="0"/>
        </a:p>
      </dsp:txBody>
      <dsp:txXfrm>
        <a:off x="685350" y="2135920"/>
        <a:ext cx="1259840" cy="934720"/>
      </dsp:txXfrm>
    </dsp:sp>
    <dsp:sp modelId="{37D062F6-473C-4E09-8767-C88A10B9F459}">
      <dsp:nvSpPr>
        <dsp:cNvPr id="0" name=""/>
        <dsp:cNvSpPr/>
      </dsp:nvSpPr>
      <dsp:spPr>
        <a:xfrm>
          <a:off x="343567" y="249817"/>
          <a:ext cx="3413760" cy="3413760"/>
        </a:xfrm>
        <a:prstGeom prst="pie">
          <a:avLst>
            <a:gd name="adj1" fmla="val 10800000"/>
            <a:gd name="adj2" fmla="val 16200000"/>
          </a:avLst>
        </a:prstGeom>
        <a:solidFill>
          <a:srgbClr val="00B0F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>
              <a:solidFill>
                <a:schemeClr val="bg1"/>
              </a:solidFill>
            </a:rPr>
            <a:t>Act</a:t>
          </a:r>
          <a:endParaRPr lang="es-ES" sz="3700" kern="1200" dirty="0">
            <a:solidFill>
              <a:schemeClr val="bg1"/>
            </a:solidFill>
          </a:endParaRPr>
        </a:p>
      </dsp:txBody>
      <dsp:txXfrm>
        <a:off x="685350" y="957360"/>
        <a:ext cx="1259840" cy="934720"/>
      </dsp:txXfrm>
    </dsp:sp>
    <dsp:sp modelId="{B8AE2DF8-0BF7-44FD-90B8-C6CC8C265D26}">
      <dsp:nvSpPr>
        <dsp:cNvPr id="0" name=""/>
        <dsp:cNvSpPr/>
      </dsp:nvSpPr>
      <dsp:spPr>
        <a:xfrm>
          <a:off x="246844" y="38489"/>
          <a:ext cx="3836416" cy="3836416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rgbClr val="AAB6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517A89-3C5B-48EE-9D2B-FD938FF9A691}">
      <dsp:nvSpPr>
        <dsp:cNvPr id="0" name=""/>
        <dsp:cNvSpPr/>
      </dsp:nvSpPr>
      <dsp:spPr>
        <a:xfrm>
          <a:off x="246844" y="153094"/>
          <a:ext cx="3836416" cy="3836416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72AE21-B760-48AB-B726-AC63DB806529}">
      <dsp:nvSpPr>
        <dsp:cNvPr id="0" name=""/>
        <dsp:cNvSpPr/>
      </dsp:nvSpPr>
      <dsp:spPr>
        <a:xfrm>
          <a:off x="132239" y="153094"/>
          <a:ext cx="3836416" cy="3836416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ABE5CA-3514-4512-830F-69249DFA2C01}">
      <dsp:nvSpPr>
        <dsp:cNvPr id="0" name=""/>
        <dsp:cNvSpPr/>
      </dsp:nvSpPr>
      <dsp:spPr>
        <a:xfrm>
          <a:off x="132239" y="38489"/>
          <a:ext cx="3836416" cy="3836416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s-PE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AF9C9B61-D709-47F4-A189-445DE0A0C3C3}" type="datetimeFigureOut">
              <a:rPr lang="es-PE" smtClean="0"/>
              <a:t>18/10/2022</a:t>
            </a:fld>
            <a:endParaRPr lang="es-PE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704850"/>
            <a:ext cx="6257925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s-PE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s-PE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F2402AE2-29EA-4333-B34E-0B04E759D125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225333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50825" y="534988"/>
            <a:ext cx="6508750" cy="36623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89E3BD-5EFB-4019-A8F5-989842BF97B9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859352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13F71D-7ED3-4D89-9BE7-E703E141F421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84363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13F71D-7ED3-4D89-9BE7-E703E141F421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08145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1 Marcador de imagen de diapositiva">
            <a:extLst>
              <a:ext uri="{FF2B5EF4-FFF2-40B4-BE49-F238E27FC236}">
                <a16:creationId xmlns:a16="http://schemas.microsoft.com/office/drawing/2014/main" id="{B127F40B-9185-4E89-9F18-07912ED50C7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187" name="2 Marcador de notas">
            <a:extLst>
              <a:ext uri="{FF2B5EF4-FFF2-40B4-BE49-F238E27FC236}">
                <a16:creationId xmlns:a16="http://schemas.microsoft.com/office/drawing/2014/main" id="{CC20F3E1-4A88-4719-BF40-497AEBA1F2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9188" name="3 Marcador de número de diapositiva">
            <a:extLst>
              <a:ext uri="{FF2B5EF4-FFF2-40B4-BE49-F238E27FC236}">
                <a16:creationId xmlns:a16="http://schemas.microsoft.com/office/drawing/2014/main" id="{F4EA52A3-C9C1-49BD-90DD-8969666A9E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9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9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9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9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343E3D7-A7C0-43CF-82E4-FA0D6D882845}" type="slidenum">
              <a:rPr lang="es-ES" altLang="es-ES"/>
              <a:pPr>
                <a:spcBef>
                  <a:spcPct val="0"/>
                </a:spcBef>
              </a:pPr>
              <a:t>31</a:t>
            </a:fld>
            <a:endParaRPr lang="es-ES" alt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50825" y="534988"/>
            <a:ext cx="6508750" cy="36623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89E3BD-5EFB-4019-A8F5-989842BF97B9}" type="slidenum">
              <a:rPr lang="es-ES" smtClean="0"/>
              <a:t>32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07069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50825" y="534988"/>
            <a:ext cx="6508750" cy="36623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89E3BD-5EFB-4019-A8F5-989842BF97B9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17255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E587A2E0-34F7-4DF4-B4A0-A1A2BB0FA1C8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49688" y="9432925"/>
            <a:ext cx="2943225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8" tIns="47780" rIns="95558" bIns="47780" anchor="b"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F83F4E3-B3DD-4F2D-B2EA-8831F491E2F0}" type="slidenum">
              <a:rPr lang="es-ES" altLang="es-ES" sz="1400">
                <a:solidFill>
                  <a:srgbClr val="000000"/>
                </a:solidFill>
                <a:latin typeface="AENOR Fontana ND Semibold" pitchFamily="34" charset="0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s-ES" altLang="es-ES" sz="1400">
              <a:solidFill>
                <a:srgbClr val="000000"/>
              </a:solidFill>
              <a:latin typeface="AENOR Fontana ND Semibold" pitchFamily="34" charset="0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807C3C87-EB63-4F1E-9C87-960B5F2F52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8F82064A-60E9-4814-9849-7B47B63471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indent="349250"/>
            <a:endParaRPr lang="en-US" altLang="es-E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49250"/>
            <a:endParaRPr lang="en-US" alt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528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E587A2E0-34F7-4DF4-B4A0-A1A2BB0FA1C8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49688" y="9432925"/>
            <a:ext cx="2943225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8" tIns="47780" rIns="95558" bIns="47780" anchor="b"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F83F4E3-B3DD-4F2D-B2EA-8831F491E2F0}" type="slidenum">
              <a:rPr lang="es-ES" altLang="es-ES" sz="1400">
                <a:solidFill>
                  <a:srgbClr val="000000"/>
                </a:solidFill>
                <a:latin typeface="AENOR Fontana ND Semibold" pitchFamily="34" charset="0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s-ES" altLang="es-ES" sz="1400">
              <a:solidFill>
                <a:srgbClr val="000000"/>
              </a:solidFill>
              <a:latin typeface="AENOR Fontana ND Semibold" pitchFamily="34" charset="0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807C3C87-EB63-4F1E-9C87-960B5F2F52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8F82064A-60E9-4814-9849-7B47B63471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indent="349250"/>
            <a:endParaRPr lang="en-US" altLang="es-E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49250"/>
            <a:endParaRPr lang="en-US" alt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305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E587A2E0-34F7-4DF4-B4A0-A1A2BB0FA1C8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49688" y="9432925"/>
            <a:ext cx="2943225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8" tIns="47780" rIns="95558" bIns="47780" anchor="b"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F83F4E3-B3DD-4F2D-B2EA-8831F491E2F0}" type="slidenum">
              <a:rPr lang="es-ES" altLang="es-ES" sz="1400">
                <a:solidFill>
                  <a:srgbClr val="000000"/>
                </a:solidFill>
                <a:latin typeface="AENOR Fontana ND Semibold" pitchFamily="34" charset="0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s-ES" altLang="es-ES" sz="1400">
              <a:solidFill>
                <a:srgbClr val="000000"/>
              </a:solidFill>
              <a:latin typeface="AENOR Fontana ND Semibold" pitchFamily="34" charset="0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807C3C87-EB63-4F1E-9C87-960B5F2F52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8F82064A-60E9-4814-9849-7B47B63471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indent="349250"/>
            <a:endParaRPr lang="en-US" altLang="es-E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49250"/>
            <a:endParaRPr lang="en-US" alt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E587A2E0-34F7-4DF4-B4A0-A1A2BB0FA1C8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49688" y="9432925"/>
            <a:ext cx="2943225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8" tIns="47780" rIns="95558" bIns="47780" anchor="b"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F83F4E3-B3DD-4F2D-B2EA-8831F491E2F0}" type="slidenum">
              <a:rPr lang="es-ES" altLang="es-ES" sz="1400">
                <a:solidFill>
                  <a:srgbClr val="000000"/>
                </a:solidFill>
                <a:latin typeface="AENOR Fontana ND Semibold" pitchFamily="34" charset="0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s-ES" altLang="es-ES" sz="1400">
              <a:solidFill>
                <a:srgbClr val="000000"/>
              </a:solidFill>
              <a:latin typeface="AENOR Fontana ND Semibold" pitchFamily="34" charset="0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807C3C87-EB63-4F1E-9C87-960B5F2F52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8F82064A-60E9-4814-9849-7B47B63471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indent="349250"/>
            <a:endParaRPr lang="en-US" altLang="es-E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49250"/>
            <a:endParaRPr lang="en-US" alt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6812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E587A2E0-34F7-4DF4-B4A0-A1A2BB0FA1C8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49688" y="9432925"/>
            <a:ext cx="2943225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8" tIns="47780" rIns="95558" bIns="47780" anchor="b"/>
          <a:lstStyle>
            <a:lvl1pPr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955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F83F4E3-B3DD-4F2D-B2EA-8831F491E2F0}" type="slidenum">
              <a:rPr lang="es-ES" altLang="es-ES" sz="1400">
                <a:solidFill>
                  <a:srgbClr val="000000"/>
                </a:solidFill>
                <a:latin typeface="AENOR Fontana ND Semibold" pitchFamily="34" charset="0"/>
              </a:rPr>
              <a:pPr algn="r" eaLnBrk="1" hangingPunct="1">
                <a:spcBef>
                  <a:spcPct val="0"/>
                </a:spcBef>
              </a:pPr>
              <a:t>9</a:t>
            </a:fld>
            <a:endParaRPr lang="es-ES" altLang="es-ES" sz="1400">
              <a:solidFill>
                <a:srgbClr val="000000"/>
              </a:solidFill>
              <a:latin typeface="AENOR Fontana ND Semibold" pitchFamily="34" charset="0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807C3C87-EB63-4F1E-9C87-960B5F2F52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8F82064A-60E9-4814-9849-7B47B63471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indent="349250"/>
            <a:endParaRPr lang="en-US" altLang="es-ES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49250"/>
            <a:endParaRPr lang="en-US" alt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076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imagen de diapositiva 1">
            <a:extLst>
              <a:ext uri="{FF2B5EF4-FFF2-40B4-BE49-F238E27FC236}">
                <a16:creationId xmlns:a16="http://schemas.microsoft.com/office/drawing/2014/main" id="{1FB51700-F5ED-B2D3-08FD-AA6787475DF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Marcador de notas 2">
            <a:extLst>
              <a:ext uri="{FF2B5EF4-FFF2-40B4-BE49-F238E27FC236}">
                <a16:creationId xmlns:a16="http://schemas.microsoft.com/office/drawing/2014/main" id="{17104794-4097-FCE9-F14D-7D2E9C40F4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/>
          </a:p>
        </p:txBody>
      </p:sp>
      <p:sp>
        <p:nvSpPr>
          <p:cNvPr id="60420" name="Marcador de encabezado 3">
            <a:extLst>
              <a:ext uri="{FF2B5EF4-FFF2-40B4-BE49-F238E27FC236}">
                <a16:creationId xmlns:a16="http://schemas.microsoft.com/office/drawing/2014/main" id="{F3DC7F15-EDB6-CDC8-5A45-18E6E70A7F7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>
                <a:latin typeface="Calibri" panose="020F0502020204030204" pitchFamily="34" charset="0"/>
              </a:rPr>
              <a:t>Título de la presentación</a:t>
            </a:r>
          </a:p>
        </p:txBody>
      </p:sp>
      <p:sp>
        <p:nvSpPr>
          <p:cNvPr id="60421" name="Marcador de número de diapositiva 4">
            <a:extLst>
              <a:ext uri="{FF2B5EF4-FFF2-40B4-BE49-F238E27FC236}">
                <a16:creationId xmlns:a16="http://schemas.microsoft.com/office/drawing/2014/main" id="{50F3CA88-8965-9B57-77F3-0013699A27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70F4314-9858-4507-82D6-1BEB39FAC09B}" type="slidenum">
              <a:rPr lang="es-ES" altLang="es-ES" smtClean="0">
                <a:latin typeface="Calibri" panose="020F0502020204030204" pitchFamily="34" charset="0"/>
              </a:rPr>
              <a:pPr/>
              <a:t>14</a:t>
            </a:fld>
            <a:endParaRPr lang="es-ES" altLang="es-E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452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402AE2-29EA-4333-B34E-0B04E759D125}" type="slidenum">
              <a:rPr lang="es-PE" smtClean="0"/>
              <a:t>23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584798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fld id="{8B3F5A75-9624-4BED-8D4A-8D9365311F06}" type="datetime1">
              <a:rPr lang="es-PE" smtClean="0"/>
              <a:t>18/10/2022</a:t>
            </a:fld>
            <a:endParaRPr lang="es-P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84299" y="6473404"/>
            <a:ext cx="2844800" cy="365125"/>
          </a:xfrm>
        </p:spPr>
        <p:txBody>
          <a:bodyPr/>
          <a:lstStyle/>
          <a:p>
            <a:fld id="{EF519E7F-17F0-4439-A783-8358E9A179D3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598759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fld id="{2AB93C53-6665-4BF5-8864-BABDC1DBE40B}" type="datetime1">
              <a:rPr lang="es-PE" smtClean="0"/>
              <a:t>18/10/2022</a:t>
            </a:fld>
            <a:endParaRPr lang="es-P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9E7F-17F0-4439-A783-8358E9A179D3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667362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fld id="{FF7BEA30-E64E-4621-BD28-B1B56B0A0DB2}" type="datetime1">
              <a:rPr lang="es-PE" smtClean="0"/>
              <a:t>18/10/2022</a:t>
            </a:fld>
            <a:endParaRPr lang="es-P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9E7F-17F0-4439-A783-8358E9A179D3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796107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ADA_1 Lín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ción de imagen 15">
            <a:extLst>
              <a:ext uri="{FF2B5EF4-FFF2-40B4-BE49-F238E27FC236}">
                <a16:creationId xmlns:a16="http://schemas.microsoft.com/office/drawing/2014/main" id="{A8B8BEE2-A443-40C6-B2BB-FD9C39E46D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06" b="-210"/>
          <a:stretch/>
        </p:blipFill>
        <p:spPr>
          <a:xfrm>
            <a:off x="0" y="3734494"/>
            <a:ext cx="12192000" cy="316940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139A99ED-F51D-4F3D-B241-7853539ABC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0916" y="4647600"/>
            <a:ext cx="8244113" cy="701657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lnSpc>
                <a:spcPts val="4200"/>
              </a:lnSpc>
              <a:defRPr sz="4000">
                <a:solidFill>
                  <a:schemeClr val="accent5"/>
                </a:solidFill>
              </a:defRPr>
            </a:lvl1pPr>
          </a:lstStyle>
          <a:p>
            <a:r>
              <a:rPr lang="es-ES" dirty="0"/>
              <a:t>Título de portada 1 línea 40pt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EF4CFAF-8F9D-4261-A107-1FA86C4C114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0916" y="5254064"/>
            <a:ext cx="8244113" cy="58067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50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Subtítulo de portada 25pt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5DCB46-A1F0-4AC9-B89C-365FC24E5C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3233" y="6286958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s-MX" dirty="0"/>
              <a:t>Mayo 2020</a:t>
            </a:r>
            <a:endParaRPr lang="es-ES" dirty="0"/>
          </a:p>
        </p:txBody>
      </p:sp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id="{A1435EAC-854A-41FE-BCBD-87E01691BEE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865938" y="5873858"/>
            <a:ext cx="1798637" cy="6618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r>
              <a:rPr lang="es-ES" dirty="0"/>
              <a:t>INSERTAR LOGOTIPO</a:t>
            </a:r>
          </a:p>
        </p:txBody>
      </p:sp>
      <p:pic>
        <p:nvPicPr>
          <p:cNvPr id="8" name="Marcador de posición de imagen 11">
            <a:extLst>
              <a:ext uri="{FF2B5EF4-FFF2-40B4-BE49-F238E27FC236}">
                <a16:creationId xmlns:a16="http://schemas.microsoft.com/office/drawing/2014/main" id="{CFCCE8E6-6C56-44F4-85E4-E3F64A2C36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" t="16374" r="-141" b="36836"/>
          <a:stretch/>
        </p:blipFill>
        <p:spPr>
          <a:xfrm>
            <a:off x="9939" y="7136"/>
            <a:ext cx="12209223" cy="380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230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IERRE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387CAA11-20EF-4E8F-8CE8-4FCDE8A267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56542" y="6366682"/>
            <a:ext cx="2400300" cy="365125"/>
          </a:xfrm>
          <a:prstGeom prst="rect">
            <a:avLst/>
          </a:prstGeom>
        </p:spPr>
        <p:txBody>
          <a:bodyPr wrap="none" lIns="0" tIns="0" rIns="0" bIns="0"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chemeClr val="accent2"/>
                </a:solidFill>
              </a:defRPr>
            </a:lvl1pPr>
            <a:lvl2pPr marL="457200" indent="0">
              <a:buNone/>
              <a:defRPr sz="1200" i="1">
                <a:solidFill>
                  <a:schemeClr val="accent1"/>
                </a:solidFill>
              </a:defRPr>
            </a:lvl2pPr>
            <a:lvl3pPr marL="914400" indent="0">
              <a:buNone/>
              <a:defRPr sz="1200" i="1">
                <a:solidFill>
                  <a:schemeClr val="accent1"/>
                </a:solidFill>
              </a:defRPr>
            </a:lvl3pPr>
            <a:lvl4pPr marL="1371600" indent="0">
              <a:buNone/>
              <a:defRPr sz="1200" i="1">
                <a:solidFill>
                  <a:schemeClr val="accent1"/>
                </a:solidFill>
              </a:defRPr>
            </a:lvl4pPr>
            <a:lvl5pPr marL="1828800" indent="0">
              <a:buNone/>
              <a:defRPr sz="1200" i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s-ES" dirty="0"/>
              <a:t>aenor.com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06F9DA-887C-4DBE-BF54-ADABAC442FC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13519" y="3015777"/>
            <a:ext cx="3876675" cy="13239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480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s-ES" dirty="0"/>
              <a:t>Gracias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039FF83-E850-479D-A44C-6442073A630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8985" y="4613565"/>
            <a:ext cx="3751210" cy="195421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r>
              <a:rPr lang="en-GB" dirty="0" err="1"/>
              <a:t>Nombre</a:t>
            </a:r>
            <a:r>
              <a:rPr lang="en-GB" dirty="0"/>
              <a:t> </a:t>
            </a:r>
            <a:r>
              <a:rPr lang="en-GB" dirty="0" err="1"/>
              <a:t>Apellidos</a:t>
            </a:r>
            <a:endParaRPr lang="en-GB" dirty="0"/>
          </a:p>
          <a:p>
            <a:pPr marL="0" lvl="1"/>
            <a:r>
              <a:rPr lang="en-GB" dirty="0"/>
              <a:t>Cargo</a:t>
            </a:r>
          </a:p>
          <a:p>
            <a:pPr marL="0" lvl="1"/>
            <a:r>
              <a:rPr lang="en-GB" dirty="0"/>
              <a:t>T: +00 000 000 0000</a:t>
            </a:r>
          </a:p>
          <a:p>
            <a:pPr marL="0" lvl="1"/>
            <a:r>
              <a:rPr lang="en-GB" dirty="0"/>
              <a:t>M: +00 0000 000 000</a:t>
            </a:r>
          </a:p>
          <a:p>
            <a:pPr marL="0" lvl="1"/>
            <a:r>
              <a:rPr lang="en-GB" dirty="0"/>
              <a:t>E: </a:t>
            </a:r>
            <a:r>
              <a:rPr lang="en-GB" dirty="0" err="1"/>
              <a:t>nombre.apellido@aenor.com</a:t>
            </a:r>
            <a:endParaRPr lang="en-GB" dirty="0"/>
          </a:p>
          <a:p>
            <a:pPr marL="0" lvl="1"/>
            <a:endParaRPr lang="en-GB" dirty="0"/>
          </a:p>
          <a:p>
            <a:pPr marL="0" lvl="1"/>
            <a:r>
              <a:rPr lang="en-GB" dirty="0" err="1"/>
              <a:t>Aenor</a:t>
            </a:r>
            <a:endParaRPr lang="en-GB" dirty="0"/>
          </a:p>
          <a:p>
            <a:pPr marL="0" lvl="1"/>
            <a:r>
              <a:rPr lang="en-GB" dirty="0" err="1"/>
              <a:t>Dirección</a:t>
            </a:r>
            <a:r>
              <a:rPr lang="en-GB" dirty="0"/>
              <a:t> </a:t>
            </a:r>
            <a:r>
              <a:rPr lang="en-GB" dirty="0" err="1"/>
              <a:t>Oficina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2771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D1DEE7-4AF4-A842-A63C-EF394D7B3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C35EF24-81D7-3248-81EF-1594CAA9A2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B08566-14D8-0E44-9F5A-2A4218C58E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1E8461-D233-4E45-9D09-FC2131DFE055}" type="datetime1">
              <a:rPr lang="es-ES" smtClean="0"/>
              <a:t>18/10/2022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8CB9E6F-A334-654D-A694-9F96E09FA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E1FDDF-6B55-8E42-9B30-CD6331CAC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2E790-3C1F-FF48-9BB7-F8311640317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52174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IORES_BLANCO_1 LÍNE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EFAF59-B90B-4491-BF0D-CF16924652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2955" y="193387"/>
            <a:ext cx="10515600" cy="36512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111">
                <a:solidFill>
                  <a:schemeClr val="accent5"/>
                </a:solidFill>
              </a:defRPr>
            </a:lvl1pPr>
          </a:lstStyle>
          <a:p>
            <a:r>
              <a:rPr lang="es-ES" dirty="0"/>
              <a:t>Titular Página Arial Regular 25pt 1 línea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E072DC-8E9E-4CD6-B38D-742BCF0E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4699" y="6410944"/>
            <a:ext cx="274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F7D65422-0A63-4FC1-A809-3E9709570CEC}" type="datetime4">
              <a:rPr lang="es-ES" smtClean="0"/>
              <a:pPr/>
              <a:t>18 de octubre de 2022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F18D29-45A3-4975-B01E-1BF45FF0B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6401" y="6410944"/>
            <a:ext cx="41148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Nombre de cliente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9401CD0-1691-4C8C-9EA5-62314A0B0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1" y="6410944"/>
            <a:ext cx="51862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EB3501-6E1D-4D08-B4BA-99CF222061D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2" name="Marcador de texto 9">
            <a:extLst>
              <a:ext uri="{FF2B5EF4-FFF2-40B4-BE49-F238E27FC236}">
                <a16:creationId xmlns:a16="http://schemas.microsoft.com/office/drawing/2014/main" id="{D242A865-AD12-49B9-9E03-5395F7325AB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2955" y="615660"/>
            <a:ext cx="10515600" cy="60325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19">
                <a:solidFill>
                  <a:schemeClr val="accent6"/>
                </a:solidFill>
              </a:defRPr>
            </a:lvl1pPr>
            <a:lvl2pPr marL="385776" indent="0">
              <a:lnSpc>
                <a:spcPct val="100000"/>
              </a:lnSpc>
              <a:buNone/>
              <a:defRPr sz="1519">
                <a:solidFill>
                  <a:schemeClr val="accent1"/>
                </a:solidFill>
              </a:defRPr>
            </a:lvl2pPr>
            <a:lvl3pPr marL="771551" indent="0">
              <a:lnSpc>
                <a:spcPct val="100000"/>
              </a:lnSpc>
              <a:buNone/>
              <a:defRPr sz="1519">
                <a:solidFill>
                  <a:schemeClr val="accent1"/>
                </a:solidFill>
              </a:defRPr>
            </a:lvl3pPr>
            <a:lvl4pPr marL="1157327" indent="0">
              <a:lnSpc>
                <a:spcPct val="100000"/>
              </a:lnSpc>
              <a:buNone/>
              <a:defRPr sz="1519">
                <a:solidFill>
                  <a:schemeClr val="accent1"/>
                </a:solidFill>
              </a:defRPr>
            </a:lvl4pPr>
            <a:lvl5pPr marL="1543103" indent="0">
              <a:lnSpc>
                <a:spcPct val="100000"/>
              </a:lnSpc>
              <a:buNone/>
              <a:defRPr sz="1519">
                <a:solidFill>
                  <a:schemeClr val="accent1"/>
                </a:solidFill>
              </a:defRPr>
            </a:lvl5pPr>
          </a:lstStyle>
          <a:p>
            <a:pPr lvl="0"/>
            <a:r>
              <a:rPr lang="es-ES" dirty="0"/>
              <a:t>Subtitular en Arial Regular 18pt</a:t>
            </a:r>
          </a:p>
        </p:txBody>
      </p:sp>
    </p:spTree>
    <p:extLst>
      <p:ext uri="{BB962C8B-B14F-4D97-AF65-F5344CB8AC3E}">
        <p14:creationId xmlns:p14="http://schemas.microsoft.com/office/powerpoint/2010/main" val="2003446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IORES_TEXTO Y GRÁFICO 1 líne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E072DC-8E9E-4CD6-B38D-742BCF0E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4698" y="6410942"/>
            <a:ext cx="274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F7D65422-0A63-4FC1-A809-3E9709570CEC}" type="datetime4">
              <a:rPr lang="es-ES" smtClean="0"/>
              <a:pPr/>
              <a:t>18 de octubre de 2022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F18D29-45A3-4975-B01E-1BF45FF0B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6400" y="6410942"/>
            <a:ext cx="4114800" cy="365125"/>
          </a:xfrm>
        </p:spPr>
        <p:txBody>
          <a:bodyPr/>
          <a:lstStyle>
            <a:lvl1pPr algn="ctr">
              <a:defRPr>
                <a:solidFill>
                  <a:srgbClr val="3C3C3B"/>
                </a:solidFill>
              </a:defRPr>
            </a:lvl1pPr>
          </a:lstStyle>
          <a:p>
            <a:r>
              <a:rPr lang="es-ES"/>
              <a:t>Nombre de cliente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9401CD0-1691-4C8C-9EA5-62314A0B0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6410942"/>
            <a:ext cx="518621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EB3501-6E1D-4D08-B4BA-99CF222061D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378D736F-19AE-4A6A-9035-74C6756E2D2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2954" y="1289051"/>
            <a:ext cx="6182285" cy="4461492"/>
          </a:xfrm>
          <a:prstGeom prst="rect">
            <a:avLst/>
          </a:prstGeom>
        </p:spPr>
        <p:txBody>
          <a:bodyPr numCol="1" spcCol="36000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>
                <a:solidFill>
                  <a:srgbClr val="3C3C3B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>
                <a:solidFill>
                  <a:srgbClr val="3C3C3B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>
                <a:solidFill>
                  <a:srgbClr val="3C3C3B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>
                <a:solidFill>
                  <a:srgbClr val="3C3C3B"/>
                </a:solidFill>
              </a:defRPr>
            </a:lvl5pPr>
          </a:lstStyle>
          <a:p>
            <a:pPr lvl="0"/>
            <a:r>
              <a:rPr lang="es-ES" dirty="0"/>
              <a:t>Texto en Arial 14pt.</a:t>
            </a:r>
          </a:p>
        </p:txBody>
      </p:sp>
      <p:sp>
        <p:nvSpPr>
          <p:cNvPr id="8" name="Marcador de gráfico 7">
            <a:extLst>
              <a:ext uri="{FF2B5EF4-FFF2-40B4-BE49-F238E27FC236}">
                <a16:creationId xmlns:a16="http://schemas.microsoft.com/office/drawing/2014/main" id="{7CA88226-D9A0-4820-B39B-994FF73D4C55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96050" y="1289051"/>
            <a:ext cx="5376370" cy="45186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endParaRPr lang="es-ES"/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387CAA11-20EF-4E8F-8CE8-4FCDE8A267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45409" y="5943600"/>
            <a:ext cx="2400300" cy="365125"/>
          </a:xfrm>
          <a:prstGeom prst="rect">
            <a:avLst/>
          </a:prstGeom>
        </p:spPr>
        <p:txBody>
          <a:bodyPr wrap="none" lIns="0" tIns="0" rIns="0" bIns="0"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200" i="1">
                <a:solidFill>
                  <a:schemeClr val="accent1"/>
                </a:solidFill>
              </a:defRPr>
            </a:lvl1pPr>
            <a:lvl2pPr marL="457200" indent="0">
              <a:buNone/>
              <a:defRPr sz="1200" i="1">
                <a:solidFill>
                  <a:schemeClr val="accent1"/>
                </a:solidFill>
              </a:defRPr>
            </a:lvl2pPr>
            <a:lvl3pPr marL="914400" indent="0">
              <a:buNone/>
              <a:defRPr sz="1200" i="1">
                <a:solidFill>
                  <a:schemeClr val="accent1"/>
                </a:solidFill>
              </a:defRPr>
            </a:lvl3pPr>
            <a:lvl4pPr marL="1371600" indent="0">
              <a:buNone/>
              <a:defRPr sz="1200" i="1">
                <a:solidFill>
                  <a:schemeClr val="accent1"/>
                </a:solidFill>
              </a:defRPr>
            </a:lvl4pPr>
            <a:lvl5pPr marL="1828800" indent="0">
              <a:buNone/>
              <a:defRPr sz="1200" i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s-ES" dirty="0" err="1"/>
              <a:t>Source</a:t>
            </a:r>
            <a:r>
              <a:rPr lang="es-ES" dirty="0"/>
              <a:t> o firma 12pt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F619298E-B531-E84E-B757-0C2E74229B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2954" y="193385"/>
            <a:ext cx="10766150" cy="3651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500">
                <a:solidFill>
                  <a:schemeClr val="bg2"/>
                </a:solidFill>
              </a:defRPr>
            </a:lvl1pPr>
          </a:lstStyle>
          <a:p>
            <a:r>
              <a:rPr lang="es-ES" dirty="0"/>
              <a:t>Titular Página Arial Regular 25pt 1 línea</a:t>
            </a:r>
          </a:p>
        </p:txBody>
      </p:sp>
      <p:sp>
        <p:nvSpPr>
          <p:cNvPr id="15" name="Marcador de texto 9">
            <a:extLst>
              <a:ext uri="{FF2B5EF4-FFF2-40B4-BE49-F238E27FC236}">
                <a16:creationId xmlns:a16="http://schemas.microsoft.com/office/drawing/2014/main" id="{11459EE5-0D27-C34F-924B-E206EB8A61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2954" y="615660"/>
            <a:ext cx="10766150" cy="6032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457200" indent="0">
              <a:lnSpc>
                <a:spcPct val="100000"/>
              </a:lnSpc>
              <a:buNone/>
              <a:defRPr sz="1800">
                <a:solidFill>
                  <a:schemeClr val="accent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800">
                <a:solidFill>
                  <a:schemeClr val="accent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800">
                <a:solidFill>
                  <a:schemeClr val="accent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800">
                <a:solidFill>
                  <a:schemeClr val="accent1"/>
                </a:solidFill>
              </a:defRPr>
            </a:lvl5pPr>
          </a:lstStyle>
          <a:p>
            <a:pPr lvl="0"/>
            <a:r>
              <a:rPr lang="es-ES" dirty="0"/>
              <a:t>Subtitular en Arial Regular 18pt</a:t>
            </a:r>
          </a:p>
        </p:txBody>
      </p:sp>
    </p:spTree>
    <p:extLst>
      <p:ext uri="{BB962C8B-B14F-4D97-AF65-F5344CB8AC3E}">
        <p14:creationId xmlns:p14="http://schemas.microsoft.com/office/powerpoint/2010/main" val="3878229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836712"/>
            <a:ext cx="10972800" cy="864096"/>
          </a:xfrm>
          <a:prstGeom prst="rect">
            <a:avLst/>
          </a:prstGeom>
        </p:spPr>
        <p:txBody>
          <a:bodyPr/>
          <a:lstStyle>
            <a:lvl1pPr algn="just">
              <a:defRPr sz="3600"/>
            </a:lvl1pPr>
          </a:lstStyle>
          <a:p>
            <a:r>
              <a:rPr lang="es-ES" dirty="0"/>
              <a:t>Haga clic para modificar el estilo de título del patrón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1844825"/>
            <a:ext cx="10972800" cy="428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PE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fld id="{C1BFAC0E-319E-46C3-8BB4-0150D0B6D6D7}" type="datetime1">
              <a:rPr lang="es-PE" smtClean="0"/>
              <a:t>18/10/2022</a:t>
            </a:fld>
            <a:endParaRPr lang="es-P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9E7F-17F0-4439-A783-8358E9A179D3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31864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fld id="{A1BB0CEA-C1B2-4CD7-8922-3FED797C7185}" type="datetime1">
              <a:rPr lang="es-PE" smtClean="0"/>
              <a:t>18/10/2022</a:t>
            </a:fld>
            <a:endParaRPr lang="es-P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9E7F-17F0-4439-A783-8358E9A179D3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387005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836712"/>
            <a:ext cx="10972800" cy="580926"/>
          </a:xfrm>
          <a:prstGeom prst="rect">
            <a:avLst/>
          </a:prstGeom>
        </p:spPr>
        <p:txBody>
          <a:bodyPr/>
          <a:lstStyle>
            <a:lvl1pPr algn="just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fld id="{5964DBFF-19A3-4ADC-8D6A-8531CD2A9574}" type="datetime1">
              <a:rPr lang="es-PE" smtClean="0"/>
              <a:t>18/10/2022</a:t>
            </a:fld>
            <a:endParaRPr lang="es-PE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9E7F-17F0-4439-A783-8358E9A179D3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159460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fld id="{59B01D4D-C3E6-499D-96AE-FC0732759FF7}" type="datetime1">
              <a:rPr lang="es-PE" smtClean="0"/>
              <a:t>18/10/2022</a:t>
            </a:fld>
            <a:endParaRPr lang="es-PE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9E7F-17F0-4439-A783-8358E9A179D3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063311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fld id="{BA84954A-34B5-40F2-80D7-1832917B81AF}" type="datetime1">
              <a:rPr lang="es-PE" smtClean="0"/>
              <a:t>18/10/2022</a:t>
            </a:fld>
            <a:endParaRPr lang="es-PE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819819" y="6520260"/>
            <a:ext cx="2844800" cy="365125"/>
          </a:xfrm>
        </p:spPr>
        <p:txBody>
          <a:bodyPr/>
          <a:lstStyle/>
          <a:p>
            <a:fld id="{EF519E7F-17F0-4439-A783-8358E9A179D3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42765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fld id="{F5587B64-785D-4283-ADBF-3C1FDA03FE95}" type="datetime1">
              <a:rPr lang="es-PE" smtClean="0"/>
              <a:t>18/10/2022</a:t>
            </a:fld>
            <a:endParaRPr lang="es-PE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9E7F-17F0-4439-A783-8358E9A179D3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270487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fld id="{EA53BBC2-53CC-409D-8C39-5BB9778B9EA4}" type="datetime1">
              <a:rPr lang="es-PE" smtClean="0"/>
              <a:t>18/10/2022</a:t>
            </a:fld>
            <a:endParaRPr lang="es-PE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9E7F-17F0-4439-A783-8358E9A179D3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944694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fld id="{A0A75545-AC4C-4212-916B-5E45A9B01EBE}" type="datetime1">
              <a:rPr lang="es-PE" smtClean="0"/>
              <a:t>18/10/2022</a:t>
            </a:fld>
            <a:endParaRPr lang="es-PE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9E7F-17F0-4439-A783-8358E9A179D3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555356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19E7F-17F0-4439-A783-8358E9A179D3}" type="slidenum">
              <a:rPr lang="es-PE" smtClean="0"/>
              <a:t>‹Nº›</a:t>
            </a:fld>
            <a:endParaRPr lang="es-PE" dirty="0"/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DF3BD503-9EF6-4C3A-A48D-18CAA082F380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2504" y="164111"/>
            <a:ext cx="1432496" cy="437719"/>
          </a:xfrm>
          <a:prstGeom prst="rect">
            <a:avLst/>
          </a:prstGeom>
        </p:spPr>
      </p:pic>
      <p:sp>
        <p:nvSpPr>
          <p:cNvPr id="8" name="3 Marcador de fecha">
            <a:extLst>
              <a:ext uri="{FF2B5EF4-FFF2-40B4-BE49-F238E27FC236}">
                <a16:creationId xmlns:a16="http://schemas.microsoft.com/office/drawing/2014/main" id="{27703868-3C92-46AA-BE95-65185C4017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21292-C466-4284-8E61-B8748FDDDFAC}" type="datetime1">
              <a:rPr lang="es-PE" smtClean="0"/>
              <a:t>18/10/2022</a:t>
            </a:fld>
            <a:endParaRPr lang="es-PE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F654FBBB-D5B6-4D3C-8D59-A1B236419A16}"/>
              </a:ext>
            </a:extLst>
          </p:cNvPr>
          <p:cNvSpPr/>
          <p:nvPr userDrawn="1"/>
        </p:nvSpPr>
        <p:spPr>
          <a:xfrm>
            <a:off x="-24680" y="-27384"/>
            <a:ext cx="180000" cy="720000"/>
          </a:xfrm>
          <a:prstGeom prst="rect">
            <a:avLst/>
          </a:prstGeom>
          <a:solidFill>
            <a:srgbClr val="1F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67A768F-6747-443A-B346-C7F5159E58BD}"/>
              </a:ext>
            </a:extLst>
          </p:cNvPr>
          <p:cNvSpPr/>
          <p:nvPr userDrawn="1"/>
        </p:nvSpPr>
        <p:spPr>
          <a:xfrm>
            <a:off x="-24680" y="692696"/>
            <a:ext cx="180000" cy="504000"/>
          </a:xfrm>
          <a:prstGeom prst="rect">
            <a:avLst/>
          </a:prstGeom>
          <a:solidFill>
            <a:srgbClr val="689D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6E852F3D-616E-40C4-B117-EE4D1A8D59B6}"/>
              </a:ext>
            </a:extLst>
          </p:cNvPr>
          <p:cNvCxnSpPr/>
          <p:nvPr userDrawn="1"/>
        </p:nvCxnSpPr>
        <p:spPr>
          <a:xfrm>
            <a:off x="119336" y="692616"/>
            <a:ext cx="101531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26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  <p:sldLayoutId id="2147483665" r:id="rId13"/>
    <p:sldLayoutId id="2147483666" r:id="rId14"/>
    <p:sldLayoutId id="2147483667" r:id="rId15"/>
    <p:sldLayoutId id="2147483668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3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cn-cert.cni.es/guias/guias-series-ccn-stic/800-guia-esquema-nacional-de-seguridad.html" TargetMode="External"/><Relationship Id="rId4" Type="http://schemas.openxmlformats.org/officeDocument/2006/relationships/hyperlink" Target="https://www.ccn-cert.cni.es/guias/informes-cocens.html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ns.ccn.cni.es/es/esquema-nacional-de-seguridad-ens/ens-infografias" TargetMode="Externa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ens.ccn.cni.es/es/esquema-nacional-de-seguridad-ens/ens-infografias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hyperlink" Target="http://www.aenor.com/" TargetMode="External"/><Relationship Id="rId7" Type="http://schemas.openxmlformats.org/officeDocument/2006/relationships/image" Target="../media/image72.jpeg"/><Relationship Id="rId12" Type="http://schemas.openxmlformats.org/officeDocument/2006/relationships/image" Target="../media/image77.png"/><Relationship Id="rId2" Type="http://schemas.openxmlformats.org/officeDocument/2006/relationships/hyperlink" Target="http://www.aenorciberseguridad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png"/><Relationship Id="rId11" Type="http://schemas.openxmlformats.org/officeDocument/2006/relationships/image" Target="../media/image76.jpeg"/><Relationship Id="rId5" Type="http://schemas.openxmlformats.org/officeDocument/2006/relationships/image" Target="../media/image70.png"/><Relationship Id="rId10" Type="http://schemas.openxmlformats.org/officeDocument/2006/relationships/image" Target="../media/image75.jpe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9.png"/><Relationship Id="rId4" Type="http://schemas.openxmlformats.org/officeDocument/2006/relationships/hyperlink" Target="mailto:bdelgado@aenor.com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hyperlink" Target="http://www.ismsforum.es/ficheros/descargas/top-10-cyber-risks-agers-e-isms-forum1526551367.PDF" TargetMode="External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83A225FE-DB66-4901-9CF1-465A4AC959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564" y="4350705"/>
            <a:ext cx="8568952" cy="108012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s-ES" sz="2800" b="1" dirty="0">
                <a:solidFill>
                  <a:srgbClr val="1F57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Ciberseguridad y el ENS: eje fundamental para el aseguramiento de los servicios tecnológicos</a:t>
            </a:r>
            <a:endParaRPr lang="es-ES" sz="3200" b="1" dirty="0">
              <a:solidFill>
                <a:srgbClr val="1F57A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ítulo 4">
            <a:extLst>
              <a:ext uri="{FF2B5EF4-FFF2-40B4-BE49-F238E27FC236}">
                <a16:creationId xmlns:a16="http://schemas.microsoft.com/office/drawing/2014/main" id="{89CB94C7-0BAF-40C1-A1AB-6CB461F4A641}"/>
              </a:ext>
            </a:extLst>
          </p:cNvPr>
          <p:cNvSpPr txBox="1">
            <a:spLocks/>
          </p:cNvSpPr>
          <p:nvPr/>
        </p:nvSpPr>
        <p:spPr>
          <a:xfrm>
            <a:off x="316564" y="4026669"/>
            <a:ext cx="1872207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 defTabSz="914400" rtl="0" eaLnBrk="1" latinLnBrk="0" hangingPunct="1">
              <a:lnSpc>
                <a:spcPts val="42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1800"/>
              </a:spcBef>
            </a:pPr>
            <a:endParaRPr lang="es-ES" sz="3600" b="1" dirty="0">
              <a:solidFill>
                <a:srgbClr val="1F57A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37FE3E76-4206-5907-E7B3-2A634A339E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351" y="5729335"/>
            <a:ext cx="1800447" cy="1080268"/>
          </a:xfrm>
          <a:prstGeom prst="rect">
            <a:avLst/>
          </a:prstGeom>
        </p:spPr>
      </p:pic>
      <p:pic>
        <p:nvPicPr>
          <p:cNvPr id="1026" name="Picture 2" descr="COIICLM - Web Oficial Colegio Ingenieros Informáticos de CLM">
            <a:extLst>
              <a:ext uri="{FF2B5EF4-FFF2-40B4-BE49-F238E27FC236}">
                <a16:creationId xmlns:a16="http://schemas.microsoft.com/office/drawing/2014/main" id="{ADF61E48-1F1A-B7CB-0564-FC1B04CEF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995" y="5720773"/>
            <a:ext cx="2224309" cy="974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FF72695-C3DE-A37D-38B0-99ED7BEB3B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9696" y="5949280"/>
            <a:ext cx="2916820" cy="79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2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DED14E41-8970-4D66-91CF-D578ED39A6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16057"/>
              </p:ext>
            </p:extLst>
          </p:nvPr>
        </p:nvGraphicFramePr>
        <p:xfrm>
          <a:off x="119336" y="1898909"/>
          <a:ext cx="11375234" cy="1305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7 CuadroTexto">
            <a:extLst>
              <a:ext uri="{FF2B5EF4-FFF2-40B4-BE49-F238E27FC236}">
                <a16:creationId xmlns:a16="http://schemas.microsoft.com/office/drawing/2014/main" id="{B4B5E70E-04BB-4239-AEC4-918BAEAA967D}"/>
              </a:ext>
            </a:extLst>
          </p:cNvPr>
          <p:cNvSpPr txBox="1"/>
          <p:nvPr/>
        </p:nvSpPr>
        <p:spPr>
          <a:xfrm>
            <a:off x="407368" y="839879"/>
            <a:ext cx="111612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s-ES" sz="1600" b="1" i="1" kern="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CUESTIONES REALIZADAS AL RESPONSABLES DE SEGURIDAD EN LA ACTUAL ERA DIGITAL  </a:t>
            </a:r>
            <a:endParaRPr lang="es-ES" sz="2400" b="1" kern="0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>
              <a:defRPr/>
            </a:pPr>
            <a:endParaRPr lang="es-ES" sz="1600" b="1" kern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218" name="Picture 2" descr="Resultado de imagen de whatsapp emoji">
            <a:extLst>
              <a:ext uri="{FF2B5EF4-FFF2-40B4-BE49-F238E27FC236}">
                <a16:creationId xmlns:a16="http://schemas.microsoft.com/office/drawing/2014/main" id="{BB539FB1-7142-4B9F-9AC8-A8BF0A37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104" y="3928650"/>
            <a:ext cx="1458375" cy="145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BD9A94BB-D16E-4E4D-BDF1-B779E0DE46E1}"/>
              </a:ext>
            </a:extLst>
          </p:cNvPr>
          <p:cNvSpPr/>
          <p:nvPr/>
        </p:nvSpPr>
        <p:spPr>
          <a:xfrm>
            <a:off x="2162441" y="1899387"/>
            <a:ext cx="2394795" cy="1304955"/>
          </a:xfrm>
          <a:prstGeom prst="roundRect">
            <a:avLst>
              <a:gd name="adj" fmla="val 10000"/>
            </a:avLst>
          </a:prstGeom>
          <a:solidFill>
            <a:srgbClr val="1F57A3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txBody>
          <a:bodyPr spcFirstLastPara="0" vert="horz" wrap="square" lIns="33020" tIns="22013" rIns="33020" bIns="22013" numCol="1" spcCol="1270" anchor="ctr" anchorCtr="0">
            <a:noAutofit/>
          </a:bodyPr>
          <a:lstStyle/>
          <a:p>
            <a:pPr algn="ctr"/>
            <a:r>
              <a:rPr lang="es-ES" sz="1200" i="1" dirty="0">
                <a:solidFill>
                  <a:srgbClr val="FFFFFF"/>
                </a:solidFill>
                <a:latin typeface="Arial"/>
                <a:cs typeface="Arial"/>
              </a:rPr>
              <a:t>¿Conoce y gestiona los </a:t>
            </a:r>
            <a:r>
              <a:rPr lang="es-ES" sz="1200" i="1" dirty="0" err="1">
                <a:solidFill>
                  <a:srgbClr val="FFFFFF"/>
                </a:solidFill>
                <a:latin typeface="Arial"/>
                <a:cs typeface="Arial"/>
              </a:rPr>
              <a:t>ciberriesgos</a:t>
            </a:r>
            <a:r>
              <a:rPr lang="es-ES" sz="1200" i="1" dirty="0">
                <a:solidFill>
                  <a:srgbClr val="FFFFFF"/>
                </a:solidFill>
                <a:latin typeface="Arial"/>
                <a:cs typeface="Arial"/>
              </a:rPr>
              <a:t> y las ciberamenazas que puedan afectar a su entidad en la actual era digital?</a:t>
            </a:r>
          </a:p>
        </p:txBody>
      </p:sp>
      <p:sp>
        <p:nvSpPr>
          <p:cNvPr id="8" name="7 CuadroTexto">
            <a:extLst>
              <a:ext uri="{FF2B5EF4-FFF2-40B4-BE49-F238E27FC236}">
                <a16:creationId xmlns:a16="http://schemas.microsoft.com/office/drawing/2014/main" id="{E95BB47D-7DD3-4DE7-8EF0-3A9C6AA0DB0F}"/>
              </a:ext>
            </a:extLst>
          </p:cNvPr>
          <p:cNvSpPr txBox="1"/>
          <p:nvPr/>
        </p:nvSpPr>
        <p:spPr>
          <a:xfrm>
            <a:off x="263352" y="68533"/>
            <a:ext cx="10081120" cy="474636"/>
          </a:xfrm>
          <a:prstGeom prst="rect">
            <a:avLst/>
          </a:prstGeom>
          <a:noFill/>
        </p:spPr>
        <p:txBody>
          <a:bodyPr lIns="92075" tIns="46038" rIns="92075" bIns="46038"/>
          <a:lstStyle>
            <a:defPPr>
              <a:defRPr lang="es-PE"/>
            </a:defPPr>
            <a:lvl1pPr>
              <a:spcBef>
                <a:spcPct val="0"/>
              </a:spcBef>
              <a:buNone/>
              <a:defRPr sz="2800" b="1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sz="2400" dirty="0"/>
              <a:t>2. CUESTIONES A CONSIDERAR POR LA JUNTA DE GOBIERNO</a:t>
            </a:r>
          </a:p>
          <a:p>
            <a:endParaRPr lang="es-ES" sz="2400" dirty="0"/>
          </a:p>
        </p:txBody>
      </p:sp>
      <p:pic>
        <p:nvPicPr>
          <p:cNvPr id="11" name="Imagen 10" descr="Escala de tiempo&#10;&#10;Descripción generada automáticamente">
            <a:extLst>
              <a:ext uri="{FF2B5EF4-FFF2-40B4-BE49-F238E27FC236}">
                <a16:creationId xmlns:a16="http://schemas.microsoft.com/office/drawing/2014/main" id="{5328A367-14E6-4BFF-A335-22BD7344971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864" y="3646823"/>
            <a:ext cx="6234482" cy="2723002"/>
          </a:xfrm>
          <a:prstGeom prst="rect">
            <a:avLst/>
          </a:prstGeom>
        </p:spPr>
      </p:pic>
      <p:sp>
        <p:nvSpPr>
          <p:cNvPr id="12" name="Marcador de número de diapositiva 3">
            <a:extLst>
              <a:ext uri="{FF2B5EF4-FFF2-40B4-BE49-F238E27FC236}">
                <a16:creationId xmlns:a16="http://schemas.microsoft.com/office/drawing/2014/main" id="{8131EBE6-E400-473F-AE5F-C404371E3976}"/>
              </a:ext>
            </a:extLst>
          </p:cNvPr>
          <p:cNvSpPr txBox="1">
            <a:spLocks/>
          </p:cNvSpPr>
          <p:nvPr/>
        </p:nvSpPr>
        <p:spPr>
          <a:xfrm>
            <a:off x="11784826" y="6525859"/>
            <a:ext cx="457912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50C59D-8CF2-460E-AED9-8F2BFF684BCF}" type="slidenum">
              <a:rPr lang="es-ES" sz="1050" smtClean="0"/>
              <a:pPr/>
              <a:t>10</a:t>
            </a:fld>
            <a:endParaRPr lang="es-ES" sz="1050" dirty="0"/>
          </a:p>
        </p:txBody>
      </p:sp>
    </p:spTree>
    <p:extLst>
      <p:ext uri="{BB962C8B-B14F-4D97-AF65-F5344CB8AC3E}">
        <p14:creationId xmlns:p14="http://schemas.microsoft.com/office/powerpoint/2010/main" val="4260959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CBCE98CC-D17C-4971-9DFE-A9AD950E9A9C}"/>
              </a:ext>
            </a:extLst>
          </p:cNvPr>
          <p:cNvCxnSpPr>
            <a:cxnSpLocks/>
          </p:cNvCxnSpPr>
          <p:nvPr/>
        </p:nvCxnSpPr>
        <p:spPr>
          <a:xfrm flipV="1">
            <a:off x="9287868" y="1"/>
            <a:ext cx="0" cy="596347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6" descr="PDCA Cycle - plan do check act">
            <a:extLst>
              <a:ext uri="{FF2B5EF4-FFF2-40B4-BE49-F238E27FC236}">
                <a16:creationId xmlns:a16="http://schemas.microsoft.com/office/drawing/2014/main" id="{F008972B-5AF9-4031-A54F-273B8DBF5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733" y="3821275"/>
            <a:ext cx="2667299" cy="177819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word cloud - risk management">
            <a:extLst>
              <a:ext uri="{FF2B5EF4-FFF2-40B4-BE49-F238E27FC236}">
                <a16:creationId xmlns:a16="http://schemas.microsoft.com/office/drawing/2014/main" id="{ABFE0B26-660E-4761-B052-90D295E0BE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734" y="1262321"/>
            <a:ext cx="2652841" cy="18836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6010C27F-EF15-410C-B1FA-BA8914D06F73}"/>
              </a:ext>
            </a:extLst>
          </p:cNvPr>
          <p:cNvSpPr/>
          <p:nvPr/>
        </p:nvSpPr>
        <p:spPr>
          <a:xfrm>
            <a:off x="3571138" y="1822210"/>
            <a:ext cx="8242912" cy="2147172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73053" indent="-285744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Perdida de integridad en la información.</a:t>
            </a:r>
          </a:p>
          <a:p>
            <a:pPr marL="373053" indent="-285744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Pérdida de </a:t>
            </a:r>
            <a:r>
              <a:rPr lang="es-ES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Disponibilidad/contingencia (ciberresiliencia)</a:t>
            </a:r>
          </a:p>
          <a:p>
            <a:pPr marL="373053" indent="-285744"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Suplantación de identidad</a:t>
            </a:r>
            <a:r>
              <a:rPr lang="es-ES" sz="1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/Mal uso de roles.</a:t>
            </a:r>
          </a:p>
          <a:p>
            <a:pPr marL="373053" indent="-285744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Intrusión en los sistemas de información. </a:t>
            </a:r>
            <a:r>
              <a:rPr lang="es-ES" sz="1600" b="1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APIs</a:t>
            </a:r>
            <a:r>
              <a:rPr lang="es-ES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,  </a:t>
            </a:r>
            <a:r>
              <a:rPr lang="es-ES" sz="1600" b="1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APPs</a:t>
            </a:r>
            <a:r>
              <a:rPr lang="es-ES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, plataformas móviles</a:t>
            </a:r>
            <a:r>
              <a:rPr lang="es-ES" sz="1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373053" indent="-285744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Ataques de Denegación de Servicio (DoS), </a:t>
            </a:r>
            <a:r>
              <a:rPr lang="es-ES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Phishing y </a:t>
            </a:r>
            <a:r>
              <a:rPr lang="es-ES" sz="1600" b="1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Ransomware</a:t>
            </a:r>
            <a:r>
              <a:rPr lang="es-ES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373053" indent="-285744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Fuga de Información.</a:t>
            </a:r>
          </a:p>
          <a:p>
            <a:pPr marL="373053" indent="-285744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Riesgo de malware (virus, troyanos, </a:t>
            </a:r>
            <a:r>
              <a:rPr lang="es-ES" sz="1600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APTs</a:t>
            </a:r>
            <a:r>
              <a:rPr lang="es-ES" sz="1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,  etc.)</a:t>
            </a:r>
            <a:r>
              <a:rPr lang="es-ES" sz="1600" dirty="0">
                <a:solidFill>
                  <a:srgbClr val="002060"/>
                </a:solidFill>
              </a:rPr>
              <a:t> Pérdida de la privacidad de la información de los clientes/usuarios.</a:t>
            </a:r>
            <a:endParaRPr lang="es-ES" sz="1600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DC55A9B9-5A1E-4128-A069-B85D74EDA46E}"/>
              </a:ext>
            </a:extLst>
          </p:cNvPr>
          <p:cNvSpPr/>
          <p:nvPr/>
        </p:nvSpPr>
        <p:spPr>
          <a:xfrm>
            <a:off x="3556679" y="1062269"/>
            <a:ext cx="80119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b="1" dirty="0">
                <a:solidFill>
                  <a:srgbClr val="00B0F0"/>
                </a:solidFill>
                <a:latin typeface="+mj-lt"/>
                <a:ea typeface="Verdana" panose="020B0604030504040204" pitchFamily="34" charset="0"/>
              </a:rPr>
              <a:t>Riesgos en </a:t>
            </a:r>
            <a:r>
              <a:rPr lang="es-ES_tradnl" sz="2000" b="1" dirty="0" err="1">
                <a:solidFill>
                  <a:srgbClr val="00B0F0"/>
                </a:solidFill>
                <a:latin typeface="+mj-lt"/>
                <a:ea typeface="Verdana" panose="020B0604030504040204" pitchFamily="34" charset="0"/>
              </a:rPr>
              <a:t>Ciberseguridad&amp;Privacidad</a:t>
            </a:r>
            <a:r>
              <a:rPr lang="es-ES_tradnl" sz="2000" b="1" dirty="0">
                <a:solidFill>
                  <a:srgbClr val="00B0F0"/>
                </a:solidFill>
                <a:latin typeface="+mj-lt"/>
                <a:ea typeface="Verdana" panose="020B0604030504040204" pitchFamily="34" charset="0"/>
              </a:rPr>
              <a:t> (ISO 27001-ISO 27701-27032-ENS). Ejemplos orientativos</a:t>
            </a:r>
            <a:endParaRPr lang="es-ES" sz="2000" b="1" dirty="0">
              <a:solidFill>
                <a:srgbClr val="00B0F0"/>
              </a:solidFill>
              <a:latin typeface="+mj-lt"/>
              <a:ea typeface="Verdana" panose="020B0604030504040204" pitchFamily="34" charset="0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9193794F-BC41-4DEC-BDB4-E019AC805CE0}"/>
              </a:ext>
            </a:extLst>
          </p:cNvPr>
          <p:cNvSpPr/>
          <p:nvPr/>
        </p:nvSpPr>
        <p:spPr>
          <a:xfrm>
            <a:off x="3571138" y="4760159"/>
            <a:ext cx="8242910" cy="1445003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73053" indent="-285744"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marL="373053" indent="-285744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No utilizar accesos seguros a los sistemas corporativos (</a:t>
            </a:r>
            <a:r>
              <a:rPr lang="es-ES" sz="1600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VPNs</a:t>
            </a:r>
            <a:r>
              <a:rPr lang="es-ES" sz="1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corporativas) </a:t>
            </a:r>
            <a:r>
              <a:rPr lang="es-ES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en WIFI doméstica</a:t>
            </a:r>
            <a:r>
              <a:rPr lang="es-ES" sz="1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373053" indent="-285744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No realizar </a:t>
            </a:r>
            <a:r>
              <a:rPr lang="es-ES" sz="1600" b="1" dirty="0" err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Backup</a:t>
            </a:r>
            <a:r>
              <a:rPr lang="es-ES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de la información en repositorios corporativos</a:t>
            </a:r>
            <a:r>
              <a:rPr lang="es-ES" sz="1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373053" indent="-285744"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No actualizar con los </a:t>
            </a:r>
            <a:r>
              <a:rPr lang="es-ES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parches de seguridad</a:t>
            </a:r>
            <a:r>
              <a:rPr lang="es-ES" sz="1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, conforme a las políticas establecidas por las áreas de TI de cada organización.</a:t>
            </a:r>
          </a:p>
          <a:p>
            <a:pPr marL="87310"/>
            <a:endParaRPr lang="es-ES" sz="1600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Marcador de número de diapositiva 3">
            <a:extLst>
              <a:ext uri="{FF2B5EF4-FFF2-40B4-BE49-F238E27FC236}">
                <a16:creationId xmlns:a16="http://schemas.microsoft.com/office/drawing/2014/main" id="{6D7E9E76-525C-4068-988B-3E1B01FD5F02}"/>
              </a:ext>
            </a:extLst>
          </p:cNvPr>
          <p:cNvSpPr txBox="1">
            <a:spLocks/>
          </p:cNvSpPr>
          <p:nvPr/>
        </p:nvSpPr>
        <p:spPr>
          <a:xfrm>
            <a:off x="10927632" y="6393128"/>
            <a:ext cx="386363" cy="308074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50C59D-8CF2-460E-AED9-8F2BFF684BCF}" type="slidenum">
              <a:rPr lang="es-ES" sz="1400"/>
              <a:pPr/>
              <a:t>11</a:t>
            </a:fld>
            <a:endParaRPr lang="es-ES" sz="140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FEDB8AA5-3D1E-473C-A40A-9C209827A96E}"/>
              </a:ext>
            </a:extLst>
          </p:cNvPr>
          <p:cNvSpPr/>
          <p:nvPr/>
        </p:nvSpPr>
        <p:spPr>
          <a:xfrm>
            <a:off x="3459380" y="4048467"/>
            <a:ext cx="8472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solidFill>
                  <a:srgbClr val="00B0F0"/>
                </a:solidFill>
                <a:latin typeface="+mj-lt"/>
                <a:ea typeface="Verdana" panose="020B0604030504040204" pitchFamily="34" charset="0"/>
              </a:rPr>
              <a:t>Riesgos en Ciberseguridad (ENS/ISO 27001) en Trabajo Remoto. </a:t>
            </a:r>
          </a:p>
          <a:p>
            <a:r>
              <a:rPr lang="es-ES_tradnl" b="1" dirty="0">
                <a:solidFill>
                  <a:srgbClr val="00B0F0"/>
                </a:solidFill>
                <a:latin typeface="+mj-lt"/>
                <a:ea typeface="Verdana" panose="020B0604030504040204" pitchFamily="34" charset="0"/>
              </a:rPr>
              <a:t>Ejemplos orientativos </a:t>
            </a:r>
            <a:endParaRPr lang="es-ES" b="1" dirty="0">
              <a:solidFill>
                <a:srgbClr val="00B0F0"/>
              </a:solidFill>
              <a:latin typeface="+mj-lt"/>
              <a:ea typeface="Verdana" panose="020B0604030504040204" pitchFamily="34" charset="0"/>
            </a:endParaRPr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0862D0F2-173A-42F0-9289-CCDA2F72D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733" y="66489"/>
            <a:ext cx="8748464" cy="330647"/>
          </a:xfrm>
          <a:prstGeom prst="rect">
            <a:avLst/>
          </a:prstGeom>
          <a:noFill/>
        </p:spPr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s-ES" sz="1800" b="1" dirty="0">
                <a:solidFill>
                  <a:srgbClr val="1F57A3"/>
                </a:solidFill>
                <a:ea typeface="+mj-ea"/>
              </a:rPr>
              <a:t>3. MODELO DE CIBERSEGURIDAD&amp;PRIVACIDAD. RIESGOS Y SOLUCIONES.</a:t>
            </a:r>
          </a:p>
        </p:txBody>
      </p:sp>
    </p:spTree>
    <p:extLst>
      <p:ext uri="{BB962C8B-B14F-4D97-AF65-F5344CB8AC3E}">
        <p14:creationId xmlns:p14="http://schemas.microsoft.com/office/powerpoint/2010/main" val="7244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3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1" name="Grupo 22">
            <a:extLst>
              <a:ext uri="{FF2B5EF4-FFF2-40B4-BE49-F238E27FC236}">
                <a16:creationId xmlns:a16="http://schemas.microsoft.com/office/drawing/2014/main" id="{F5B26053-A31B-45BA-884A-075D522187DD}"/>
              </a:ext>
            </a:extLst>
          </p:cNvPr>
          <p:cNvGrpSpPr>
            <a:grpSpLocks/>
          </p:cNvGrpSpPr>
          <p:nvPr/>
        </p:nvGrpSpPr>
        <p:grpSpPr bwMode="auto">
          <a:xfrm>
            <a:off x="1594354" y="1137412"/>
            <a:ext cx="5133975" cy="4052888"/>
            <a:chOff x="1967541" y="908720"/>
            <a:chExt cx="7744387" cy="5544616"/>
          </a:xfrm>
        </p:grpSpPr>
        <p:sp>
          <p:nvSpPr>
            <p:cNvPr id="24" name="35 Elipse">
              <a:extLst>
                <a:ext uri="{FF2B5EF4-FFF2-40B4-BE49-F238E27FC236}">
                  <a16:creationId xmlns:a16="http://schemas.microsoft.com/office/drawing/2014/main" id="{545D379D-C822-45F8-B4F9-D1F667C1B85B}"/>
                </a:ext>
              </a:extLst>
            </p:cNvPr>
            <p:cNvSpPr/>
            <p:nvPr/>
          </p:nvSpPr>
          <p:spPr>
            <a:xfrm>
              <a:off x="1967541" y="908720"/>
              <a:ext cx="7744387" cy="5544616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3175">
              <a:prstDash val="sysDot"/>
            </a:ln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convex"/>
            </a:sp3d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36 Elipse">
              <a:extLst>
                <a:ext uri="{FF2B5EF4-FFF2-40B4-BE49-F238E27FC236}">
                  <a16:creationId xmlns:a16="http://schemas.microsoft.com/office/drawing/2014/main" id="{23465C3F-EF7B-4D45-9752-00D22E93DD2D}"/>
                </a:ext>
              </a:extLst>
            </p:cNvPr>
            <p:cNvSpPr/>
            <p:nvPr/>
          </p:nvSpPr>
          <p:spPr>
            <a:xfrm>
              <a:off x="2820988" y="1588604"/>
              <a:ext cx="6037493" cy="418484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prstDash val="sysDot"/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37 Elipse">
              <a:extLst>
                <a:ext uri="{FF2B5EF4-FFF2-40B4-BE49-F238E27FC236}">
                  <a16:creationId xmlns:a16="http://schemas.microsoft.com/office/drawing/2014/main" id="{5AA19177-6DD3-48EB-992C-5B17C0BB6830}"/>
                </a:ext>
              </a:extLst>
            </p:cNvPr>
            <p:cNvSpPr/>
            <p:nvPr/>
          </p:nvSpPr>
          <p:spPr>
            <a:xfrm>
              <a:off x="4878384" y="933899"/>
              <a:ext cx="1922701" cy="1408281"/>
            </a:xfrm>
            <a:prstGeom prst="ellipse">
              <a:avLst/>
            </a:prstGeom>
            <a:solidFill>
              <a:srgbClr val="0070C0"/>
            </a:solidFill>
            <a:ln w="3175">
              <a:solidFill>
                <a:srgbClr val="00B050"/>
              </a:solidFill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b="1" dirty="0" err="1">
                  <a:solidFill>
                    <a:schemeClr val="bg1"/>
                  </a:solidFill>
                </a:rPr>
                <a:t>eIDAS</a:t>
              </a:r>
              <a:r>
                <a:rPr lang="es-ES" b="1" dirty="0">
                  <a:solidFill>
                    <a:schemeClr val="bg1"/>
                  </a:solidFill>
                </a:rPr>
                <a:t>-PSC </a:t>
              </a:r>
            </a:p>
            <a:p>
              <a:pPr algn="ctr">
                <a:defRPr/>
              </a:pPr>
              <a:r>
                <a:rPr lang="es-ES" sz="788" b="1" dirty="0">
                  <a:solidFill>
                    <a:schemeClr val="bg1"/>
                  </a:solidFill>
                </a:rPr>
                <a:t>(UE 910/2014)</a:t>
              </a:r>
            </a:p>
          </p:txBody>
        </p:sp>
        <p:sp>
          <p:nvSpPr>
            <p:cNvPr id="27" name="38 Elipse">
              <a:extLst>
                <a:ext uri="{FF2B5EF4-FFF2-40B4-BE49-F238E27FC236}">
                  <a16:creationId xmlns:a16="http://schemas.microsoft.com/office/drawing/2014/main" id="{E94529F9-E4DA-45D1-98D4-D73FADF5EEF1}"/>
                </a:ext>
              </a:extLst>
            </p:cNvPr>
            <p:cNvSpPr/>
            <p:nvPr/>
          </p:nvSpPr>
          <p:spPr>
            <a:xfrm>
              <a:off x="3659614" y="4801947"/>
              <a:ext cx="2149598" cy="1297842"/>
            </a:xfrm>
            <a:prstGeom prst="ellipse">
              <a:avLst/>
            </a:prstGeom>
            <a:solidFill>
              <a:srgbClr val="0070C0"/>
            </a:solidFill>
            <a:ln w="3175">
              <a:solidFill>
                <a:srgbClr val="00B050"/>
              </a:solidFill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sz="1200" b="1" dirty="0">
                  <a:solidFill>
                    <a:schemeClr val="bg1"/>
                  </a:solidFill>
                </a:rPr>
                <a:t>CIBERSEG</a:t>
              </a:r>
            </a:p>
            <a:p>
              <a:pPr algn="ctr">
                <a:defRPr/>
              </a:pPr>
              <a:r>
                <a:rPr lang="es-ES" sz="825" b="1" dirty="0">
                  <a:solidFill>
                    <a:schemeClr val="bg1"/>
                  </a:solidFill>
                </a:rPr>
                <a:t>ISO 27001/27032</a:t>
              </a:r>
            </a:p>
          </p:txBody>
        </p:sp>
        <p:sp>
          <p:nvSpPr>
            <p:cNvPr id="28" name="39 Elipse">
              <a:extLst>
                <a:ext uri="{FF2B5EF4-FFF2-40B4-BE49-F238E27FC236}">
                  <a16:creationId xmlns:a16="http://schemas.microsoft.com/office/drawing/2014/main" id="{1AD26BD1-C742-4660-AB7D-6FD5FC331FB9}"/>
                </a:ext>
              </a:extLst>
            </p:cNvPr>
            <p:cNvSpPr/>
            <p:nvPr/>
          </p:nvSpPr>
          <p:spPr>
            <a:xfrm>
              <a:off x="2159564" y="3401422"/>
              <a:ext cx="2068331" cy="1397897"/>
            </a:xfrm>
            <a:prstGeom prst="ellipse">
              <a:avLst/>
            </a:prstGeom>
            <a:solidFill>
              <a:srgbClr val="0070C0"/>
            </a:solidFill>
            <a:ln w="3175">
              <a:solidFill>
                <a:srgbClr val="00B050"/>
              </a:solidFill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_tradnl" sz="1200" b="1" dirty="0">
                  <a:solidFill>
                    <a:schemeClr val="bg1"/>
                  </a:solidFill>
                </a:rPr>
                <a:t>CIBERSEG CLOUD </a:t>
              </a:r>
            </a:p>
            <a:p>
              <a:pPr algn="ctr">
                <a:defRPr/>
              </a:pPr>
              <a:r>
                <a:rPr lang="es-ES_tradnl" sz="825" b="1" dirty="0">
                  <a:solidFill>
                    <a:schemeClr val="bg1"/>
                  </a:solidFill>
                </a:rPr>
                <a:t>27001 | 27017 | 27018</a:t>
              </a:r>
              <a:endParaRPr lang="es-ES" sz="825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40 Elipse">
              <a:extLst>
                <a:ext uri="{FF2B5EF4-FFF2-40B4-BE49-F238E27FC236}">
                  <a16:creationId xmlns:a16="http://schemas.microsoft.com/office/drawing/2014/main" id="{CF5E20A6-7DE4-4294-A51E-1E3C00C5EADB}"/>
                </a:ext>
              </a:extLst>
            </p:cNvPr>
            <p:cNvSpPr/>
            <p:nvPr/>
          </p:nvSpPr>
          <p:spPr>
            <a:xfrm>
              <a:off x="2639616" y="1772819"/>
              <a:ext cx="1922701" cy="1300471"/>
            </a:xfrm>
            <a:prstGeom prst="ellipse">
              <a:avLst/>
            </a:prstGeom>
            <a:solidFill>
              <a:srgbClr val="0070C0"/>
            </a:solidFill>
            <a:ln w="3175">
              <a:solidFill>
                <a:srgbClr val="00B050"/>
              </a:solidFill>
            </a:ln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b="1" dirty="0">
                  <a:solidFill>
                    <a:schemeClr val="bg1"/>
                  </a:solidFill>
                </a:rPr>
                <a:t>ENS</a:t>
              </a:r>
            </a:p>
            <a:p>
              <a:pPr algn="ctr">
                <a:defRPr/>
              </a:pPr>
              <a:r>
                <a:rPr lang="es-ES" sz="825" b="1" dirty="0">
                  <a:solidFill>
                    <a:schemeClr val="bg1"/>
                  </a:solidFill>
                </a:rPr>
                <a:t>(RD 3/2010)</a:t>
              </a:r>
            </a:p>
          </p:txBody>
        </p:sp>
        <p:sp>
          <p:nvSpPr>
            <p:cNvPr id="30" name="41 Elipse">
              <a:extLst>
                <a:ext uri="{FF2B5EF4-FFF2-40B4-BE49-F238E27FC236}">
                  <a16:creationId xmlns:a16="http://schemas.microsoft.com/office/drawing/2014/main" id="{659A69E5-8816-4324-A2C6-46A14D68AF17}"/>
                </a:ext>
              </a:extLst>
            </p:cNvPr>
            <p:cNvSpPr/>
            <p:nvPr/>
          </p:nvSpPr>
          <p:spPr>
            <a:xfrm>
              <a:off x="7056108" y="1772818"/>
              <a:ext cx="1922701" cy="1300471"/>
            </a:xfrm>
            <a:prstGeom prst="ellipse">
              <a:avLst/>
            </a:prstGeom>
            <a:solidFill>
              <a:srgbClr val="0070C0"/>
            </a:solidFill>
            <a:ln w="3175">
              <a:solidFill>
                <a:srgbClr val="FFC000"/>
              </a:solidFill>
            </a:ln>
            <a:effectLst>
              <a:glow rad="139700">
                <a:schemeClr val="accent6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b="1" dirty="0">
                  <a:solidFill>
                    <a:schemeClr val="bg1"/>
                  </a:solidFill>
                </a:rPr>
                <a:t>RGPD </a:t>
              </a:r>
            </a:p>
            <a:p>
              <a:pPr algn="ctr">
                <a:defRPr/>
              </a:pPr>
              <a:r>
                <a:rPr lang="es-ES" sz="788" b="1" dirty="0">
                  <a:solidFill>
                    <a:schemeClr val="bg1"/>
                  </a:solidFill>
                </a:rPr>
                <a:t>(UE 2016/679)</a:t>
              </a:r>
            </a:p>
            <a:p>
              <a:pPr algn="ctr">
                <a:defRPr/>
              </a:pPr>
              <a:r>
                <a:rPr lang="es-ES_tradnl" sz="788" b="1" dirty="0">
                  <a:solidFill>
                    <a:schemeClr val="bg1"/>
                  </a:solidFill>
                </a:rPr>
                <a:t>(</a:t>
              </a:r>
              <a:r>
                <a:rPr lang="es-ES" sz="788" b="1" dirty="0">
                  <a:solidFill>
                    <a:schemeClr val="bg1"/>
                  </a:solidFill>
                </a:rPr>
                <a:t>ISO 27701)</a:t>
              </a:r>
            </a:p>
          </p:txBody>
        </p:sp>
        <p:sp>
          <p:nvSpPr>
            <p:cNvPr id="31" name="42 Elipse">
              <a:extLst>
                <a:ext uri="{FF2B5EF4-FFF2-40B4-BE49-F238E27FC236}">
                  <a16:creationId xmlns:a16="http://schemas.microsoft.com/office/drawing/2014/main" id="{B622A95E-31AF-4847-8121-0615106F23DF}"/>
                </a:ext>
              </a:extLst>
            </p:cNvPr>
            <p:cNvSpPr/>
            <p:nvPr/>
          </p:nvSpPr>
          <p:spPr>
            <a:xfrm>
              <a:off x="7536160" y="3501473"/>
              <a:ext cx="1991665" cy="1300471"/>
            </a:xfrm>
            <a:prstGeom prst="ellipse">
              <a:avLst/>
            </a:prstGeom>
            <a:solidFill>
              <a:srgbClr val="0070C0"/>
            </a:solidFill>
            <a:ln w="3175">
              <a:solidFill>
                <a:srgbClr val="FFC000"/>
              </a:solidFill>
            </a:ln>
            <a:effectLst>
              <a:glow rad="139700">
                <a:schemeClr val="accent6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sz="1200" b="1" dirty="0">
                  <a:solidFill>
                    <a:schemeClr val="bg1"/>
                  </a:solidFill>
                </a:rPr>
                <a:t>CIBERSEG DEL DATO</a:t>
              </a:r>
            </a:p>
            <a:p>
              <a:pPr algn="ctr">
                <a:defRPr/>
              </a:pPr>
              <a:r>
                <a:rPr lang="es-ES" sz="788" b="1" dirty="0">
                  <a:solidFill>
                    <a:schemeClr val="bg1"/>
                  </a:solidFill>
                </a:rPr>
                <a:t>(ISO 25012)</a:t>
              </a:r>
              <a:r>
                <a:rPr lang="es-ES" sz="900" b="1" dirty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32" name="43 Elipse">
              <a:extLst>
                <a:ext uri="{FF2B5EF4-FFF2-40B4-BE49-F238E27FC236}">
                  <a16:creationId xmlns:a16="http://schemas.microsoft.com/office/drawing/2014/main" id="{1925F4E1-6758-4269-997D-B7B2F2F0E241}"/>
                </a:ext>
              </a:extLst>
            </p:cNvPr>
            <p:cNvSpPr/>
            <p:nvPr/>
          </p:nvSpPr>
          <p:spPr>
            <a:xfrm>
              <a:off x="6176877" y="4799318"/>
              <a:ext cx="2270827" cy="1300471"/>
            </a:xfrm>
            <a:prstGeom prst="ellipse">
              <a:avLst/>
            </a:prstGeom>
            <a:solidFill>
              <a:srgbClr val="0070C0"/>
            </a:solidFill>
            <a:ln w="3175">
              <a:solidFill>
                <a:srgbClr val="FFC000"/>
              </a:solidFill>
            </a:ln>
            <a:effectLst>
              <a:glow rad="139700">
                <a:schemeClr val="accent6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sz="1200" b="1" dirty="0">
                  <a:solidFill>
                    <a:schemeClr val="bg1"/>
                  </a:solidFill>
                </a:rPr>
                <a:t>CIBERSEG</a:t>
              </a:r>
            </a:p>
            <a:p>
              <a:pPr algn="ctr">
                <a:defRPr/>
              </a:pPr>
              <a:r>
                <a:rPr lang="es-ES_tradnl" sz="1200" b="1" dirty="0">
                  <a:solidFill>
                    <a:schemeClr val="bg1"/>
                  </a:solidFill>
                </a:rPr>
                <a:t>I</a:t>
              </a:r>
              <a:r>
                <a:rPr lang="es-ES" sz="1200" b="1" dirty="0">
                  <a:solidFill>
                    <a:schemeClr val="bg1"/>
                  </a:solidFill>
                </a:rPr>
                <a:t>NDUSTRIAL</a:t>
              </a:r>
            </a:p>
            <a:p>
              <a:pPr algn="ctr">
                <a:defRPr/>
              </a:pPr>
              <a:r>
                <a:rPr lang="es-ES" sz="750" b="1" dirty="0">
                  <a:solidFill>
                    <a:schemeClr val="bg1"/>
                  </a:solidFill>
                </a:rPr>
                <a:t>(ISO 27001 |</a:t>
              </a:r>
            </a:p>
            <a:p>
              <a:pPr algn="ctr">
                <a:defRPr/>
              </a:pPr>
              <a:r>
                <a:rPr lang="es-ES" sz="750" b="1" dirty="0">
                  <a:solidFill>
                    <a:schemeClr val="bg1"/>
                  </a:solidFill>
                </a:rPr>
                <a:t>IEC 62443)  </a:t>
              </a:r>
            </a:p>
          </p:txBody>
        </p:sp>
        <p:sp>
          <p:nvSpPr>
            <p:cNvPr id="33" name="45 Elipse">
              <a:extLst>
                <a:ext uri="{FF2B5EF4-FFF2-40B4-BE49-F238E27FC236}">
                  <a16:creationId xmlns:a16="http://schemas.microsoft.com/office/drawing/2014/main" id="{1F402324-384F-40D2-8AAF-477E8347D5ED}"/>
                </a:ext>
              </a:extLst>
            </p:cNvPr>
            <p:cNvSpPr/>
            <p:nvPr/>
          </p:nvSpPr>
          <p:spPr>
            <a:xfrm>
              <a:off x="4225521" y="2680831"/>
              <a:ext cx="3330678" cy="183468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ES" sz="1200" b="1" dirty="0">
                  <a:solidFill>
                    <a:schemeClr val="bg1"/>
                  </a:solidFill>
                </a:rPr>
                <a:t>CIBERSEGURIDAD</a:t>
              </a:r>
              <a:endParaRPr lang="es-E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>
                <a:defRPr/>
              </a:pPr>
              <a:r>
                <a:rPr lang="es-ES" sz="9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SMAC + IT + IOT + OT</a:t>
              </a:r>
            </a:p>
            <a:p>
              <a:pPr algn="ctr">
                <a:defRPr/>
              </a:pPr>
              <a:r>
                <a:rPr lang="es-ES_tradnl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(I</a:t>
              </a:r>
              <a:r>
                <a:rPr lang="es-E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 27001 – SGSI)</a:t>
              </a:r>
            </a:p>
          </p:txBody>
        </p:sp>
      </p:grpSp>
      <p:sp>
        <p:nvSpPr>
          <p:cNvPr id="34" name="37 Elipse">
            <a:extLst>
              <a:ext uri="{FF2B5EF4-FFF2-40B4-BE49-F238E27FC236}">
                <a16:creationId xmlns:a16="http://schemas.microsoft.com/office/drawing/2014/main" id="{F9EC6FB7-8FC1-4E3C-8419-82F1A3671FA3}"/>
              </a:ext>
            </a:extLst>
          </p:cNvPr>
          <p:cNvSpPr/>
          <p:nvPr/>
        </p:nvSpPr>
        <p:spPr>
          <a:xfrm>
            <a:off x="217049" y="1569328"/>
            <a:ext cx="1271285" cy="1097900"/>
          </a:xfrm>
          <a:prstGeom prst="ellipse">
            <a:avLst/>
          </a:prstGeom>
          <a:solidFill>
            <a:srgbClr val="0070C0"/>
          </a:solidFill>
          <a:ln w="3175"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825" b="1" dirty="0">
                <a:solidFill>
                  <a:schemeClr val="bg1"/>
                </a:solidFill>
              </a:rPr>
              <a:t>RESILIENCIA Y CONTINUIDAD</a:t>
            </a:r>
          </a:p>
          <a:p>
            <a:pPr algn="ctr">
              <a:defRPr/>
            </a:pPr>
            <a:r>
              <a:rPr lang="es-ES" sz="825" b="1" dirty="0">
                <a:solidFill>
                  <a:schemeClr val="bg1"/>
                </a:solidFill>
              </a:rPr>
              <a:t>(ISO 22301)</a:t>
            </a:r>
          </a:p>
        </p:txBody>
      </p:sp>
      <p:sp>
        <p:nvSpPr>
          <p:cNvPr id="37" name="37 Elipse">
            <a:extLst>
              <a:ext uri="{FF2B5EF4-FFF2-40B4-BE49-F238E27FC236}">
                <a16:creationId xmlns:a16="http://schemas.microsoft.com/office/drawing/2014/main" id="{6DF5210B-CF12-41C6-A1D4-C3CF82AB9F6A}"/>
              </a:ext>
            </a:extLst>
          </p:cNvPr>
          <p:cNvSpPr/>
          <p:nvPr/>
        </p:nvSpPr>
        <p:spPr>
          <a:xfrm>
            <a:off x="217049" y="3786201"/>
            <a:ext cx="1271285" cy="1097900"/>
          </a:xfrm>
          <a:prstGeom prst="ellipse">
            <a:avLst/>
          </a:prstGeom>
          <a:solidFill>
            <a:srgbClr val="0070C0"/>
          </a:solidFill>
          <a:ln w="3175">
            <a:solidFill>
              <a:srgbClr val="00B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825" b="1" dirty="0">
                <a:solidFill>
                  <a:schemeClr val="bg1"/>
                </a:solidFill>
              </a:rPr>
              <a:t>CALIDAD Y SEGURIDAD SERVICIOS TI</a:t>
            </a:r>
          </a:p>
          <a:p>
            <a:pPr algn="ctr">
              <a:defRPr/>
            </a:pPr>
            <a:r>
              <a:rPr lang="es-ES" sz="825" b="1" dirty="0">
                <a:solidFill>
                  <a:schemeClr val="bg1"/>
                </a:solidFill>
              </a:rPr>
              <a:t>(ISO 20000-1)</a:t>
            </a:r>
          </a:p>
        </p:txBody>
      </p: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A6F90451-B1A8-4113-9E81-220D7DE1822D}"/>
              </a:ext>
            </a:extLst>
          </p:cNvPr>
          <p:cNvCxnSpPr>
            <a:cxnSpLocks/>
            <a:stCxn id="46" idx="6"/>
            <a:endCxn id="44" idx="3"/>
          </p:cNvCxnSpPr>
          <p:nvPr/>
        </p:nvCxnSpPr>
        <p:spPr>
          <a:xfrm flipV="1">
            <a:off x="1461003" y="3569340"/>
            <a:ext cx="1953615" cy="766091"/>
          </a:xfrm>
          <a:prstGeom prst="line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triangle" w="lg" len="med"/>
            <a:tailEnd type="triangle" w="lg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702FF26B-8CE9-4DD4-BD12-38287F81D977}"/>
              </a:ext>
            </a:extLst>
          </p:cNvPr>
          <p:cNvCxnSpPr>
            <a:cxnSpLocks/>
            <a:stCxn id="49" idx="6"/>
            <a:endCxn id="44" idx="2"/>
          </p:cNvCxnSpPr>
          <p:nvPr/>
        </p:nvCxnSpPr>
        <p:spPr>
          <a:xfrm>
            <a:off x="1487991" y="2131981"/>
            <a:ext cx="1603242" cy="963650"/>
          </a:xfrm>
          <a:prstGeom prst="line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triangle" w="lg" len="med"/>
            <a:tailEnd type="triangle" w="lg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D62E0147-A760-417F-8972-54D927511445}"/>
              </a:ext>
            </a:extLst>
          </p:cNvPr>
          <p:cNvCxnSpPr>
            <a:cxnSpLocks/>
            <a:stCxn id="49" idx="4"/>
            <a:endCxn id="46" idx="0"/>
          </p:cNvCxnSpPr>
          <p:nvPr/>
        </p:nvCxnSpPr>
        <p:spPr>
          <a:xfrm flipH="1">
            <a:off x="851403" y="2680462"/>
            <a:ext cx="7938" cy="1106488"/>
          </a:xfrm>
          <a:prstGeom prst="line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triangle" w="lg" len="med"/>
            <a:tailEnd type="triangle" w="lg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4" name="Elipse 43">
            <a:extLst>
              <a:ext uri="{FF2B5EF4-FFF2-40B4-BE49-F238E27FC236}">
                <a16:creationId xmlns:a16="http://schemas.microsoft.com/office/drawing/2014/main" id="{A1A38227-1363-4440-A27E-6D50FBE37744}"/>
              </a:ext>
            </a:extLst>
          </p:cNvPr>
          <p:cNvSpPr/>
          <p:nvPr/>
        </p:nvSpPr>
        <p:spPr>
          <a:xfrm>
            <a:off x="3091233" y="2425706"/>
            <a:ext cx="2208213" cy="1339850"/>
          </a:xfrm>
          <a:prstGeom prst="ellipse">
            <a:avLst/>
          </a:prstGeom>
          <a:solidFill>
            <a:srgbClr val="FF0000">
              <a:alpha val="20000"/>
            </a:srgb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45" name="Elipse 44">
            <a:extLst>
              <a:ext uri="{FF2B5EF4-FFF2-40B4-BE49-F238E27FC236}">
                <a16:creationId xmlns:a16="http://schemas.microsoft.com/office/drawing/2014/main" id="{A59583EC-E8F5-4F75-A4FE-F090C1EC8F4F}"/>
              </a:ext>
            </a:extLst>
          </p:cNvPr>
          <p:cNvSpPr/>
          <p:nvPr/>
        </p:nvSpPr>
        <p:spPr>
          <a:xfrm>
            <a:off x="2758186" y="4000785"/>
            <a:ext cx="1354341" cy="950913"/>
          </a:xfrm>
          <a:prstGeom prst="ellipse">
            <a:avLst/>
          </a:prstGeom>
          <a:solidFill>
            <a:srgbClr val="FF0000">
              <a:alpha val="20000"/>
            </a:srgb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E132B801-6314-47C9-86D8-B027651A90E9}"/>
              </a:ext>
            </a:extLst>
          </p:cNvPr>
          <p:cNvSpPr/>
          <p:nvPr/>
        </p:nvSpPr>
        <p:spPr>
          <a:xfrm>
            <a:off x="243391" y="3786950"/>
            <a:ext cx="1217612" cy="1096962"/>
          </a:xfrm>
          <a:prstGeom prst="ellipse">
            <a:avLst/>
          </a:prstGeom>
          <a:solidFill>
            <a:srgbClr val="FF0000">
              <a:alpha val="20000"/>
            </a:srgb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44FD831D-189A-4391-9AAE-553FACFC258C}"/>
              </a:ext>
            </a:extLst>
          </p:cNvPr>
          <p:cNvSpPr/>
          <p:nvPr/>
        </p:nvSpPr>
        <p:spPr>
          <a:xfrm>
            <a:off x="230691" y="1583500"/>
            <a:ext cx="1257300" cy="1096962"/>
          </a:xfrm>
          <a:prstGeom prst="ellipse">
            <a:avLst/>
          </a:prstGeom>
          <a:solidFill>
            <a:srgbClr val="FF0000">
              <a:alpha val="20000"/>
            </a:srgb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51" name="21 Rectángulo">
            <a:extLst>
              <a:ext uri="{FF2B5EF4-FFF2-40B4-BE49-F238E27FC236}">
                <a16:creationId xmlns:a16="http://schemas.microsoft.com/office/drawing/2014/main" id="{E1213877-933C-4B77-85DD-AA63DB9C9E58}"/>
              </a:ext>
            </a:extLst>
          </p:cNvPr>
          <p:cNvSpPr/>
          <p:nvPr/>
        </p:nvSpPr>
        <p:spPr>
          <a:xfrm>
            <a:off x="600579" y="5441126"/>
            <a:ext cx="2943434" cy="2308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900" b="1" dirty="0">
                <a:cs typeface="Arial" charset="0"/>
              </a:rPr>
              <a:t>Fuente: AENOR-TIC (Carlos Manuel Fdez. y Boris Delgado)</a:t>
            </a:r>
          </a:p>
        </p:txBody>
      </p:sp>
      <p:sp>
        <p:nvSpPr>
          <p:cNvPr id="36" name="Elipse 35">
            <a:extLst>
              <a:ext uri="{FF2B5EF4-FFF2-40B4-BE49-F238E27FC236}">
                <a16:creationId xmlns:a16="http://schemas.microsoft.com/office/drawing/2014/main" id="{647C1605-55BC-4ECF-B73E-160075C77066}"/>
              </a:ext>
            </a:extLst>
          </p:cNvPr>
          <p:cNvSpPr/>
          <p:nvPr/>
        </p:nvSpPr>
        <p:spPr>
          <a:xfrm>
            <a:off x="4924929" y="1780351"/>
            <a:ext cx="1304925" cy="949325"/>
          </a:xfrm>
          <a:prstGeom prst="ellipse">
            <a:avLst/>
          </a:prstGeom>
          <a:solidFill>
            <a:srgbClr val="FF0000">
              <a:alpha val="20000"/>
            </a:srgb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42333E80-4A67-49F6-B187-D7C21DF7665C}"/>
              </a:ext>
            </a:extLst>
          </p:cNvPr>
          <p:cNvCxnSpPr>
            <a:cxnSpLocks/>
            <a:endCxn id="44" idx="0"/>
          </p:cNvCxnSpPr>
          <p:nvPr/>
        </p:nvCxnSpPr>
        <p:spPr>
          <a:xfrm flipH="1">
            <a:off x="4195340" y="2243900"/>
            <a:ext cx="772453" cy="181806"/>
          </a:xfrm>
          <a:prstGeom prst="line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triangle" w="lg" len="med"/>
            <a:tailEnd type="triangle" w="lg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Rectangle 4">
            <a:extLst>
              <a:ext uri="{FF2B5EF4-FFF2-40B4-BE49-F238E27FC236}">
                <a16:creationId xmlns:a16="http://schemas.microsoft.com/office/drawing/2014/main" id="{E643B588-27B0-45D3-A0B7-15447C040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344" y="1502065"/>
            <a:ext cx="5133975" cy="4016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altLang="es-E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ES" sz="105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La ISO 27001 como </a:t>
            </a:r>
            <a:r>
              <a:rPr kumimoji="0" lang="es-ES" altLang="es-ES" sz="105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core</a:t>
            </a:r>
            <a:r>
              <a:rPr lang="es-ES" altLang="es-ES" sz="1050" b="1" dirty="0">
                <a:latin typeface="Verdana" panose="020B0604030504040204" pitchFamily="34" charset="0"/>
                <a:ea typeface="Verdana" panose="020B0604030504040204" pitchFamily="34" charset="0"/>
              </a:rPr>
              <a:t>, se complementa con: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s-ES" altLang="es-ES" sz="105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s-ES" altLang="es-ES" sz="1050" b="1" dirty="0">
                <a:latin typeface="Verdana" panose="020B0604030504040204" pitchFamily="34" charset="0"/>
                <a:ea typeface="Verdana" panose="020B0604030504040204" pitchFamily="34" charset="0"/>
              </a:rPr>
              <a:t>ISO 27701 </a:t>
            </a:r>
            <a:r>
              <a:rPr lang="es-ES" altLang="es-ES" sz="1050" dirty="0">
                <a:latin typeface="Verdana" panose="020B0604030504040204" pitchFamily="34" charset="0"/>
                <a:ea typeface="Verdana" panose="020B0604030504040204" pitchFamily="34" charset="0"/>
              </a:rPr>
              <a:t>– extensión de motor/conocimiento para privacidad y datos de carácter personal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s-ES" altLang="es-ES" sz="1050" b="1" dirty="0">
                <a:latin typeface="Verdana" panose="020B0604030504040204" pitchFamily="34" charset="0"/>
                <a:ea typeface="Verdana" panose="020B0604030504040204" pitchFamily="34" charset="0"/>
              </a:rPr>
              <a:t>ISO 27017 </a:t>
            </a:r>
            <a:r>
              <a:rPr lang="es-ES" altLang="es-ES" sz="1050" dirty="0">
                <a:latin typeface="Verdana" panose="020B0604030504040204" pitchFamily="34" charset="0"/>
                <a:ea typeface="Verdana" panose="020B0604030504040204" pitchFamily="34" charset="0"/>
              </a:rPr>
              <a:t>– Extensión de controles para </a:t>
            </a:r>
            <a:r>
              <a:rPr lang="es-ES" altLang="es-ES" sz="1050" dirty="0" err="1"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endParaRPr lang="es-ES" altLang="es-ES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s-ES" altLang="es-ES" sz="1050" b="1" dirty="0">
                <a:latin typeface="Verdana" panose="020B0604030504040204" pitchFamily="34" charset="0"/>
                <a:ea typeface="Verdana" panose="020B0604030504040204" pitchFamily="34" charset="0"/>
              </a:rPr>
              <a:t>ISO 27018 </a:t>
            </a:r>
            <a:r>
              <a:rPr lang="es-ES" altLang="es-ES" sz="1050" dirty="0">
                <a:latin typeface="Verdana" panose="020B0604030504040204" pitchFamily="34" charset="0"/>
                <a:ea typeface="Verdana" panose="020B0604030504040204" pitchFamily="34" charset="0"/>
              </a:rPr>
              <a:t>– </a:t>
            </a:r>
            <a:r>
              <a:rPr lang="es-ES" altLang="es-ES" sz="1050" dirty="0" err="1">
                <a:latin typeface="Verdana" panose="020B0604030504040204" pitchFamily="34" charset="0"/>
                <a:ea typeface="Verdana" panose="020B0604030504040204" pitchFamily="34" charset="0"/>
              </a:rPr>
              <a:t>Extension</a:t>
            </a:r>
            <a:r>
              <a:rPr lang="es-ES" altLang="es-ES" sz="1050" dirty="0">
                <a:latin typeface="Verdana" panose="020B0604030504040204" pitchFamily="34" charset="0"/>
                <a:ea typeface="Verdana" panose="020B0604030504040204" pitchFamily="34" charset="0"/>
              </a:rPr>
              <a:t> de controles para privacidad en </a:t>
            </a:r>
            <a:r>
              <a:rPr lang="es-ES" altLang="es-ES" sz="1050" dirty="0" err="1">
                <a:latin typeface="Verdana" panose="020B0604030504040204" pitchFamily="34" charset="0"/>
                <a:ea typeface="Verdana" panose="020B0604030504040204" pitchFamily="34" charset="0"/>
              </a:rPr>
              <a:t>cloud</a:t>
            </a:r>
            <a:r>
              <a:rPr lang="es-ES" altLang="es-ES" sz="1050" dirty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s-ES" altLang="es-ES" sz="1050" b="1" dirty="0">
                <a:latin typeface="Verdana" panose="020B0604030504040204" pitchFamily="34" charset="0"/>
                <a:ea typeface="Verdana" panose="020B0604030504040204" pitchFamily="34" charset="0"/>
              </a:rPr>
              <a:t>ISO 27032 </a:t>
            </a:r>
            <a:r>
              <a:rPr lang="es-ES" altLang="es-ES" sz="1050" dirty="0">
                <a:latin typeface="Verdana" panose="020B0604030504040204" pitchFamily="34" charset="0"/>
                <a:ea typeface="Verdana" panose="020B0604030504040204" pitchFamily="34" charset="0"/>
              </a:rPr>
              <a:t>– Extensión con controles </a:t>
            </a:r>
            <a:r>
              <a:rPr lang="es-ES" altLang="es-ES" sz="1050" dirty="0" err="1">
                <a:latin typeface="Verdana" panose="020B0604030504040204" pitchFamily="34" charset="0"/>
                <a:ea typeface="Verdana" panose="020B0604030504040204" pitchFamily="34" charset="0"/>
              </a:rPr>
              <a:t>cibereseguridad</a:t>
            </a:r>
            <a:endParaRPr lang="es-ES" altLang="es-ES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s-ES" altLang="es-ES" sz="1050" dirty="0">
                <a:latin typeface="Verdana" panose="020B0604030504040204" pitchFamily="34" charset="0"/>
                <a:ea typeface="Verdana" panose="020B0604030504040204" pitchFamily="34" charset="0"/>
              </a:rPr>
              <a:t>Otros </a:t>
            </a:r>
            <a:r>
              <a:rPr lang="es-ES" altLang="es-ES" sz="1050" dirty="0" err="1">
                <a:latin typeface="Verdana" panose="020B0604030504040204" pitchFamily="34" charset="0"/>
                <a:ea typeface="Verdana" panose="020B0604030504040204" pitchFamily="34" charset="0"/>
              </a:rPr>
              <a:t>on-going</a:t>
            </a:r>
            <a:r>
              <a:rPr lang="es-ES" altLang="es-ES" sz="1050" dirty="0"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es-ES" altLang="es-ES" sz="1050" dirty="0" err="1">
                <a:latin typeface="Verdana" panose="020B0604030504040204" pitchFamily="34" charset="0"/>
                <a:ea typeface="Verdana" panose="020B0604030504040204" pitchFamily="34" charset="0"/>
              </a:rPr>
              <a:t>Ciberdata</a:t>
            </a:r>
            <a:r>
              <a:rPr lang="es-ES" altLang="es-ES" sz="1050" dirty="0">
                <a:latin typeface="Verdana" panose="020B0604030504040204" pitchFamily="34" charset="0"/>
                <a:ea typeface="Verdana" panose="020B0604030504040204" pitchFamily="34" charset="0"/>
              </a:rPr>
              <a:t>, Ciber. Industrial - OT-</a:t>
            </a:r>
            <a:r>
              <a:rPr lang="es-ES" altLang="es-ES" sz="1050" dirty="0" err="1">
                <a:latin typeface="Verdana" panose="020B0604030504040204" pitchFamily="34" charset="0"/>
                <a:ea typeface="Verdana" panose="020B0604030504040204" pitchFamily="34" charset="0"/>
              </a:rPr>
              <a:t>IoT</a:t>
            </a:r>
            <a:endParaRPr lang="es-ES" altLang="es-ES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s-ES" altLang="es-ES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s-ES" altLang="es-ES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s-ES" altLang="es-ES" sz="1050" b="1" dirty="0">
                <a:latin typeface="Verdana" panose="020B0604030504040204" pitchFamily="34" charset="0"/>
                <a:ea typeface="Verdana" panose="020B0604030504040204" pitchFamily="34" charset="0"/>
              </a:rPr>
              <a:t>ISO 22301 </a:t>
            </a:r>
            <a:r>
              <a:rPr lang="es-ES" altLang="es-ES" sz="1050" dirty="0">
                <a:latin typeface="Verdana" panose="020B0604030504040204" pitchFamily="34" charset="0"/>
                <a:ea typeface="Verdana" panose="020B0604030504040204" pitchFamily="34" charset="0"/>
              </a:rPr>
              <a:t>– SG Continuidad de Negocio. (Resiliencia)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s-ES" altLang="es-ES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s-ES" altLang="es-ES" sz="1050" b="1" dirty="0">
                <a:latin typeface="Verdana" panose="020B0604030504040204" pitchFamily="34" charset="0"/>
                <a:ea typeface="Verdana" panose="020B0604030504040204" pitchFamily="34" charset="0"/>
              </a:rPr>
              <a:t>ISO 20000-1 </a:t>
            </a:r>
            <a:r>
              <a:rPr lang="es-ES" altLang="es-ES" sz="1050" dirty="0">
                <a:latin typeface="Verdana" panose="020B0604030504040204" pitchFamily="34" charset="0"/>
                <a:ea typeface="Verdana" panose="020B0604030504040204" pitchFamily="34" charset="0"/>
              </a:rPr>
              <a:t>SG Servicios de TI. (Calidad y Seguridad en Servicios de TI)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s-ES" altLang="es-ES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s-ES" altLang="es-ES" sz="1050" dirty="0" err="1">
                <a:latin typeface="Verdana" panose="020B0604030504040204" pitchFamily="34" charset="0"/>
                <a:ea typeface="Verdana" panose="020B0604030504040204" pitchFamily="34" charset="0"/>
              </a:rPr>
              <a:t>Otros:</a:t>
            </a:r>
            <a:r>
              <a:rPr lang="es-ES" altLang="es-ES" sz="1050" b="1" dirty="0" err="1">
                <a:latin typeface="Verdana" panose="020B0604030504040204" pitchFamily="34" charset="0"/>
                <a:ea typeface="Verdana" panose="020B0604030504040204" pitchFamily="34" charset="0"/>
              </a:rPr>
              <a:t>eIDAS</a:t>
            </a:r>
            <a:r>
              <a:rPr lang="es-ES" altLang="es-ES" sz="1050" dirty="0">
                <a:latin typeface="Verdana" panose="020B0604030504040204" pitchFamily="34" charset="0"/>
                <a:ea typeface="Verdana" panose="020B0604030504040204" pitchFamily="34" charset="0"/>
              </a:rPr>
              <a:t>: Reglamento Europeo para servicios cualificados (Sello de tiempo, firma electrónica, etc.) (Europa)</a:t>
            </a: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endParaRPr lang="es-ES" altLang="es-ES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s-ES" altLang="es-E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r>
              <a:rPr lang="es-ES" altLang="es-ES" sz="12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NS – Ciberseguridad en las AAPP y sus proveedores. (España)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s-ES" altLang="es-ES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ES" altLang="es-ES" sz="105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E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Marcador de número de diapositiva 5">
            <a:extLst>
              <a:ext uri="{FF2B5EF4-FFF2-40B4-BE49-F238E27FC236}">
                <a16:creationId xmlns:a16="http://schemas.microsoft.com/office/drawing/2014/main" id="{581C0C1C-E95F-48DB-BD40-C649D59C26AD}"/>
              </a:ext>
            </a:extLst>
          </p:cNvPr>
          <p:cNvSpPr txBox="1">
            <a:spLocks/>
          </p:cNvSpPr>
          <p:nvPr/>
        </p:nvSpPr>
        <p:spPr bwMode="auto">
          <a:xfrm>
            <a:off x="11818960" y="6356350"/>
            <a:ext cx="373039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fld id="{F20472E9-F384-4ECA-A3B9-89F7EF13C139}" type="slidenum">
              <a:rPr lang="es-ES" altLang="es-ES" smtClean="0"/>
              <a:pPr/>
              <a:t>12</a:t>
            </a:fld>
            <a:endParaRPr lang="es-ES" altLang="es-ES" dirty="0"/>
          </a:p>
        </p:txBody>
      </p: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852A1CDB-EC49-4A39-AC0F-F2631D9CFB6C}"/>
              </a:ext>
            </a:extLst>
          </p:cNvPr>
          <p:cNvCxnSpPr>
            <a:cxnSpLocks/>
          </p:cNvCxnSpPr>
          <p:nvPr/>
        </p:nvCxnSpPr>
        <p:spPr>
          <a:xfrm flipH="1">
            <a:off x="3388888" y="3834986"/>
            <a:ext cx="772453" cy="181806"/>
          </a:xfrm>
          <a:prstGeom prst="line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triangle" w="lg" len="med"/>
            <a:tailEnd type="triangle" w="lg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7" name="Rectangle 2">
            <a:extLst>
              <a:ext uri="{FF2B5EF4-FFF2-40B4-BE49-F238E27FC236}">
                <a16:creationId xmlns:a16="http://schemas.microsoft.com/office/drawing/2014/main" id="{C46F71E1-CC9E-482B-BAB9-91F7A0F8E2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733" y="66489"/>
            <a:ext cx="8748464" cy="330647"/>
          </a:xfrm>
          <a:prstGeom prst="rect">
            <a:avLst/>
          </a:prstGeom>
          <a:noFill/>
        </p:spPr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s-ES" sz="1800" b="1" dirty="0">
                <a:solidFill>
                  <a:srgbClr val="1F57A3"/>
                </a:solidFill>
                <a:ea typeface="+mj-ea"/>
              </a:rPr>
              <a:t>3. MODELO DE CIBERSEGURIDAD&amp;PRIVACIDAD. RIESGOS Y SOLUCIONES.</a:t>
            </a:r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2BBD9DB5-BE69-56E1-8045-01F18FECEDBE}"/>
              </a:ext>
            </a:extLst>
          </p:cNvPr>
          <p:cNvSpPr/>
          <p:nvPr/>
        </p:nvSpPr>
        <p:spPr>
          <a:xfrm>
            <a:off x="2025840" y="1763208"/>
            <a:ext cx="1274613" cy="950913"/>
          </a:xfrm>
          <a:prstGeom prst="ellipse">
            <a:avLst/>
          </a:prstGeom>
          <a:solidFill>
            <a:srgbClr val="FF0000">
              <a:alpha val="20000"/>
            </a:srgbClr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9" grpId="0" animBg="1"/>
      <p:bldP spid="36" grpId="0" animBg="1"/>
      <p:bldP spid="4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>
            <a:extLst>
              <a:ext uri="{FF2B5EF4-FFF2-40B4-BE49-F238E27FC236}">
                <a16:creationId xmlns:a16="http://schemas.microsoft.com/office/drawing/2014/main" id="{ED0834A0-217A-7751-7183-A94AE840A0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160451"/>
              </p:ext>
            </p:extLst>
          </p:nvPr>
        </p:nvGraphicFramePr>
        <p:xfrm>
          <a:off x="1534645" y="2493654"/>
          <a:ext cx="9133355" cy="3698766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5334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999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09212">
                <a:tc>
                  <a:txBody>
                    <a:bodyPr/>
                    <a:lstStyle/>
                    <a:p>
                      <a:r>
                        <a:rPr lang="es-ES_tradnl" sz="1400" dirty="0">
                          <a:solidFill>
                            <a:schemeClr val="tx1"/>
                          </a:solidFill>
                          <a:latin typeface="+mn-lt"/>
                        </a:rPr>
                        <a:t>PRINCIPIOS BASICOS (6)</a:t>
                      </a:r>
                      <a:endParaRPr lang="es-E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51" marR="91451" marT="45673" marB="45673" anchor="ctr"/>
                </a:tc>
                <a:tc>
                  <a:txBody>
                    <a:bodyPr/>
                    <a:lstStyle/>
                    <a:p>
                      <a:r>
                        <a:rPr lang="es-ES_tradnl" sz="1400" dirty="0">
                          <a:latin typeface="+mn-lt"/>
                        </a:rPr>
                        <a:t>Se tienen en cuenta</a:t>
                      </a:r>
                      <a:r>
                        <a:rPr lang="es-ES_tradnl" sz="1400" baseline="0" dirty="0">
                          <a:latin typeface="+mn-lt"/>
                        </a:rPr>
                        <a:t> para las decisiones en materia de seguridad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_tradnl" sz="1400" b="0" baseline="0" dirty="0">
                          <a:latin typeface="+mn-lt"/>
                        </a:rPr>
                        <a:t> Seguridad Integral / por defecto  </a:t>
                      </a:r>
                      <a:r>
                        <a:rPr lang="es-ES_tradnl" sz="1400" b="1" baseline="0" dirty="0">
                          <a:solidFill>
                            <a:srgbClr val="FF0000"/>
                          </a:solidFill>
                          <a:latin typeface="+mn-lt"/>
                        </a:rPr>
                        <a:t>(mínimo privilegio)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s-ES_tradnl" sz="1400" b="0" baseline="0" dirty="0">
                          <a:latin typeface="+mn-lt"/>
                        </a:rPr>
                        <a:t>- Gestión basada en riesgos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s-ES_tradnl" sz="1400" b="1" baseline="0" dirty="0">
                          <a:solidFill>
                            <a:srgbClr val="FF0000"/>
                          </a:solidFill>
                          <a:latin typeface="+mn-lt"/>
                        </a:rPr>
                        <a:t>- </a:t>
                      </a:r>
                      <a:r>
                        <a:rPr lang="es-ES_tradnl" sz="14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Prevención, reacción y recuperación </a:t>
                      </a:r>
                      <a:r>
                        <a:rPr lang="es-ES_tradnl" sz="1400" b="1" baseline="0" dirty="0">
                          <a:solidFill>
                            <a:srgbClr val="FF0000"/>
                          </a:solidFill>
                          <a:latin typeface="+mn-lt"/>
                        </a:rPr>
                        <a:t>(prevención, detección, respuesta, conservación)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_tradnl" sz="1400" b="0" baseline="0" dirty="0">
                          <a:latin typeface="+mn-lt"/>
                        </a:rPr>
                        <a:t> Líneas de defensa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_tradnl" sz="1400" b="0" baseline="0" dirty="0">
                          <a:latin typeface="+mn-lt"/>
                        </a:rPr>
                        <a:t> Evaluación periódica / </a:t>
                      </a:r>
                      <a:r>
                        <a:rPr lang="es-ES_tradnl" sz="1400" b="1" baseline="0" dirty="0">
                          <a:solidFill>
                            <a:srgbClr val="FF0000"/>
                          </a:solidFill>
                          <a:latin typeface="+mn-lt"/>
                        </a:rPr>
                        <a:t>vigilancia continua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_tradnl" sz="1400" b="0" baseline="0" dirty="0">
                          <a:latin typeface="+mn-lt"/>
                        </a:rPr>
                        <a:t> Función diferenciada</a:t>
                      </a:r>
                      <a:endParaRPr lang="es-ES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51" marR="91451" marT="45673" marB="4567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061">
                <a:tc>
                  <a:txBody>
                    <a:bodyPr/>
                    <a:lstStyle/>
                    <a:p>
                      <a:r>
                        <a:rPr lang="es-ES_tradnl" sz="1400" b="1" dirty="0">
                          <a:latin typeface="+mn-lt"/>
                        </a:rPr>
                        <a:t>Requisitos</a:t>
                      </a:r>
                      <a:r>
                        <a:rPr lang="es-ES_tradnl" sz="1400" b="1" baseline="0" dirty="0">
                          <a:latin typeface="+mn-lt"/>
                        </a:rPr>
                        <a:t> MINIMOS (15)</a:t>
                      </a:r>
                      <a:endParaRPr lang="es-ES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51" marR="91451" marT="45673" marB="45673" anchor="ctr"/>
                </a:tc>
                <a:tc>
                  <a:txBody>
                    <a:bodyPr/>
                    <a:lstStyle/>
                    <a:p>
                      <a:r>
                        <a:rPr lang="es-ES_tradnl" sz="1400" dirty="0">
                          <a:latin typeface="+mn-lt"/>
                        </a:rPr>
                        <a:t>Permitirán</a:t>
                      </a:r>
                      <a:r>
                        <a:rPr lang="es-ES_tradnl" sz="1400" baseline="0" dirty="0">
                          <a:latin typeface="+mn-lt"/>
                        </a:rPr>
                        <a:t> una </a:t>
                      </a:r>
                      <a:r>
                        <a:rPr lang="es-ES_tradnl" sz="1400" b="1" baseline="0" dirty="0">
                          <a:latin typeface="+mn-lt"/>
                        </a:rPr>
                        <a:t>protección adecuada </a:t>
                      </a:r>
                      <a:r>
                        <a:rPr lang="es-ES_tradnl" sz="1400" baseline="0" dirty="0">
                          <a:latin typeface="+mn-lt"/>
                        </a:rPr>
                        <a:t>de la información</a:t>
                      </a:r>
                      <a:endParaRPr lang="es-E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51" marR="91451" marT="45673" marB="4567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493">
                <a:tc>
                  <a:txBody>
                    <a:bodyPr/>
                    <a:lstStyle/>
                    <a:p>
                      <a:r>
                        <a:rPr lang="es-ES_tradnl" sz="1400" b="1" dirty="0">
                          <a:latin typeface="+mn-lt"/>
                        </a:rPr>
                        <a:t>MEDIDAS</a:t>
                      </a:r>
                      <a:r>
                        <a:rPr lang="es-ES_tradnl" sz="1400" b="1" baseline="0" dirty="0">
                          <a:latin typeface="+mn-lt"/>
                        </a:rPr>
                        <a:t> DE SEGURIDAD </a:t>
                      </a:r>
                    </a:p>
                    <a:p>
                      <a:r>
                        <a:rPr lang="es-ES_tradnl" sz="1400" b="1" baseline="0" dirty="0">
                          <a:latin typeface="+mn-lt"/>
                        </a:rPr>
                        <a:t>(75</a:t>
                      </a:r>
                      <a:r>
                        <a:rPr lang="es-ES_tradnl" sz="1400" b="1" baseline="0" dirty="0">
                          <a:latin typeface="+mn-lt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s-ES_tradnl" sz="1400" b="1" baseline="0" dirty="0">
                          <a:latin typeface="+mn-lt"/>
                        </a:rPr>
                        <a:t> </a:t>
                      </a:r>
                      <a:r>
                        <a:rPr lang="es-ES_tradnl" sz="1400" b="1" baseline="0" dirty="0">
                          <a:solidFill>
                            <a:srgbClr val="FF0000"/>
                          </a:solidFill>
                          <a:latin typeface="+mn-lt"/>
                        </a:rPr>
                        <a:t>73</a:t>
                      </a:r>
                      <a:r>
                        <a:rPr lang="es-ES_tradnl" sz="1400" b="1" baseline="0" dirty="0">
                          <a:latin typeface="+mn-lt"/>
                        </a:rPr>
                        <a:t>)</a:t>
                      </a:r>
                      <a:endParaRPr lang="es-ES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51" marR="91451" marT="45673" marB="45673" anchor="ctr"/>
                </a:tc>
                <a:tc>
                  <a:txBody>
                    <a:bodyPr/>
                    <a:lstStyle/>
                    <a:p>
                      <a:r>
                        <a:rPr lang="es-ES_tradnl" sz="1400" dirty="0">
                          <a:latin typeface="+mn-lt"/>
                        </a:rPr>
                        <a:t>Se tendrán que cumplir dentro de los </a:t>
                      </a:r>
                      <a:r>
                        <a:rPr lang="es-ES_tradnl" sz="1400" b="1" dirty="0">
                          <a:latin typeface="+mn-lt"/>
                        </a:rPr>
                        <a:t>principios</a:t>
                      </a:r>
                      <a:r>
                        <a:rPr lang="es-ES_tradnl" sz="1400" b="1" baseline="0" dirty="0">
                          <a:latin typeface="+mn-lt"/>
                        </a:rPr>
                        <a:t> básicos</a:t>
                      </a:r>
                      <a:r>
                        <a:rPr lang="es-ES_tradnl" sz="1400" baseline="0" dirty="0">
                          <a:latin typeface="+mn-lt"/>
                        </a:rPr>
                        <a:t> y </a:t>
                      </a:r>
                      <a:r>
                        <a:rPr lang="es-ES_tradnl" sz="1400" b="1" baseline="0" dirty="0">
                          <a:latin typeface="+mn-lt"/>
                        </a:rPr>
                        <a:t>requisitos mínimos </a:t>
                      </a:r>
                      <a:r>
                        <a:rPr lang="es-ES_tradnl" sz="1400" baseline="0" dirty="0">
                          <a:latin typeface="+mn-lt"/>
                        </a:rPr>
                        <a:t>establecidos y serán proporcionales a:</a:t>
                      </a:r>
                    </a:p>
                    <a:p>
                      <a:pPr marL="400050" indent="-400050">
                        <a:buAutoNum type="romanLcParenR"/>
                      </a:pPr>
                      <a:r>
                        <a:rPr lang="es-ES_tradnl" sz="1400" baseline="0" dirty="0">
                          <a:latin typeface="+mn-lt"/>
                        </a:rPr>
                        <a:t>El </a:t>
                      </a:r>
                      <a:r>
                        <a:rPr lang="es-ES_tradnl" sz="1400" b="1" baseline="0" dirty="0">
                          <a:latin typeface="+mn-lt"/>
                        </a:rPr>
                        <a:t>tipo y nivel </a:t>
                      </a:r>
                      <a:r>
                        <a:rPr lang="es-ES_tradnl" sz="1400" baseline="0" dirty="0">
                          <a:latin typeface="+mn-lt"/>
                        </a:rPr>
                        <a:t>de la información gestionada</a:t>
                      </a:r>
                    </a:p>
                    <a:p>
                      <a:pPr marL="400050" indent="-400050">
                        <a:buAutoNum type="romanLcParenR"/>
                      </a:pPr>
                      <a:r>
                        <a:rPr lang="es-ES_tradnl" sz="1400" baseline="0" dirty="0">
                          <a:latin typeface="+mn-lt"/>
                        </a:rPr>
                        <a:t>Las </a:t>
                      </a:r>
                      <a:r>
                        <a:rPr lang="es-ES_tradnl" sz="1400" b="1" baseline="0" dirty="0">
                          <a:latin typeface="+mn-lt"/>
                        </a:rPr>
                        <a:t>dimensiones</a:t>
                      </a:r>
                      <a:r>
                        <a:rPr lang="es-ES_tradnl" sz="1400" baseline="0" dirty="0">
                          <a:latin typeface="+mn-lt"/>
                        </a:rPr>
                        <a:t> de seguridad relevantes en el sistema a proteger</a:t>
                      </a:r>
                    </a:p>
                    <a:p>
                      <a:pPr marL="400050" indent="-400050">
                        <a:buAutoNum type="romanLcParenR"/>
                      </a:pPr>
                      <a:r>
                        <a:rPr lang="es-ES_tradnl" sz="1400" baseline="0" dirty="0">
                          <a:latin typeface="+mn-lt"/>
                        </a:rPr>
                        <a:t>La </a:t>
                      </a:r>
                      <a:r>
                        <a:rPr lang="es-ES_tradnl" sz="1400" b="1" baseline="0" dirty="0">
                          <a:latin typeface="+mn-lt"/>
                        </a:rPr>
                        <a:t>categoría</a:t>
                      </a:r>
                      <a:r>
                        <a:rPr lang="es-ES_tradnl" sz="1400" baseline="0" dirty="0">
                          <a:latin typeface="+mn-lt"/>
                        </a:rPr>
                        <a:t> del sistema de información a proteger.</a:t>
                      </a:r>
                      <a:endParaRPr lang="es-E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51" marR="91451" marT="45673" marB="4567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7356" name="Picture 2" descr="Resultado de imagen de ens logo">
            <a:extLst>
              <a:ext uri="{FF2B5EF4-FFF2-40B4-BE49-F238E27FC236}">
                <a16:creationId xmlns:a16="http://schemas.microsoft.com/office/drawing/2014/main" id="{57AC91B6-2E64-603D-4BF0-E8C4B2128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3352" y="1693923"/>
            <a:ext cx="158432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6" name="7 CuadroTexto">
            <a:extLst>
              <a:ext uri="{FF2B5EF4-FFF2-40B4-BE49-F238E27FC236}">
                <a16:creationId xmlns:a16="http://schemas.microsoft.com/office/drawing/2014/main" id="{72628668-03D5-60A0-6422-54E3337A5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4" y="620713"/>
            <a:ext cx="8181975" cy="163121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defRPr/>
            </a:pPr>
            <a:r>
              <a:rPr lang="es-ES" altLang="es-ES" sz="1400" b="1" dirty="0">
                <a:latin typeface="+mn-lt"/>
              </a:rPr>
              <a:t>Real Decreto 3/2010</a:t>
            </a:r>
            <a:r>
              <a:rPr lang="es-ES" altLang="es-ES" sz="1400" dirty="0">
                <a:latin typeface="+mn-lt"/>
              </a:rPr>
              <a:t>. Regula el Esquema Nacional de Seguridad en el ámbito de la Administración Electrónica. Establecer la </a:t>
            </a:r>
            <a:r>
              <a:rPr lang="es-ES" altLang="es-ES" sz="1400" b="1" dirty="0">
                <a:latin typeface="+mn-lt"/>
              </a:rPr>
              <a:t>política de seguridad </a:t>
            </a:r>
            <a:r>
              <a:rPr lang="es-ES" altLang="es-ES" sz="1400" dirty="0">
                <a:latin typeface="+mn-lt"/>
              </a:rPr>
              <a:t>en la utilización de medios electrónicos a través de </a:t>
            </a:r>
            <a:r>
              <a:rPr lang="es-ES" altLang="es-ES" sz="1400" b="1" dirty="0">
                <a:latin typeface="+mn-lt"/>
              </a:rPr>
              <a:t>principios básicos </a:t>
            </a:r>
            <a:r>
              <a:rPr lang="es-ES" altLang="es-ES" sz="1400" dirty="0">
                <a:latin typeface="+mn-lt"/>
              </a:rPr>
              <a:t>y </a:t>
            </a:r>
            <a:r>
              <a:rPr lang="es-ES" altLang="es-ES" sz="1400" b="1" dirty="0">
                <a:latin typeface="+mn-lt"/>
              </a:rPr>
              <a:t>requisitos mínimos </a:t>
            </a:r>
            <a:r>
              <a:rPr lang="es-ES" altLang="es-ES" sz="1400" dirty="0">
                <a:latin typeface="+mn-lt"/>
              </a:rPr>
              <a:t>que permitan una </a:t>
            </a:r>
            <a:r>
              <a:rPr lang="es-ES" altLang="es-ES" sz="1400" b="1" dirty="0">
                <a:latin typeface="+mn-lt"/>
              </a:rPr>
              <a:t>protección adecuada </a:t>
            </a:r>
            <a:r>
              <a:rPr lang="es-ES" altLang="es-ES" sz="1400" dirty="0">
                <a:latin typeface="+mn-lt"/>
              </a:rPr>
              <a:t>de la información. Se crean las condiciones necesarias de confianza en el uso de los medios electrónicos, a través de </a:t>
            </a:r>
            <a:r>
              <a:rPr lang="es-ES" altLang="es-ES" sz="1400" b="1" dirty="0">
                <a:latin typeface="+mn-lt"/>
              </a:rPr>
              <a:t>medidas</a:t>
            </a:r>
            <a:r>
              <a:rPr lang="es-ES" altLang="es-ES" sz="1400" dirty="0">
                <a:latin typeface="+mn-lt"/>
              </a:rPr>
              <a:t> </a:t>
            </a:r>
            <a:r>
              <a:rPr lang="es-ES" altLang="es-ES" sz="1400" b="1" dirty="0">
                <a:latin typeface="+mn-lt"/>
              </a:rPr>
              <a:t>de seguridad </a:t>
            </a:r>
            <a:r>
              <a:rPr lang="es-ES" altLang="es-ES" sz="1400" dirty="0">
                <a:latin typeface="+mn-lt"/>
              </a:rPr>
              <a:t>para garantizar la seguridad de los sistemas, los datos, las comunicaciones y los servicios electrónicos.</a:t>
            </a:r>
          </a:p>
          <a:p>
            <a:pPr algn="just" eaLnBrk="1" hangingPunct="1">
              <a:defRPr/>
            </a:pPr>
            <a:r>
              <a:rPr lang="es-ES_tradnl" altLang="es-ES" sz="1400" dirty="0">
                <a:latin typeface="+mn-lt"/>
              </a:rPr>
              <a:t>Dimensiones de </a:t>
            </a:r>
            <a:r>
              <a:rPr lang="es-ES_tradnl" altLang="es-ES" sz="1400" b="1" dirty="0">
                <a:latin typeface="+mn-lt"/>
              </a:rPr>
              <a:t>Seguridad en ENS</a:t>
            </a:r>
            <a:r>
              <a:rPr lang="es-ES_tradnl" altLang="es-ES" sz="1400" dirty="0">
                <a:latin typeface="+mn-lt"/>
              </a:rPr>
              <a:t>: </a:t>
            </a:r>
          </a:p>
          <a:p>
            <a:pPr algn="ctr" eaLnBrk="1" hangingPunct="1">
              <a:defRPr/>
            </a:pPr>
            <a:r>
              <a:rPr lang="es-ES_tradnl" altLang="es-ES" sz="1600" b="1" dirty="0">
                <a:latin typeface="+mn-lt"/>
              </a:rPr>
              <a:t>Confidencialidad, Integridad, Disponibilidad, Autenticidad y Trazabilidad</a:t>
            </a:r>
            <a:endParaRPr lang="es-ES" altLang="es-ES" sz="1600" b="1" dirty="0">
              <a:latin typeface="+mn-lt"/>
            </a:endParaRPr>
          </a:p>
        </p:txBody>
      </p:sp>
      <p:sp>
        <p:nvSpPr>
          <p:cNvPr id="57358" name="Marcador de número de diapositiva 3">
            <a:extLst>
              <a:ext uri="{FF2B5EF4-FFF2-40B4-BE49-F238E27FC236}">
                <a16:creationId xmlns:a16="http://schemas.microsoft.com/office/drawing/2014/main" id="{12FF97D9-F9A3-080A-3791-0AF41E29E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9650414" y="6108701"/>
            <a:ext cx="695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5F6EE3B1-AD71-4358-8209-D47277715E34}" type="slidenum">
              <a:rPr lang="es-ES_tradnl" altLang="es-ES" sz="1000">
                <a:solidFill>
                  <a:schemeClr val="bg1"/>
                </a:solidFill>
                <a:latin typeface="Century Gothic" panose="020B0502020202020204" pitchFamily="34" charset="0"/>
              </a:rPr>
              <a:pPr algn="l"/>
              <a:t>13</a:t>
            </a:fld>
            <a:endParaRPr lang="es-ES_tradnl" altLang="es-ES" sz="10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7360" name="5 Marcador de número de diapositiva">
            <a:extLst>
              <a:ext uri="{FF2B5EF4-FFF2-40B4-BE49-F238E27FC236}">
                <a16:creationId xmlns:a16="http://schemas.microsoft.com/office/drawing/2014/main" id="{7E71F342-108D-05E2-0267-7B959D9CB631}"/>
              </a:ext>
            </a:extLst>
          </p:cNvPr>
          <p:cNvSpPr txBox="1">
            <a:spLocks/>
          </p:cNvSpPr>
          <p:nvPr/>
        </p:nvSpPr>
        <p:spPr bwMode="auto">
          <a:xfrm>
            <a:off x="9906000" y="6453188"/>
            <a:ext cx="762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42DBF64C-1889-4B80-89A9-FFB721EF0F03}" type="slidenum">
              <a:rPr lang="es-ES" altLang="es-ES" sz="1200" b="1">
                <a:solidFill>
                  <a:schemeClr val="bg1"/>
                </a:solidFill>
                <a:latin typeface="Century Gothic" panose="020B0502020202020204" pitchFamily="34" charset="0"/>
              </a:rPr>
              <a:pPr algn="r" eaLnBrk="1" hangingPunct="1"/>
              <a:t>13</a:t>
            </a:fld>
            <a:endParaRPr lang="es-ES" altLang="es-ES" sz="1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Forma libre: forma 7">
            <a:extLst>
              <a:ext uri="{FF2B5EF4-FFF2-40B4-BE49-F238E27FC236}">
                <a16:creationId xmlns:a16="http://schemas.microsoft.com/office/drawing/2014/main" id="{954FE192-D8BA-F0D8-F00E-DE5815AC8D56}"/>
              </a:ext>
            </a:extLst>
          </p:cNvPr>
          <p:cNvSpPr/>
          <p:nvPr/>
        </p:nvSpPr>
        <p:spPr>
          <a:xfrm>
            <a:off x="224958" y="97767"/>
            <a:ext cx="10900710" cy="646331"/>
          </a:xfrm>
          <a:custGeom>
            <a:avLst/>
            <a:gdLst>
              <a:gd name="connsiteX0" fmla="*/ 0 w 10927478"/>
              <a:gd name="connsiteY0" fmla="*/ 73051 h 438300"/>
              <a:gd name="connsiteX1" fmla="*/ 73051 w 10927478"/>
              <a:gd name="connsiteY1" fmla="*/ 0 h 438300"/>
              <a:gd name="connsiteX2" fmla="*/ 10854427 w 10927478"/>
              <a:gd name="connsiteY2" fmla="*/ 0 h 438300"/>
              <a:gd name="connsiteX3" fmla="*/ 10927478 w 10927478"/>
              <a:gd name="connsiteY3" fmla="*/ 73051 h 438300"/>
              <a:gd name="connsiteX4" fmla="*/ 10927478 w 10927478"/>
              <a:gd name="connsiteY4" fmla="*/ 365249 h 438300"/>
              <a:gd name="connsiteX5" fmla="*/ 10854427 w 10927478"/>
              <a:gd name="connsiteY5" fmla="*/ 438300 h 438300"/>
              <a:gd name="connsiteX6" fmla="*/ 73051 w 10927478"/>
              <a:gd name="connsiteY6" fmla="*/ 438300 h 438300"/>
              <a:gd name="connsiteX7" fmla="*/ 0 w 10927478"/>
              <a:gd name="connsiteY7" fmla="*/ 365249 h 438300"/>
              <a:gd name="connsiteX8" fmla="*/ 0 w 10927478"/>
              <a:gd name="connsiteY8" fmla="*/ 73051 h 4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7478" h="438300">
                <a:moveTo>
                  <a:pt x="0" y="73051"/>
                </a:moveTo>
                <a:cubicBezTo>
                  <a:pt x="0" y="32706"/>
                  <a:pt x="32706" y="0"/>
                  <a:pt x="73051" y="0"/>
                </a:cubicBezTo>
                <a:lnTo>
                  <a:pt x="10854427" y="0"/>
                </a:lnTo>
                <a:cubicBezTo>
                  <a:pt x="10894772" y="0"/>
                  <a:pt x="10927478" y="32706"/>
                  <a:pt x="10927478" y="73051"/>
                </a:cubicBezTo>
                <a:lnTo>
                  <a:pt x="10927478" y="365249"/>
                </a:lnTo>
                <a:cubicBezTo>
                  <a:pt x="10927478" y="405594"/>
                  <a:pt x="10894772" y="438300"/>
                  <a:pt x="10854427" y="438300"/>
                </a:cubicBezTo>
                <a:lnTo>
                  <a:pt x="73051" y="438300"/>
                </a:lnTo>
                <a:cubicBezTo>
                  <a:pt x="32706" y="438300"/>
                  <a:pt x="0" y="405594"/>
                  <a:pt x="0" y="365249"/>
                </a:cubicBezTo>
                <a:lnTo>
                  <a:pt x="0" y="73051"/>
                </a:lnTo>
                <a:close/>
              </a:path>
            </a:pathLst>
          </a:custGeom>
          <a:noFill/>
        </p:spPr>
        <p:txBody>
          <a:bodyPr lIns="92075" tIns="46038" rIns="92075" bIns="46038"/>
          <a:lstStyle/>
          <a:p>
            <a:pPr>
              <a:spcBef>
                <a:spcPct val="0"/>
              </a:spcBef>
            </a:pPr>
            <a:r>
              <a:rPr lang="es-ES" sz="1600" b="1" dirty="0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4. ESQUEMA NACIONAL DE SEGURIDAD RD 3/2010 + RD 951/2015 </a:t>
            </a:r>
          </a:p>
          <a:p>
            <a:pPr>
              <a:spcBef>
                <a:spcPct val="0"/>
              </a:spcBef>
            </a:pPr>
            <a:r>
              <a:rPr lang="es-ES" sz="1600" b="1" dirty="0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ACTUALMENTE RD 311/2022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10DA0743-762D-2A1D-3F20-697668D86583}"/>
              </a:ext>
            </a:extLst>
          </p:cNvPr>
          <p:cNvSpPr txBox="1">
            <a:spLocks/>
          </p:cNvSpPr>
          <p:nvPr/>
        </p:nvSpPr>
        <p:spPr bwMode="auto">
          <a:xfrm>
            <a:off x="11818960" y="6356350"/>
            <a:ext cx="373039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fld id="{F20472E9-F384-4ECA-A3B9-89F7EF13C139}" type="slidenum">
              <a:rPr lang="es-ES" altLang="es-ES" smtClean="0"/>
              <a:pPr/>
              <a:t>13</a:t>
            </a:fld>
            <a:endParaRPr lang="es-ES" altLang="es-ES" dirty="0"/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3">
            <a:extLst>
              <a:ext uri="{FF2B5EF4-FFF2-40B4-BE49-F238E27FC236}">
                <a16:creationId xmlns:a16="http://schemas.microsoft.com/office/drawing/2014/main" id="{33F6851C-D311-C749-39F0-2015E2767F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1151993"/>
            <a:ext cx="8175625" cy="3584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BE16082A-5A2C-39E8-DAD0-9121E9830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475" y="346075"/>
            <a:ext cx="9144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endParaRPr lang="en-US" altLang="es-ES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0" name="7 CuadroTexto">
            <a:extLst>
              <a:ext uri="{FF2B5EF4-FFF2-40B4-BE49-F238E27FC236}">
                <a16:creationId xmlns:a16="http://schemas.microsoft.com/office/drawing/2014/main" id="{D57E487F-F77E-01BB-FDAD-2618D52FE4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189" y="719139"/>
            <a:ext cx="8181975" cy="3079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defRPr/>
            </a:pPr>
            <a:r>
              <a:rPr lang="es-ES" altLang="es-ES" sz="1400" b="1" dirty="0">
                <a:latin typeface="+mn-lt"/>
              </a:rPr>
              <a:t>FASES DE LA IMPLANTACION Y PRINCIPALES GUIAS CCN-STIC ASOCIADAS</a:t>
            </a:r>
          </a:p>
        </p:txBody>
      </p:sp>
      <p:sp>
        <p:nvSpPr>
          <p:cNvPr id="59398" name="5 Marcador de número de diapositiva">
            <a:extLst>
              <a:ext uri="{FF2B5EF4-FFF2-40B4-BE49-F238E27FC236}">
                <a16:creationId xmlns:a16="http://schemas.microsoft.com/office/drawing/2014/main" id="{265ACEF1-B30A-2A69-BBC9-E6A00DF5A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554D322-23FB-4347-824E-9249EF62D0BA}" type="slidenum">
              <a:rPr lang="es-ES" altLang="es-ES" smtClean="0">
                <a:solidFill>
                  <a:schemeClr val="bg1"/>
                </a:solidFill>
                <a:latin typeface="Century Gothic" panose="020B0502020202020204" pitchFamily="34" charset="0"/>
              </a:rPr>
              <a:pPr/>
              <a:t>14</a:t>
            </a:fld>
            <a:endParaRPr lang="es-ES" altLang="es-ES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7 CuadroTexto">
            <a:extLst>
              <a:ext uri="{FF2B5EF4-FFF2-40B4-BE49-F238E27FC236}">
                <a16:creationId xmlns:a16="http://schemas.microsoft.com/office/drawing/2014/main" id="{79470C60-B30A-096B-DD84-5C07E3ABA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958" y="4898762"/>
            <a:ext cx="11737414" cy="135421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s-ES" altLang="es-ES" sz="1600" b="1" dirty="0">
                <a:latin typeface="+mn-lt"/>
              </a:rPr>
              <a:t>HAY QUE CONSIDERAR LAS ITS Y GUIAS CCN-STIC E INFORMES DEL COCENS. </a:t>
            </a:r>
          </a:p>
          <a:p>
            <a:pPr algn="ctr" eaLnBrk="1" hangingPunct="1">
              <a:defRPr/>
            </a:pPr>
            <a:r>
              <a:rPr lang="es-ES" altLang="es-ES" sz="1600" b="1" dirty="0">
                <a:latin typeface="+mn-lt"/>
              </a:rPr>
              <a:t>Especial atención: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s-ES" altLang="es-ES" sz="1600" b="1" dirty="0">
                <a:solidFill>
                  <a:srgbClr val="FF0000"/>
                </a:solidFill>
                <a:latin typeface="+mn-lt"/>
              </a:rPr>
              <a:t>CCN-CERT IC 01/09 Criterios Generales de Auditoria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s-ES" sz="1600" b="1" dirty="0">
                <a:solidFill>
                  <a:srgbClr val="FF0000"/>
                </a:solidFill>
                <a:latin typeface="+mn-lt"/>
              </a:rPr>
              <a:t>CCN-CERT IC-02/20 Guía para la contratación de auditorías de certificación del Esquema Nacional de Seguridad (ENS)</a:t>
            </a:r>
            <a:endParaRPr lang="es-ES" altLang="es-ES" sz="1600" b="1" dirty="0">
              <a:solidFill>
                <a:srgbClr val="FF0000"/>
              </a:solidFill>
              <a:latin typeface="+mn-lt"/>
            </a:endParaRPr>
          </a:p>
          <a:p>
            <a:pPr algn="ctr" eaLnBrk="1" hangingPunct="1">
              <a:defRPr/>
            </a:pPr>
            <a:endParaRPr lang="es-ES" altLang="es-ES" b="1" dirty="0">
              <a:latin typeface="+mn-lt"/>
            </a:endParaRPr>
          </a:p>
        </p:txBody>
      </p:sp>
      <p:sp>
        <p:nvSpPr>
          <p:cNvPr id="59400" name="Rectángulo 1">
            <a:extLst>
              <a:ext uri="{FF2B5EF4-FFF2-40B4-BE49-F238E27FC236}">
                <a16:creationId xmlns:a16="http://schemas.microsoft.com/office/drawing/2014/main" id="{3CF903BD-8D77-827E-3186-A3A04A5241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798" y="6259514"/>
            <a:ext cx="8175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1200" dirty="0">
                <a:hlinkClick r:id="rId4"/>
              </a:rPr>
              <a:t>https://www.ccn-cert.cni.es/guias/informes-cocens.html</a:t>
            </a:r>
            <a:endParaRPr lang="es-ES" altLang="es-ES" sz="1200" dirty="0"/>
          </a:p>
          <a:p>
            <a:r>
              <a:rPr lang="es-ES" altLang="es-ES" sz="1200" dirty="0">
                <a:hlinkClick r:id="rId5"/>
              </a:rPr>
              <a:t>https://www.ccn-cert.cni.es/guias/guias-series-ccn-stic/800-guia-esquema-nacional-de-seguridad.html</a:t>
            </a:r>
            <a:endParaRPr lang="es-ES" altLang="es-ES" sz="1200" dirty="0"/>
          </a:p>
        </p:txBody>
      </p:sp>
      <p:sp>
        <p:nvSpPr>
          <p:cNvPr id="59401" name="CuadroTexto 1">
            <a:extLst>
              <a:ext uri="{FF2B5EF4-FFF2-40B4-BE49-F238E27FC236}">
                <a16:creationId xmlns:a16="http://schemas.microsoft.com/office/drawing/2014/main" id="{760B57E3-4D95-C216-38F7-8E7160BA6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5040" y="725222"/>
            <a:ext cx="2089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b="1" dirty="0"/>
              <a:t>Diagrama 2016</a:t>
            </a:r>
          </a:p>
        </p:txBody>
      </p:sp>
      <p:sp>
        <p:nvSpPr>
          <p:cNvPr id="12" name="Forma libre: forma 11">
            <a:extLst>
              <a:ext uri="{FF2B5EF4-FFF2-40B4-BE49-F238E27FC236}">
                <a16:creationId xmlns:a16="http://schemas.microsoft.com/office/drawing/2014/main" id="{033DFC03-F9BB-D53D-CA20-AE45A8C4F00F}"/>
              </a:ext>
            </a:extLst>
          </p:cNvPr>
          <p:cNvSpPr/>
          <p:nvPr/>
        </p:nvSpPr>
        <p:spPr>
          <a:xfrm>
            <a:off x="224958" y="97767"/>
            <a:ext cx="10900710" cy="646331"/>
          </a:xfrm>
          <a:custGeom>
            <a:avLst/>
            <a:gdLst>
              <a:gd name="connsiteX0" fmla="*/ 0 w 10927478"/>
              <a:gd name="connsiteY0" fmla="*/ 73051 h 438300"/>
              <a:gd name="connsiteX1" fmla="*/ 73051 w 10927478"/>
              <a:gd name="connsiteY1" fmla="*/ 0 h 438300"/>
              <a:gd name="connsiteX2" fmla="*/ 10854427 w 10927478"/>
              <a:gd name="connsiteY2" fmla="*/ 0 h 438300"/>
              <a:gd name="connsiteX3" fmla="*/ 10927478 w 10927478"/>
              <a:gd name="connsiteY3" fmla="*/ 73051 h 438300"/>
              <a:gd name="connsiteX4" fmla="*/ 10927478 w 10927478"/>
              <a:gd name="connsiteY4" fmla="*/ 365249 h 438300"/>
              <a:gd name="connsiteX5" fmla="*/ 10854427 w 10927478"/>
              <a:gd name="connsiteY5" fmla="*/ 438300 h 438300"/>
              <a:gd name="connsiteX6" fmla="*/ 73051 w 10927478"/>
              <a:gd name="connsiteY6" fmla="*/ 438300 h 438300"/>
              <a:gd name="connsiteX7" fmla="*/ 0 w 10927478"/>
              <a:gd name="connsiteY7" fmla="*/ 365249 h 438300"/>
              <a:gd name="connsiteX8" fmla="*/ 0 w 10927478"/>
              <a:gd name="connsiteY8" fmla="*/ 73051 h 4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7478" h="438300">
                <a:moveTo>
                  <a:pt x="0" y="73051"/>
                </a:moveTo>
                <a:cubicBezTo>
                  <a:pt x="0" y="32706"/>
                  <a:pt x="32706" y="0"/>
                  <a:pt x="73051" y="0"/>
                </a:cubicBezTo>
                <a:lnTo>
                  <a:pt x="10854427" y="0"/>
                </a:lnTo>
                <a:cubicBezTo>
                  <a:pt x="10894772" y="0"/>
                  <a:pt x="10927478" y="32706"/>
                  <a:pt x="10927478" y="73051"/>
                </a:cubicBezTo>
                <a:lnTo>
                  <a:pt x="10927478" y="365249"/>
                </a:lnTo>
                <a:cubicBezTo>
                  <a:pt x="10927478" y="405594"/>
                  <a:pt x="10894772" y="438300"/>
                  <a:pt x="10854427" y="438300"/>
                </a:cubicBezTo>
                <a:lnTo>
                  <a:pt x="73051" y="438300"/>
                </a:lnTo>
                <a:cubicBezTo>
                  <a:pt x="32706" y="438300"/>
                  <a:pt x="0" y="405594"/>
                  <a:pt x="0" y="365249"/>
                </a:cubicBezTo>
                <a:lnTo>
                  <a:pt x="0" y="73051"/>
                </a:lnTo>
                <a:close/>
              </a:path>
            </a:pathLst>
          </a:custGeom>
          <a:noFill/>
        </p:spPr>
        <p:txBody>
          <a:bodyPr lIns="92075" tIns="46038" rIns="92075" bIns="46038"/>
          <a:lstStyle/>
          <a:p>
            <a:pPr>
              <a:spcBef>
                <a:spcPct val="0"/>
              </a:spcBef>
            </a:pPr>
            <a:r>
              <a:rPr lang="es-ES" sz="1600" b="1" dirty="0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4. ESQUEMA NACIONAL DE SEGURIDAD RD 3/2010 + RD 951/2015 </a:t>
            </a:r>
          </a:p>
          <a:p>
            <a:pPr>
              <a:spcBef>
                <a:spcPct val="0"/>
              </a:spcBef>
            </a:pPr>
            <a:r>
              <a:rPr lang="es-ES" sz="1600" b="1" dirty="0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ACTUALMENTE RD 311/2022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3DE5F2A-3503-17AD-1495-7DA6DF5B52A3}"/>
              </a:ext>
            </a:extLst>
          </p:cNvPr>
          <p:cNvSpPr txBox="1">
            <a:spLocks/>
          </p:cNvSpPr>
          <p:nvPr/>
        </p:nvSpPr>
        <p:spPr bwMode="auto">
          <a:xfrm>
            <a:off x="11818960" y="6356350"/>
            <a:ext cx="373039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fld id="{F20472E9-F384-4ECA-A3B9-89F7EF13C139}" type="slidenum">
              <a:rPr lang="es-ES" altLang="es-ES" smtClean="0"/>
              <a:pPr/>
              <a:t>14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179596784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Marcador de número de diapositiva 5">
            <a:extLst>
              <a:ext uri="{FF2B5EF4-FFF2-40B4-BE49-F238E27FC236}">
                <a16:creationId xmlns:a16="http://schemas.microsoft.com/office/drawing/2014/main" id="{F67EEACA-E0D5-7D16-3E41-024F4F123C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2805987-D1B3-40C1-AD82-A2C04252906A}" type="slidenum">
              <a:rPr lang="es-ES" altLang="es-ES" smtClean="0">
                <a:solidFill>
                  <a:schemeClr val="bg1"/>
                </a:solidFill>
                <a:latin typeface="Century Gothic" panose="020B0502020202020204" pitchFamily="34" charset="0"/>
              </a:rPr>
              <a:pPr/>
              <a:t>15</a:t>
            </a:fld>
            <a:endParaRPr lang="es-ES" altLang="es-ES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1444" name="Imagen 7" descr="Diagrama&#10;&#10;Descripción generada automáticamente">
            <a:extLst>
              <a:ext uri="{FF2B5EF4-FFF2-40B4-BE49-F238E27FC236}">
                <a16:creationId xmlns:a16="http://schemas.microsoft.com/office/drawing/2014/main" id="{39147B3A-1FA0-7A9D-8E9A-ED819FEC4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01" y="998992"/>
            <a:ext cx="8670707" cy="422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6" name="CuadroTexto 5">
            <a:extLst>
              <a:ext uri="{FF2B5EF4-FFF2-40B4-BE49-F238E27FC236}">
                <a16:creationId xmlns:a16="http://schemas.microsoft.com/office/drawing/2014/main" id="{017E9C22-348F-BCB7-3755-46A3856A8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025" y="992189"/>
            <a:ext cx="2089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b="1"/>
              <a:t>Diagrama Actual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D92CC3BD-D9B2-56AA-07BE-92018E9BF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790" y="5415496"/>
            <a:ext cx="11187802" cy="1512168"/>
          </a:xfrm>
        </p:spPr>
        <p:txBody>
          <a:bodyPr/>
          <a:lstStyle/>
          <a:p>
            <a:pPr marL="0" indent="0">
              <a:buNone/>
            </a:pPr>
            <a:r>
              <a:rPr lang="es-ES" sz="1600" b="1" dirty="0"/>
              <a:t>AENOR, Desde 2013, diferentes experiencias que demuestran su aplicabilidad (+150 entidades públicas y privadas)</a:t>
            </a:r>
          </a:p>
          <a:p>
            <a:pPr marL="0" indent="0">
              <a:buNone/>
            </a:pPr>
            <a:endParaRPr lang="es-ES" sz="1600" dirty="0"/>
          </a:p>
          <a:p>
            <a:r>
              <a:rPr lang="es-ES" sz="1600" dirty="0"/>
              <a:t>Junta de Castilla La Mancha – Pioneros.</a:t>
            </a:r>
          </a:p>
          <a:p>
            <a:r>
              <a:rPr lang="es-ES" sz="1600" dirty="0"/>
              <a:t>Organismos Pagadores.</a:t>
            </a:r>
          </a:p>
          <a:p>
            <a:r>
              <a:rPr lang="es-ES" sz="1600" dirty="0"/>
              <a:t>Proyecto con Ayuntamientos de Castilla-Leon y Aragón.</a:t>
            </a:r>
          </a:p>
          <a:p>
            <a:endParaRPr lang="es-ES" sz="1600" dirty="0"/>
          </a:p>
        </p:txBody>
      </p:sp>
      <p:sp>
        <p:nvSpPr>
          <p:cNvPr id="9" name="Forma libre: forma 8">
            <a:extLst>
              <a:ext uri="{FF2B5EF4-FFF2-40B4-BE49-F238E27FC236}">
                <a16:creationId xmlns:a16="http://schemas.microsoft.com/office/drawing/2014/main" id="{8A5A5F20-206F-8DCE-6B4F-DA1E42A1D037}"/>
              </a:ext>
            </a:extLst>
          </p:cNvPr>
          <p:cNvSpPr/>
          <p:nvPr/>
        </p:nvSpPr>
        <p:spPr>
          <a:xfrm>
            <a:off x="224958" y="97767"/>
            <a:ext cx="10900710" cy="646331"/>
          </a:xfrm>
          <a:custGeom>
            <a:avLst/>
            <a:gdLst>
              <a:gd name="connsiteX0" fmla="*/ 0 w 10927478"/>
              <a:gd name="connsiteY0" fmla="*/ 73051 h 438300"/>
              <a:gd name="connsiteX1" fmla="*/ 73051 w 10927478"/>
              <a:gd name="connsiteY1" fmla="*/ 0 h 438300"/>
              <a:gd name="connsiteX2" fmla="*/ 10854427 w 10927478"/>
              <a:gd name="connsiteY2" fmla="*/ 0 h 438300"/>
              <a:gd name="connsiteX3" fmla="*/ 10927478 w 10927478"/>
              <a:gd name="connsiteY3" fmla="*/ 73051 h 438300"/>
              <a:gd name="connsiteX4" fmla="*/ 10927478 w 10927478"/>
              <a:gd name="connsiteY4" fmla="*/ 365249 h 438300"/>
              <a:gd name="connsiteX5" fmla="*/ 10854427 w 10927478"/>
              <a:gd name="connsiteY5" fmla="*/ 438300 h 438300"/>
              <a:gd name="connsiteX6" fmla="*/ 73051 w 10927478"/>
              <a:gd name="connsiteY6" fmla="*/ 438300 h 438300"/>
              <a:gd name="connsiteX7" fmla="*/ 0 w 10927478"/>
              <a:gd name="connsiteY7" fmla="*/ 365249 h 438300"/>
              <a:gd name="connsiteX8" fmla="*/ 0 w 10927478"/>
              <a:gd name="connsiteY8" fmla="*/ 73051 h 4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7478" h="438300">
                <a:moveTo>
                  <a:pt x="0" y="73051"/>
                </a:moveTo>
                <a:cubicBezTo>
                  <a:pt x="0" y="32706"/>
                  <a:pt x="32706" y="0"/>
                  <a:pt x="73051" y="0"/>
                </a:cubicBezTo>
                <a:lnTo>
                  <a:pt x="10854427" y="0"/>
                </a:lnTo>
                <a:cubicBezTo>
                  <a:pt x="10894772" y="0"/>
                  <a:pt x="10927478" y="32706"/>
                  <a:pt x="10927478" y="73051"/>
                </a:cubicBezTo>
                <a:lnTo>
                  <a:pt x="10927478" y="365249"/>
                </a:lnTo>
                <a:cubicBezTo>
                  <a:pt x="10927478" y="405594"/>
                  <a:pt x="10894772" y="438300"/>
                  <a:pt x="10854427" y="438300"/>
                </a:cubicBezTo>
                <a:lnTo>
                  <a:pt x="73051" y="438300"/>
                </a:lnTo>
                <a:cubicBezTo>
                  <a:pt x="32706" y="438300"/>
                  <a:pt x="0" y="405594"/>
                  <a:pt x="0" y="365249"/>
                </a:cubicBezTo>
                <a:lnTo>
                  <a:pt x="0" y="73051"/>
                </a:lnTo>
                <a:close/>
              </a:path>
            </a:pathLst>
          </a:custGeom>
          <a:noFill/>
        </p:spPr>
        <p:txBody>
          <a:bodyPr lIns="92075" tIns="46038" rIns="92075" bIns="46038"/>
          <a:lstStyle/>
          <a:p>
            <a:pPr>
              <a:spcBef>
                <a:spcPct val="0"/>
              </a:spcBef>
            </a:pPr>
            <a:r>
              <a:rPr lang="es-ES" sz="1600" b="1" dirty="0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4. ESQUEMA NACIONAL DE SEGURIDAD RD 3/2010 + RD 951/2015 </a:t>
            </a:r>
          </a:p>
          <a:p>
            <a:pPr>
              <a:spcBef>
                <a:spcPct val="0"/>
              </a:spcBef>
            </a:pPr>
            <a:r>
              <a:rPr lang="es-ES" sz="1600" b="1" dirty="0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ACTUALMENTE RD 311/2022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B898545C-BE10-D422-49DF-7D9C2229D062}"/>
              </a:ext>
            </a:extLst>
          </p:cNvPr>
          <p:cNvSpPr txBox="1">
            <a:spLocks/>
          </p:cNvSpPr>
          <p:nvPr/>
        </p:nvSpPr>
        <p:spPr bwMode="auto">
          <a:xfrm>
            <a:off x="11818960" y="6356350"/>
            <a:ext cx="373039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fld id="{F20472E9-F384-4ECA-A3B9-89F7EF13C139}" type="slidenum">
              <a:rPr lang="es-ES" altLang="es-ES" smtClean="0"/>
              <a:pPr/>
              <a:t>15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25950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Marcador de fecha 3">
            <a:extLst>
              <a:ext uri="{FF2B5EF4-FFF2-40B4-BE49-F238E27FC236}">
                <a16:creationId xmlns:a16="http://schemas.microsoft.com/office/drawing/2014/main" id="{B5DDADE8-A775-A3D1-0C49-55C01572409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60CEB6D-6BD6-4D8F-8E31-F6A7A3E48BCC}" type="datetime1">
              <a:rPr lang="es-ES" altLang="es-ES" smtClean="0">
                <a:solidFill>
                  <a:schemeClr val="bg1"/>
                </a:solidFill>
                <a:latin typeface="Century Gothic" panose="020B0502020202020204" pitchFamily="34" charset="0"/>
              </a:rPr>
              <a:pPr/>
              <a:t>18/10/2022</a:t>
            </a:fld>
            <a:endParaRPr lang="es-ES" altLang="es-ES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E831E4-49C6-8B68-D409-A5C95DAD4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9376" y="6412353"/>
            <a:ext cx="3860800" cy="365125"/>
          </a:xfrm>
        </p:spPr>
        <p:txBody>
          <a:bodyPr/>
          <a:lstStyle/>
          <a:p>
            <a:pPr>
              <a:defRPr/>
            </a:pPr>
            <a:r>
              <a:rPr lang="es-ES" dirty="0"/>
              <a:t>Fuente: www.ccn.cni.es</a:t>
            </a:r>
          </a:p>
        </p:txBody>
      </p:sp>
      <p:sp>
        <p:nvSpPr>
          <p:cNvPr id="58372" name="Marcador de número de diapositiva 5">
            <a:extLst>
              <a:ext uri="{FF2B5EF4-FFF2-40B4-BE49-F238E27FC236}">
                <a16:creationId xmlns:a16="http://schemas.microsoft.com/office/drawing/2014/main" id="{536E4311-EE02-0847-B169-8E0A69260D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29C5D39-E88A-407C-A46F-A9A4FAA01438}" type="slidenum">
              <a:rPr lang="es-ES" altLang="es-ES" smtClean="0">
                <a:solidFill>
                  <a:schemeClr val="bg1"/>
                </a:solidFill>
                <a:latin typeface="Century Gothic" panose="020B0502020202020204" pitchFamily="34" charset="0"/>
              </a:rPr>
              <a:pPr/>
              <a:t>16</a:t>
            </a:fld>
            <a:endParaRPr lang="es-ES" altLang="es-ES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8373" name="Imagen 7">
            <a:extLst>
              <a:ext uri="{FF2B5EF4-FFF2-40B4-BE49-F238E27FC236}">
                <a16:creationId xmlns:a16="http://schemas.microsoft.com/office/drawing/2014/main" id="{91346F85-AAC5-7A7A-1F01-94B2FC15C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18" y="1165225"/>
            <a:ext cx="10484182" cy="5191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5" name="CuadroTexto 1">
            <a:extLst>
              <a:ext uri="{FF2B5EF4-FFF2-40B4-BE49-F238E27FC236}">
                <a16:creationId xmlns:a16="http://schemas.microsoft.com/office/drawing/2014/main" id="{721639E1-621A-D61B-730B-9FB2A39B30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248" y="1165225"/>
            <a:ext cx="1656184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2300" dirty="0">
                <a:solidFill>
                  <a:schemeClr val="accent1"/>
                </a:solidFill>
              </a:rPr>
              <a:t>311/2022</a:t>
            </a:r>
          </a:p>
        </p:txBody>
      </p:sp>
      <p:sp>
        <p:nvSpPr>
          <p:cNvPr id="8" name="Forma libre: forma 7">
            <a:extLst>
              <a:ext uri="{FF2B5EF4-FFF2-40B4-BE49-F238E27FC236}">
                <a16:creationId xmlns:a16="http://schemas.microsoft.com/office/drawing/2014/main" id="{3AE6AFFF-F94A-E674-32B0-F7AFE2F2034F}"/>
              </a:ext>
            </a:extLst>
          </p:cNvPr>
          <p:cNvSpPr/>
          <p:nvPr/>
        </p:nvSpPr>
        <p:spPr>
          <a:xfrm>
            <a:off x="224958" y="97767"/>
            <a:ext cx="10900710" cy="646331"/>
          </a:xfrm>
          <a:custGeom>
            <a:avLst/>
            <a:gdLst>
              <a:gd name="connsiteX0" fmla="*/ 0 w 10927478"/>
              <a:gd name="connsiteY0" fmla="*/ 73051 h 438300"/>
              <a:gd name="connsiteX1" fmla="*/ 73051 w 10927478"/>
              <a:gd name="connsiteY1" fmla="*/ 0 h 438300"/>
              <a:gd name="connsiteX2" fmla="*/ 10854427 w 10927478"/>
              <a:gd name="connsiteY2" fmla="*/ 0 h 438300"/>
              <a:gd name="connsiteX3" fmla="*/ 10927478 w 10927478"/>
              <a:gd name="connsiteY3" fmla="*/ 73051 h 438300"/>
              <a:gd name="connsiteX4" fmla="*/ 10927478 w 10927478"/>
              <a:gd name="connsiteY4" fmla="*/ 365249 h 438300"/>
              <a:gd name="connsiteX5" fmla="*/ 10854427 w 10927478"/>
              <a:gd name="connsiteY5" fmla="*/ 438300 h 438300"/>
              <a:gd name="connsiteX6" fmla="*/ 73051 w 10927478"/>
              <a:gd name="connsiteY6" fmla="*/ 438300 h 438300"/>
              <a:gd name="connsiteX7" fmla="*/ 0 w 10927478"/>
              <a:gd name="connsiteY7" fmla="*/ 365249 h 438300"/>
              <a:gd name="connsiteX8" fmla="*/ 0 w 10927478"/>
              <a:gd name="connsiteY8" fmla="*/ 73051 h 4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7478" h="438300">
                <a:moveTo>
                  <a:pt x="0" y="73051"/>
                </a:moveTo>
                <a:cubicBezTo>
                  <a:pt x="0" y="32706"/>
                  <a:pt x="32706" y="0"/>
                  <a:pt x="73051" y="0"/>
                </a:cubicBezTo>
                <a:lnTo>
                  <a:pt x="10854427" y="0"/>
                </a:lnTo>
                <a:cubicBezTo>
                  <a:pt x="10894772" y="0"/>
                  <a:pt x="10927478" y="32706"/>
                  <a:pt x="10927478" y="73051"/>
                </a:cubicBezTo>
                <a:lnTo>
                  <a:pt x="10927478" y="365249"/>
                </a:lnTo>
                <a:cubicBezTo>
                  <a:pt x="10927478" y="405594"/>
                  <a:pt x="10894772" y="438300"/>
                  <a:pt x="10854427" y="438300"/>
                </a:cubicBezTo>
                <a:lnTo>
                  <a:pt x="73051" y="438300"/>
                </a:lnTo>
                <a:cubicBezTo>
                  <a:pt x="32706" y="438300"/>
                  <a:pt x="0" y="405594"/>
                  <a:pt x="0" y="365249"/>
                </a:cubicBezTo>
                <a:lnTo>
                  <a:pt x="0" y="73051"/>
                </a:lnTo>
                <a:close/>
              </a:path>
            </a:pathLst>
          </a:custGeom>
          <a:noFill/>
        </p:spPr>
        <p:txBody>
          <a:bodyPr lIns="92075" tIns="46038" rIns="92075" bIns="46038"/>
          <a:lstStyle/>
          <a:p>
            <a:pPr>
              <a:spcBef>
                <a:spcPct val="0"/>
              </a:spcBef>
            </a:pPr>
            <a:r>
              <a:rPr lang="es-ES" sz="1600" b="1" dirty="0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4. ESQUEMA NACIONAL DE SEGURIDAD – RD 311/2022</a:t>
            </a:r>
          </a:p>
        </p:txBody>
      </p:sp>
      <p:sp>
        <p:nvSpPr>
          <p:cNvPr id="10" name="Marcador de pie de página 4">
            <a:extLst>
              <a:ext uri="{FF2B5EF4-FFF2-40B4-BE49-F238E27FC236}">
                <a16:creationId xmlns:a16="http://schemas.microsoft.com/office/drawing/2014/main" id="{587919F4-5C20-A38A-2321-146ACFA2E229}"/>
              </a:ext>
            </a:extLst>
          </p:cNvPr>
          <p:cNvSpPr txBox="1">
            <a:spLocks/>
          </p:cNvSpPr>
          <p:nvPr/>
        </p:nvSpPr>
        <p:spPr>
          <a:xfrm>
            <a:off x="316163" y="744098"/>
            <a:ext cx="11559674" cy="365125"/>
          </a:xfrm>
          <a:prstGeom prst="rect">
            <a:avLst/>
          </a:prstGeom>
        </p:spPr>
        <p:txBody>
          <a:bodyPr/>
          <a:lstStyle>
            <a:defPPr>
              <a:defRPr lang="es-P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" dirty="0"/>
              <a:t>Principios mínimos y requisitos básicos. Análisis de riegos y categorización (Básica, Media y Alta) – Perfiles y Refuerzos.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A24F4E15-4F34-0686-6CAB-E07DD0305D19}"/>
              </a:ext>
            </a:extLst>
          </p:cNvPr>
          <p:cNvSpPr txBox="1">
            <a:spLocks/>
          </p:cNvSpPr>
          <p:nvPr/>
        </p:nvSpPr>
        <p:spPr bwMode="auto">
          <a:xfrm>
            <a:off x="11818960" y="6356350"/>
            <a:ext cx="373039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fld id="{F20472E9-F384-4ECA-A3B9-89F7EF13C139}" type="slidenum">
              <a:rPr lang="es-ES" altLang="es-ES" smtClean="0"/>
              <a:pPr/>
              <a:t>16</a:t>
            </a:fld>
            <a:endParaRPr lang="es-ES" altLang="es-E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6B28E35-4F95-6179-8DA3-FE956679F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9E7F-17F0-4439-A783-8358E9A179D3}" type="slidenum">
              <a:rPr lang="es-PE" smtClean="0"/>
              <a:t>17</a:t>
            </a:fld>
            <a:endParaRPr lang="es-PE" dirty="0"/>
          </a:p>
        </p:txBody>
      </p:sp>
      <p:pic>
        <p:nvPicPr>
          <p:cNvPr id="5" name="Imagen 7">
            <a:extLst>
              <a:ext uri="{FF2B5EF4-FFF2-40B4-BE49-F238E27FC236}">
                <a16:creationId xmlns:a16="http://schemas.microsoft.com/office/drawing/2014/main" id="{6A29A008-5F62-023D-15ED-B3EC6C05DA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586" y="965518"/>
            <a:ext cx="4872038" cy="553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8">
            <a:extLst>
              <a:ext uri="{FF2B5EF4-FFF2-40B4-BE49-F238E27FC236}">
                <a16:creationId xmlns:a16="http://schemas.microsoft.com/office/drawing/2014/main" id="{538A1912-0109-FEBE-F955-0321A08804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7074" y="6494781"/>
            <a:ext cx="599598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s-ES" altLang="es-ES" sz="900"/>
              <a:t>Fuente: </a:t>
            </a:r>
            <a:r>
              <a:rPr lang="es-ES" altLang="es-ES" sz="900">
                <a:hlinkClick r:id="rId3"/>
              </a:rPr>
              <a:t>https://ens.ccn.cni.es/es/esquema-nacional-de-seguridad-ens/ens-infografias</a:t>
            </a:r>
            <a:r>
              <a:rPr lang="es-ES" altLang="es-ES" sz="900"/>
              <a:t>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9259D81-27C0-A72E-EEF6-32408AF7226D}"/>
              </a:ext>
            </a:extLst>
          </p:cNvPr>
          <p:cNvSpPr txBox="1"/>
          <p:nvPr/>
        </p:nvSpPr>
        <p:spPr>
          <a:xfrm>
            <a:off x="335360" y="38466"/>
            <a:ext cx="88569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s-ES" sz="1800" b="1" dirty="0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4. ESQUEMA NACIONAL DE SEGURIDAD – RD 311/2022</a:t>
            </a:r>
          </a:p>
        </p:txBody>
      </p:sp>
    </p:spTree>
    <p:extLst>
      <p:ext uri="{BB962C8B-B14F-4D97-AF65-F5344CB8AC3E}">
        <p14:creationId xmlns:p14="http://schemas.microsoft.com/office/powerpoint/2010/main" val="36824646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8D158E4-03F8-241D-7EDF-05D9CCFB8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9E7F-17F0-4439-A783-8358E9A179D3}" type="slidenum">
              <a:rPr lang="es-PE" smtClean="0"/>
              <a:t>18</a:t>
            </a:fld>
            <a:endParaRPr lang="es-PE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7CDB5E1-D921-AA97-52A9-144D5ED423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8" y="733649"/>
            <a:ext cx="7122155" cy="5805264"/>
          </a:xfrm>
          <a:prstGeom prst="rect">
            <a:avLst/>
          </a:prstGeom>
        </p:spPr>
      </p:pic>
      <p:sp>
        <p:nvSpPr>
          <p:cNvPr id="12" name="Forma libre: forma 11">
            <a:extLst>
              <a:ext uri="{FF2B5EF4-FFF2-40B4-BE49-F238E27FC236}">
                <a16:creationId xmlns:a16="http://schemas.microsoft.com/office/drawing/2014/main" id="{D911A11F-AB6B-7F95-A8E8-4B42AF774277}"/>
              </a:ext>
            </a:extLst>
          </p:cNvPr>
          <p:cNvSpPr/>
          <p:nvPr/>
        </p:nvSpPr>
        <p:spPr>
          <a:xfrm>
            <a:off x="224958" y="97767"/>
            <a:ext cx="10900710" cy="646331"/>
          </a:xfrm>
          <a:custGeom>
            <a:avLst/>
            <a:gdLst>
              <a:gd name="connsiteX0" fmla="*/ 0 w 10927478"/>
              <a:gd name="connsiteY0" fmla="*/ 73051 h 438300"/>
              <a:gd name="connsiteX1" fmla="*/ 73051 w 10927478"/>
              <a:gd name="connsiteY1" fmla="*/ 0 h 438300"/>
              <a:gd name="connsiteX2" fmla="*/ 10854427 w 10927478"/>
              <a:gd name="connsiteY2" fmla="*/ 0 h 438300"/>
              <a:gd name="connsiteX3" fmla="*/ 10927478 w 10927478"/>
              <a:gd name="connsiteY3" fmla="*/ 73051 h 438300"/>
              <a:gd name="connsiteX4" fmla="*/ 10927478 w 10927478"/>
              <a:gd name="connsiteY4" fmla="*/ 365249 h 438300"/>
              <a:gd name="connsiteX5" fmla="*/ 10854427 w 10927478"/>
              <a:gd name="connsiteY5" fmla="*/ 438300 h 438300"/>
              <a:gd name="connsiteX6" fmla="*/ 73051 w 10927478"/>
              <a:gd name="connsiteY6" fmla="*/ 438300 h 438300"/>
              <a:gd name="connsiteX7" fmla="*/ 0 w 10927478"/>
              <a:gd name="connsiteY7" fmla="*/ 365249 h 438300"/>
              <a:gd name="connsiteX8" fmla="*/ 0 w 10927478"/>
              <a:gd name="connsiteY8" fmla="*/ 73051 h 4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7478" h="438300">
                <a:moveTo>
                  <a:pt x="0" y="73051"/>
                </a:moveTo>
                <a:cubicBezTo>
                  <a:pt x="0" y="32706"/>
                  <a:pt x="32706" y="0"/>
                  <a:pt x="73051" y="0"/>
                </a:cubicBezTo>
                <a:lnTo>
                  <a:pt x="10854427" y="0"/>
                </a:lnTo>
                <a:cubicBezTo>
                  <a:pt x="10894772" y="0"/>
                  <a:pt x="10927478" y="32706"/>
                  <a:pt x="10927478" y="73051"/>
                </a:cubicBezTo>
                <a:lnTo>
                  <a:pt x="10927478" y="365249"/>
                </a:lnTo>
                <a:cubicBezTo>
                  <a:pt x="10927478" y="405594"/>
                  <a:pt x="10894772" y="438300"/>
                  <a:pt x="10854427" y="438300"/>
                </a:cubicBezTo>
                <a:lnTo>
                  <a:pt x="73051" y="438300"/>
                </a:lnTo>
                <a:cubicBezTo>
                  <a:pt x="32706" y="438300"/>
                  <a:pt x="0" y="405594"/>
                  <a:pt x="0" y="365249"/>
                </a:cubicBezTo>
                <a:lnTo>
                  <a:pt x="0" y="73051"/>
                </a:lnTo>
                <a:close/>
              </a:path>
            </a:pathLst>
          </a:custGeom>
          <a:noFill/>
        </p:spPr>
        <p:txBody>
          <a:bodyPr lIns="92075" tIns="46038" rIns="92075" bIns="46038"/>
          <a:lstStyle/>
          <a:p>
            <a:pPr>
              <a:spcBef>
                <a:spcPct val="0"/>
              </a:spcBef>
            </a:pPr>
            <a:r>
              <a:rPr lang="es-ES" sz="1600" b="1" dirty="0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4. ESQUEMA NACIONAL DE SEGURIDAD – RD 311/2022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37266BF-B3A9-5EC4-6B2C-1EF480B7D4CF}"/>
              </a:ext>
            </a:extLst>
          </p:cNvPr>
          <p:cNvSpPr txBox="1"/>
          <p:nvPr/>
        </p:nvSpPr>
        <p:spPr>
          <a:xfrm>
            <a:off x="119337" y="6399615"/>
            <a:ext cx="57606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dirty="0"/>
              <a:t>Fuente: </a:t>
            </a:r>
            <a:r>
              <a:rPr lang="es-ES" sz="1200" dirty="0">
                <a:hlinkClick r:id="rId3"/>
              </a:rPr>
              <a:t>https://ens.ccn.cni.es/es/esquema-nacional-de-seguridad-ens/ens-infografias</a:t>
            </a:r>
            <a:r>
              <a:rPr lang="es-E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96504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A38A4B1-DA03-A4D7-54DC-CAB54B5FD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9E7F-17F0-4439-A783-8358E9A179D3}" type="slidenum">
              <a:rPr lang="es-PE" smtClean="0"/>
              <a:t>19</a:t>
            </a:fld>
            <a:endParaRPr lang="es-PE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BF68F39-8AA2-8D80-A65A-DAC755683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7951"/>
            <a:ext cx="6995476" cy="4248472"/>
          </a:xfrm>
          <a:prstGeom prst="rect">
            <a:avLst/>
          </a:prstGeom>
        </p:spPr>
      </p:pic>
      <p:sp>
        <p:nvSpPr>
          <p:cNvPr id="5" name="Forma libre: forma 4">
            <a:extLst>
              <a:ext uri="{FF2B5EF4-FFF2-40B4-BE49-F238E27FC236}">
                <a16:creationId xmlns:a16="http://schemas.microsoft.com/office/drawing/2014/main" id="{D4539978-9EB9-48BE-CD98-FC492F6FCE89}"/>
              </a:ext>
            </a:extLst>
          </p:cNvPr>
          <p:cNvSpPr/>
          <p:nvPr/>
        </p:nvSpPr>
        <p:spPr>
          <a:xfrm>
            <a:off x="224958" y="97767"/>
            <a:ext cx="10900710" cy="646331"/>
          </a:xfrm>
          <a:custGeom>
            <a:avLst/>
            <a:gdLst>
              <a:gd name="connsiteX0" fmla="*/ 0 w 10927478"/>
              <a:gd name="connsiteY0" fmla="*/ 73051 h 438300"/>
              <a:gd name="connsiteX1" fmla="*/ 73051 w 10927478"/>
              <a:gd name="connsiteY1" fmla="*/ 0 h 438300"/>
              <a:gd name="connsiteX2" fmla="*/ 10854427 w 10927478"/>
              <a:gd name="connsiteY2" fmla="*/ 0 h 438300"/>
              <a:gd name="connsiteX3" fmla="*/ 10927478 w 10927478"/>
              <a:gd name="connsiteY3" fmla="*/ 73051 h 438300"/>
              <a:gd name="connsiteX4" fmla="*/ 10927478 w 10927478"/>
              <a:gd name="connsiteY4" fmla="*/ 365249 h 438300"/>
              <a:gd name="connsiteX5" fmla="*/ 10854427 w 10927478"/>
              <a:gd name="connsiteY5" fmla="*/ 438300 h 438300"/>
              <a:gd name="connsiteX6" fmla="*/ 73051 w 10927478"/>
              <a:gd name="connsiteY6" fmla="*/ 438300 h 438300"/>
              <a:gd name="connsiteX7" fmla="*/ 0 w 10927478"/>
              <a:gd name="connsiteY7" fmla="*/ 365249 h 438300"/>
              <a:gd name="connsiteX8" fmla="*/ 0 w 10927478"/>
              <a:gd name="connsiteY8" fmla="*/ 73051 h 4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7478" h="438300">
                <a:moveTo>
                  <a:pt x="0" y="73051"/>
                </a:moveTo>
                <a:cubicBezTo>
                  <a:pt x="0" y="32706"/>
                  <a:pt x="32706" y="0"/>
                  <a:pt x="73051" y="0"/>
                </a:cubicBezTo>
                <a:lnTo>
                  <a:pt x="10854427" y="0"/>
                </a:lnTo>
                <a:cubicBezTo>
                  <a:pt x="10894772" y="0"/>
                  <a:pt x="10927478" y="32706"/>
                  <a:pt x="10927478" y="73051"/>
                </a:cubicBezTo>
                <a:lnTo>
                  <a:pt x="10927478" y="365249"/>
                </a:lnTo>
                <a:cubicBezTo>
                  <a:pt x="10927478" y="405594"/>
                  <a:pt x="10894772" y="438300"/>
                  <a:pt x="10854427" y="438300"/>
                </a:cubicBezTo>
                <a:lnTo>
                  <a:pt x="73051" y="438300"/>
                </a:lnTo>
                <a:cubicBezTo>
                  <a:pt x="32706" y="438300"/>
                  <a:pt x="0" y="405594"/>
                  <a:pt x="0" y="365249"/>
                </a:cubicBezTo>
                <a:lnTo>
                  <a:pt x="0" y="73051"/>
                </a:lnTo>
                <a:close/>
              </a:path>
            </a:pathLst>
          </a:custGeom>
          <a:noFill/>
        </p:spPr>
        <p:txBody>
          <a:bodyPr lIns="92075" tIns="46038" rIns="92075" bIns="46038"/>
          <a:lstStyle/>
          <a:p>
            <a:pPr>
              <a:spcBef>
                <a:spcPct val="0"/>
              </a:spcBef>
            </a:pPr>
            <a:r>
              <a:rPr lang="es-ES" sz="1600" b="1" dirty="0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4. ESQUEMA NACIONAL DE SEGURIDAD – RD 311/2022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3537A60-93A2-9F94-AEE5-8C74712E977B}"/>
              </a:ext>
            </a:extLst>
          </p:cNvPr>
          <p:cNvSpPr txBox="1"/>
          <p:nvPr/>
        </p:nvSpPr>
        <p:spPr>
          <a:xfrm>
            <a:off x="7220995" y="2109188"/>
            <a:ext cx="483824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b="1" dirty="0"/>
              <a:t>Principios básicos</a:t>
            </a:r>
            <a:r>
              <a:rPr lang="es-ES" sz="1600" dirty="0"/>
              <a:t> que sirven de guía,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b="1" dirty="0"/>
              <a:t>Requisitos mínimos</a:t>
            </a:r>
            <a:r>
              <a:rPr lang="es-ES" sz="1600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b="1" dirty="0"/>
              <a:t>principio de proporcionalidad</a:t>
            </a:r>
            <a:r>
              <a:rPr lang="es-ES" sz="1600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/>
              <a:t>uso de </a:t>
            </a:r>
            <a:r>
              <a:rPr lang="es-ES" sz="1600" b="1" dirty="0"/>
              <a:t>productos certificados por el ENS</a:t>
            </a:r>
            <a:r>
              <a:rPr lang="es-ES" sz="1600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/>
              <a:t>uso de las </a:t>
            </a:r>
            <a:r>
              <a:rPr lang="es-ES" sz="1600" b="1" dirty="0"/>
              <a:t>infraestructuras y servicios comunes</a:t>
            </a:r>
            <a:r>
              <a:rPr lang="es-ES" sz="1600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/>
              <a:t>la </a:t>
            </a:r>
            <a:r>
              <a:rPr lang="es-ES" sz="1600" b="1" dirty="0"/>
              <a:t>auditoría de conformidad</a:t>
            </a:r>
            <a:endParaRPr lang="es-ES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/>
              <a:t>el </a:t>
            </a:r>
            <a:r>
              <a:rPr lang="es-ES" sz="1600" b="1" dirty="0"/>
              <a:t>informe de estado</a:t>
            </a:r>
            <a:r>
              <a:rPr lang="es-ES" sz="1600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/>
              <a:t>la </a:t>
            </a:r>
            <a:r>
              <a:rPr lang="es-ES" sz="1600" b="1" dirty="0"/>
              <a:t>respuesta ante incidentes</a:t>
            </a:r>
            <a:r>
              <a:rPr lang="es-ES" sz="1600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/>
              <a:t>la </a:t>
            </a:r>
            <a:r>
              <a:rPr lang="es-ES" sz="1600" b="1" dirty="0"/>
              <a:t>formación,</a:t>
            </a:r>
            <a:r>
              <a:rPr lang="es-ES" sz="1600" dirty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/>
              <a:t>los </a:t>
            </a:r>
            <a:r>
              <a:rPr lang="es-ES" sz="1600" b="1" dirty="0"/>
              <a:t>perfiles de cumplimiento</a:t>
            </a:r>
            <a:r>
              <a:rPr lang="es-ES" sz="1600" dirty="0"/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1600" dirty="0"/>
              <a:t>las </a:t>
            </a:r>
            <a:r>
              <a:rPr lang="es-ES" sz="1600" b="1" dirty="0"/>
              <a:t>instrucciones técnicas de seguridad (ITS)</a:t>
            </a:r>
            <a:r>
              <a:rPr lang="es-ES" sz="1600" dirty="0"/>
              <a:t> y las </a:t>
            </a:r>
            <a:r>
              <a:rPr lang="es-ES" sz="1600" b="1" dirty="0"/>
              <a:t>guías de seguridad (CCN-STIC)</a:t>
            </a:r>
            <a:endParaRPr lang="es-ES" sz="16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8D72E87-70AF-9CBB-0D54-02BA753D9720}"/>
              </a:ext>
            </a:extLst>
          </p:cNvPr>
          <p:cNvSpPr txBox="1"/>
          <p:nvPr/>
        </p:nvSpPr>
        <p:spPr>
          <a:xfrm>
            <a:off x="7230502" y="1597815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tx2"/>
                </a:solidFill>
              </a:rPr>
              <a:t>CONSIDERACIONES CLAVE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F277EB1F-A8CC-E3EF-AB33-B71AE0A4939C}"/>
              </a:ext>
            </a:extLst>
          </p:cNvPr>
          <p:cNvCxnSpPr/>
          <p:nvPr/>
        </p:nvCxnSpPr>
        <p:spPr>
          <a:xfrm>
            <a:off x="7014478" y="1491095"/>
            <a:ext cx="0" cy="3875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329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15B494-D682-4128-AFCF-601019A4D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131698"/>
            <a:ext cx="10515600" cy="365125"/>
          </a:xfrm>
          <a:noFill/>
        </p:spPr>
        <p:txBody>
          <a:bodyPr lIns="92075" tIns="46038" rIns="92075" bIns="46038"/>
          <a:lstStyle/>
          <a:p>
            <a:pPr algn="l"/>
            <a:r>
              <a:rPr lang="es-ES" sz="2800" b="1" dirty="0">
                <a:solidFill>
                  <a:srgbClr val="1F57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QUIENES SOMOS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656B9C4-7D50-42FF-9A73-D0255B83E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B3501-6E1D-4D08-B4BA-99CF222061D5}" type="slidenum">
              <a:rPr lang="es-ES" smtClean="0"/>
              <a:pPr/>
              <a:t>2</a:t>
            </a:fld>
            <a:endParaRPr lang="es-ES" dirty="0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14F4CA83-9EF0-49E0-99C4-F0F26F5E3B76}"/>
              </a:ext>
            </a:extLst>
          </p:cNvPr>
          <p:cNvGrpSpPr/>
          <p:nvPr/>
        </p:nvGrpSpPr>
        <p:grpSpPr>
          <a:xfrm>
            <a:off x="2632442" y="5038974"/>
            <a:ext cx="2195735" cy="1332392"/>
            <a:chOff x="390160" y="2361817"/>
            <a:chExt cx="2195735" cy="1332392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2E39E4AF-9496-483D-9855-492BB74BA818}"/>
                </a:ext>
              </a:extLst>
            </p:cNvPr>
            <p:cNvSpPr/>
            <p:nvPr/>
          </p:nvSpPr>
          <p:spPr>
            <a:xfrm>
              <a:off x="418356" y="2421153"/>
              <a:ext cx="2160000" cy="1260000"/>
            </a:xfrm>
            <a:prstGeom prst="rect">
              <a:avLst/>
            </a:prstGeom>
            <a:solidFill>
              <a:srgbClr val="35A87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7995" tIns="67995" rIns="67995" bIns="67995" numCol="1" spcCol="1270" anchor="ctr" anchorCtr="0">
              <a:no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C3C55E01-5EBD-4484-9811-74EE6F493BFD}"/>
                </a:ext>
              </a:extLst>
            </p:cNvPr>
            <p:cNvSpPr/>
            <p:nvPr/>
          </p:nvSpPr>
          <p:spPr>
            <a:xfrm>
              <a:off x="390160" y="2361817"/>
              <a:ext cx="2160000" cy="626701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3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&gt;160</a:t>
              </a:r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872E7EC6-8603-482C-9DFE-FB46BAE2ACEB}"/>
                </a:ext>
              </a:extLst>
            </p:cNvPr>
            <p:cNvSpPr/>
            <p:nvPr/>
          </p:nvSpPr>
          <p:spPr>
            <a:xfrm>
              <a:off x="425895" y="2873609"/>
              <a:ext cx="2160000" cy="820600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Acreditaciones </a:t>
              </a:r>
              <a:r>
                <a: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y reconocimientos en el mundo</a:t>
              </a:r>
              <a:endParaRPr kumimoji="0" lang="es-E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0000721E-3689-4435-AD35-5A8F60791004}"/>
              </a:ext>
            </a:extLst>
          </p:cNvPr>
          <p:cNvGrpSpPr/>
          <p:nvPr/>
        </p:nvGrpSpPr>
        <p:grpSpPr>
          <a:xfrm>
            <a:off x="2662272" y="2487683"/>
            <a:ext cx="2168080" cy="1260000"/>
            <a:chOff x="405449" y="2421153"/>
            <a:chExt cx="2168080" cy="1260000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837EC9EB-AC92-43CF-92E0-959553852602}"/>
                </a:ext>
              </a:extLst>
            </p:cNvPr>
            <p:cNvSpPr/>
            <p:nvPr/>
          </p:nvSpPr>
          <p:spPr>
            <a:xfrm>
              <a:off x="413529" y="2421153"/>
              <a:ext cx="2160000" cy="1260000"/>
            </a:xfrm>
            <a:prstGeom prst="rect">
              <a:avLst/>
            </a:prstGeom>
            <a:solidFill>
              <a:srgbClr val="4F607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7995" tIns="67995" rIns="67995" bIns="67995" numCol="1" spcCol="1270" anchor="ctr" anchorCtr="0">
              <a:no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7C66186E-9B7F-4C46-A561-00AA93B16988}"/>
                </a:ext>
              </a:extLst>
            </p:cNvPr>
            <p:cNvSpPr/>
            <p:nvPr/>
          </p:nvSpPr>
          <p:spPr>
            <a:xfrm>
              <a:off x="931990" y="2701923"/>
              <a:ext cx="1089660" cy="626701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3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90</a:t>
              </a:r>
            </a:p>
          </p:txBody>
        </p:sp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A4493113-5A5A-4CE3-92C3-C0E6192ED5DB}"/>
                </a:ext>
              </a:extLst>
            </p:cNvPr>
            <p:cNvSpPr/>
            <p:nvPr/>
          </p:nvSpPr>
          <p:spPr>
            <a:xfrm>
              <a:off x="405449" y="3220005"/>
              <a:ext cx="2160000" cy="349702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países</a:t>
              </a:r>
              <a:endParaRPr kumimoji="0" lang="es-E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0909C1BE-4113-46BA-82CD-272E97710C21}"/>
                </a:ext>
              </a:extLst>
            </p:cNvPr>
            <p:cNvSpPr/>
            <p:nvPr/>
          </p:nvSpPr>
          <p:spPr>
            <a:xfrm>
              <a:off x="419738" y="2478205"/>
              <a:ext cx="2138544" cy="322002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Clientes en</a:t>
              </a:r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AFC45226-EAAC-4D13-AEC5-2A82CC0EFDC6}"/>
              </a:ext>
            </a:extLst>
          </p:cNvPr>
          <p:cNvGrpSpPr/>
          <p:nvPr/>
        </p:nvGrpSpPr>
        <p:grpSpPr>
          <a:xfrm>
            <a:off x="2662238" y="1163458"/>
            <a:ext cx="2166704" cy="1260000"/>
            <a:chOff x="411652" y="2421153"/>
            <a:chExt cx="2166704" cy="1260000"/>
          </a:xfrm>
        </p:grpSpPr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9156FF4A-D262-4C90-BA92-8E02637F9387}"/>
                </a:ext>
              </a:extLst>
            </p:cNvPr>
            <p:cNvSpPr/>
            <p:nvPr/>
          </p:nvSpPr>
          <p:spPr>
            <a:xfrm>
              <a:off x="418356" y="2421153"/>
              <a:ext cx="2160000" cy="1260000"/>
            </a:xfrm>
            <a:prstGeom prst="rect">
              <a:avLst/>
            </a:prstGeom>
            <a:solidFill>
              <a:srgbClr val="D0E0E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7995" tIns="67995" rIns="67995" bIns="67995" numCol="1" spcCol="1270" anchor="ctr" anchorCtr="0">
              <a:no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5B02CBA6-ADCC-45B0-BA3E-DFA5DA2143CA}"/>
                </a:ext>
              </a:extLst>
            </p:cNvPr>
            <p:cNvSpPr/>
            <p:nvPr/>
          </p:nvSpPr>
          <p:spPr>
            <a:xfrm>
              <a:off x="411652" y="2596399"/>
              <a:ext cx="2160000" cy="442035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>
                  <a:ln>
                    <a:noFill/>
                  </a:ln>
                  <a:solidFill>
                    <a:srgbClr val="4F607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Somos líderes</a:t>
              </a:r>
            </a:p>
          </p:txBody>
        </p:sp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0CF9F4BD-6BFD-4B75-B56D-20E533D0FA36}"/>
                </a:ext>
              </a:extLst>
            </p:cNvPr>
            <p:cNvSpPr/>
            <p:nvPr/>
          </p:nvSpPr>
          <p:spPr>
            <a:xfrm>
              <a:off x="411652" y="3034655"/>
              <a:ext cx="2160000" cy="571301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>
                  <a:ln>
                    <a:noFill/>
                  </a:ln>
                  <a:solidFill>
                    <a:srgbClr val="4F607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en certificación </a:t>
              </a:r>
              <a:br>
                <a:rPr kumimoji="0" lang="es-ES" sz="1800" b="1" i="0" u="none" strike="noStrike" kern="1200" cap="none" spc="0" normalizeH="0" baseline="0" noProof="0">
                  <a:ln>
                    <a:noFill/>
                  </a:ln>
                  <a:solidFill>
                    <a:srgbClr val="4F607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srgbClr val="4F607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en España*</a:t>
              </a: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C136311B-AACA-4DB3-84AA-1D923A90AF8B}"/>
              </a:ext>
            </a:extLst>
          </p:cNvPr>
          <p:cNvGrpSpPr/>
          <p:nvPr/>
        </p:nvGrpSpPr>
        <p:grpSpPr>
          <a:xfrm>
            <a:off x="4940904" y="2460054"/>
            <a:ext cx="6809916" cy="3368746"/>
            <a:chOff x="2587298" y="1875928"/>
            <a:chExt cx="6809916" cy="3368746"/>
          </a:xfrm>
        </p:grpSpPr>
        <p:sp>
          <p:nvSpPr>
            <p:cNvPr id="20" name="Freeform 781">
              <a:extLst>
                <a:ext uri="{FF2B5EF4-FFF2-40B4-BE49-F238E27FC236}">
                  <a16:creationId xmlns:a16="http://schemas.microsoft.com/office/drawing/2014/main" id="{90F1E058-5234-4FCA-93CE-07521134E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8613" y="1891548"/>
              <a:ext cx="35136" cy="15620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" name="Freeform 403">
              <a:extLst>
                <a:ext uri="{FF2B5EF4-FFF2-40B4-BE49-F238E27FC236}">
                  <a16:creationId xmlns:a16="http://schemas.microsoft.com/office/drawing/2014/main" id="{FA1468E1-BA16-4F83-84B1-8960963B6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5878" y="4261906"/>
              <a:ext cx="778202" cy="581850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2" name="Freeform 404">
              <a:extLst>
                <a:ext uri="{FF2B5EF4-FFF2-40B4-BE49-F238E27FC236}">
                  <a16:creationId xmlns:a16="http://schemas.microsoft.com/office/drawing/2014/main" id="{0BF0D173-987E-416A-8DC4-20802C571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886" y="2777992"/>
              <a:ext cx="152256" cy="230397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" name="Freeform 405">
              <a:extLst>
                <a:ext uri="{FF2B5EF4-FFF2-40B4-BE49-F238E27FC236}">
                  <a16:creationId xmlns:a16="http://schemas.microsoft.com/office/drawing/2014/main" id="{9D9C4C52-CFA9-403A-8CFC-3FCC5082B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428" y="2537182"/>
              <a:ext cx="205612" cy="100230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4" name="Freeform 406">
              <a:extLst>
                <a:ext uri="{FF2B5EF4-FFF2-40B4-BE49-F238E27FC236}">
                  <a16:creationId xmlns:a16="http://schemas.microsoft.com/office/drawing/2014/main" id="{334DBA96-939F-4515-BE25-4C4E8D864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2409" y="2170108"/>
              <a:ext cx="343554" cy="23690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5" name="Freeform 407">
              <a:extLst>
                <a:ext uri="{FF2B5EF4-FFF2-40B4-BE49-F238E27FC236}">
                  <a16:creationId xmlns:a16="http://schemas.microsoft.com/office/drawing/2014/main" id="{416AD36F-A971-4C72-87CA-3C8E97BB3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418" y="2071180"/>
              <a:ext cx="122326" cy="61179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6" name="Freeform 408">
              <a:extLst>
                <a:ext uri="{FF2B5EF4-FFF2-40B4-BE49-F238E27FC236}">
                  <a16:creationId xmlns:a16="http://schemas.microsoft.com/office/drawing/2014/main" id="{BB0E7D19-E175-4183-B776-37F77A209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516" y="2036035"/>
              <a:ext cx="114518" cy="61179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7" name="Freeform 409">
              <a:extLst>
                <a:ext uri="{FF2B5EF4-FFF2-40B4-BE49-F238E27FC236}">
                  <a16:creationId xmlns:a16="http://schemas.microsoft.com/office/drawing/2014/main" id="{1DB4C611-A4F7-40ED-8317-6029860F8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0681" y="2039939"/>
              <a:ext cx="57259" cy="19526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8" name="Freeform 410">
              <a:extLst>
                <a:ext uri="{FF2B5EF4-FFF2-40B4-BE49-F238E27FC236}">
                  <a16:creationId xmlns:a16="http://schemas.microsoft.com/office/drawing/2014/main" id="{CE45E420-49E1-44BF-8FBB-72883E66C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1091" y="1986571"/>
              <a:ext cx="96298" cy="61179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" name="Freeform 411">
              <a:extLst>
                <a:ext uri="{FF2B5EF4-FFF2-40B4-BE49-F238E27FC236}">
                  <a16:creationId xmlns:a16="http://schemas.microsoft.com/office/drawing/2014/main" id="{3E3D080D-4152-432E-9774-29565CFF1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6138" y="2227381"/>
              <a:ext cx="96298" cy="31240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0" name="Freeform 412">
              <a:extLst>
                <a:ext uri="{FF2B5EF4-FFF2-40B4-BE49-F238E27FC236}">
                  <a16:creationId xmlns:a16="http://schemas.microsoft.com/office/drawing/2014/main" id="{FF01B923-3C67-4630-900C-4516E7184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812" y="2288560"/>
              <a:ext cx="80683" cy="31240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1" name="Freeform 413">
              <a:extLst>
                <a:ext uri="{FF2B5EF4-FFF2-40B4-BE49-F238E27FC236}">
                  <a16:creationId xmlns:a16="http://schemas.microsoft.com/office/drawing/2014/main" id="{BDC7489A-09EF-4396-9929-4AC0F564E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7716" y="2274243"/>
              <a:ext cx="31232" cy="18224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2" name="Freeform 414">
              <a:extLst>
                <a:ext uri="{FF2B5EF4-FFF2-40B4-BE49-F238E27FC236}">
                  <a16:creationId xmlns:a16="http://schemas.microsoft.com/office/drawing/2014/main" id="{AD073AB3-BEAE-4798-9EE1-9691B8023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4429" y="2219571"/>
              <a:ext cx="11712" cy="19526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3" name="Freeform 415">
              <a:extLst>
                <a:ext uri="{FF2B5EF4-FFF2-40B4-BE49-F238E27FC236}">
                  <a16:creationId xmlns:a16="http://schemas.microsoft.com/office/drawing/2014/main" id="{B18F7964-858C-4E87-B62C-EDA5DD93F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4429" y="2276845"/>
              <a:ext cx="15616" cy="19526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" name="Freeform 416">
              <a:extLst>
                <a:ext uri="{FF2B5EF4-FFF2-40B4-BE49-F238E27FC236}">
                  <a16:creationId xmlns:a16="http://schemas.microsoft.com/office/drawing/2014/main" id="{EAAA84E9-8B7F-4E50-A2C3-695181E64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0457" y="2205253"/>
              <a:ext cx="161366" cy="61179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" name="Freeform 417">
              <a:extLst>
                <a:ext uri="{FF2B5EF4-FFF2-40B4-BE49-F238E27FC236}">
                  <a16:creationId xmlns:a16="http://schemas.microsoft.com/office/drawing/2014/main" id="{D1710659-A4DD-41EC-B902-E6C89BE62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2853" y="2223477"/>
              <a:ext cx="29931" cy="31240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" name="Freeform 418">
              <a:extLst>
                <a:ext uri="{FF2B5EF4-FFF2-40B4-BE49-F238E27FC236}">
                  <a16:creationId xmlns:a16="http://schemas.microsoft.com/office/drawing/2014/main" id="{78953272-C972-4ADF-8B97-69A0C069C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2567" y="2430443"/>
              <a:ext cx="41642" cy="2342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" name="Freeform 419">
              <a:extLst>
                <a:ext uri="{FF2B5EF4-FFF2-40B4-BE49-F238E27FC236}">
                  <a16:creationId xmlns:a16="http://schemas.microsoft.com/office/drawing/2014/main" id="{A84E0231-B90C-4196-9F5B-358F0197E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1883" y="2766277"/>
              <a:ext cx="23423" cy="19526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8" name="Freeform 420">
              <a:extLst>
                <a:ext uri="{FF2B5EF4-FFF2-40B4-BE49-F238E27FC236}">
                  <a16:creationId xmlns:a16="http://schemas.microsoft.com/office/drawing/2014/main" id="{7C16EA9C-7181-4334-978C-287A21843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360" y="2878222"/>
              <a:ext cx="19520" cy="10413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9" name="Freeform 421">
              <a:extLst>
                <a:ext uri="{FF2B5EF4-FFF2-40B4-BE49-F238E27FC236}">
                  <a16:creationId xmlns:a16="http://schemas.microsoft.com/office/drawing/2014/main" id="{D6B584A6-6323-4103-8497-A0E57B3BE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7914" y="2992769"/>
              <a:ext cx="19520" cy="18224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0" name="Freeform 422">
              <a:extLst>
                <a:ext uri="{FF2B5EF4-FFF2-40B4-BE49-F238E27FC236}">
                  <a16:creationId xmlns:a16="http://schemas.microsoft.com/office/drawing/2014/main" id="{1686E461-C3DD-46B6-86A1-5016E29C9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6203" y="3022707"/>
              <a:ext cx="7808" cy="390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1" name="Freeform 423">
              <a:extLst>
                <a:ext uri="{FF2B5EF4-FFF2-40B4-BE49-F238E27FC236}">
                  <a16:creationId xmlns:a16="http://schemas.microsoft.com/office/drawing/2014/main" id="{5241CDA1-13CE-456B-ACBE-5BBFB1D6E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848" y="3083886"/>
              <a:ext cx="11712" cy="3905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2" name="Freeform 424">
              <a:extLst>
                <a:ext uri="{FF2B5EF4-FFF2-40B4-BE49-F238E27FC236}">
                  <a16:creationId xmlns:a16="http://schemas.microsoft.com/office/drawing/2014/main" id="{0FB2F999-6AE4-47BC-9313-2749A8F8E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7300" y="3103411"/>
              <a:ext cx="27328" cy="15620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3" name="Freeform 425">
              <a:extLst>
                <a:ext uri="{FF2B5EF4-FFF2-40B4-BE49-F238E27FC236}">
                  <a16:creationId xmlns:a16="http://schemas.microsoft.com/office/drawing/2014/main" id="{A6903F9F-ADAC-4F17-BBDB-ED8EFD7B5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7370" y="3119032"/>
              <a:ext cx="22122" cy="14319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4" name="Freeform 426">
              <a:extLst>
                <a:ext uri="{FF2B5EF4-FFF2-40B4-BE49-F238E27FC236}">
                  <a16:creationId xmlns:a16="http://schemas.microsoft.com/office/drawing/2014/main" id="{8256974F-6FDE-4736-83D5-779475D9D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7850" y="3130746"/>
              <a:ext cx="19520" cy="18224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" name="Freeform 427">
              <a:extLst>
                <a:ext uri="{FF2B5EF4-FFF2-40B4-BE49-F238E27FC236}">
                  <a16:creationId xmlns:a16="http://schemas.microsoft.com/office/drawing/2014/main" id="{4E2E1BDE-2815-4D91-8E28-5CD3D1933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945" y="3156780"/>
              <a:ext cx="3904" cy="390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" name="Freeform 428">
              <a:extLst>
                <a:ext uri="{FF2B5EF4-FFF2-40B4-BE49-F238E27FC236}">
                  <a16:creationId xmlns:a16="http://schemas.microsoft.com/office/drawing/2014/main" id="{B2ADF266-FB51-44D5-8262-2F5DF4CBE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25" y="3141160"/>
              <a:ext cx="19520" cy="15620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" name="Freeform 429">
              <a:extLst>
                <a:ext uri="{FF2B5EF4-FFF2-40B4-BE49-F238E27FC236}">
                  <a16:creationId xmlns:a16="http://schemas.microsoft.com/office/drawing/2014/main" id="{FA9DF261-7601-489F-95F4-6E54627BB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880" y="3283043"/>
              <a:ext cx="7808" cy="1171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48" name="Group 601">
              <a:extLst>
                <a:ext uri="{FF2B5EF4-FFF2-40B4-BE49-F238E27FC236}">
                  <a16:creationId xmlns:a16="http://schemas.microsoft.com/office/drawing/2014/main" id="{DB962CC3-C497-4253-B281-0C451DFACA50}"/>
                </a:ext>
              </a:extLst>
            </p:cNvPr>
            <p:cNvGrpSpPr/>
            <p:nvPr/>
          </p:nvGrpSpPr>
          <p:grpSpPr>
            <a:xfrm>
              <a:off x="8253337" y="3119032"/>
              <a:ext cx="284992" cy="270749"/>
              <a:chOff x="5961121" y="2686387"/>
              <a:chExt cx="288233" cy="273757"/>
            </a:xfrm>
            <a:solidFill>
              <a:schemeClr val="bg1">
                <a:lumMod val="85000"/>
              </a:schemeClr>
            </a:solidFill>
          </p:grpSpPr>
          <p:sp>
            <p:nvSpPr>
              <p:cNvPr id="413" name="Freeform 430">
                <a:extLst>
                  <a:ext uri="{FF2B5EF4-FFF2-40B4-BE49-F238E27FC236}">
                    <a16:creationId xmlns:a16="http://schemas.microsoft.com/office/drawing/2014/main" id="{BDE5593F-B1CA-4732-BF13-35442BDDF7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solidFill>
                <a:srgbClr val="8AA0B1"/>
              </a:solidFill>
              <a:ln w="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1828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414" name="Freeform 431">
                <a:extLst>
                  <a:ext uri="{FF2B5EF4-FFF2-40B4-BE49-F238E27FC236}">
                    <a16:creationId xmlns:a16="http://schemas.microsoft.com/office/drawing/2014/main" id="{19DC2D97-FFC7-4074-926D-86A29EDC6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solidFill>
                <a:srgbClr val="8AA0B1"/>
              </a:solidFill>
              <a:ln w="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1828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49" name="Freeform 432">
              <a:extLst>
                <a:ext uri="{FF2B5EF4-FFF2-40B4-BE49-F238E27FC236}">
                  <a16:creationId xmlns:a16="http://schemas.microsoft.com/office/drawing/2014/main" id="{68ED50AB-61CE-4D4E-8E44-CF1CA190D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909" y="3367652"/>
              <a:ext cx="7808" cy="1041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" name="Freeform 433">
              <a:extLst>
                <a:ext uri="{FF2B5EF4-FFF2-40B4-BE49-F238E27FC236}">
                  <a16:creationId xmlns:a16="http://schemas.microsoft.com/office/drawing/2014/main" id="{5CF20309-8579-4780-81FF-B8D36316C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9362" y="3367652"/>
              <a:ext cx="49450" cy="37748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" name="Freeform 434">
              <a:extLst>
                <a:ext uri="{FF2B5EF4-FFF2-40B4-BE49-F238E27FC236}">
                  <a16:creationId xmlns:a16="http://schemas.microsoft.com/office/drawing/2014/main" id="{1F4591DD-3DBB-4137-A1F5-0BF6712F7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9911" y="3381971"/>
              <a:ext cx="41642" cy="61179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" name="Freeform 435">
              <a:extLst>
                <a:ext uri="{FF2B5EF4-FFF2-40B4-BE49-F238E27FC236}">
                  <a16:creationId xmlns:a16="http://schemas.microsoft.com/office/drawing/2014/main" id="{6E2750E4-812E-4389-9D88-015AB1DF7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269" y="3531665"/>
              <a:ext cx="14315" cy="1171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" name="Freeform 436">
              <a:extLst>
                <a:ext uri="{FF2B5EF4-FFF2-40B4-BE49-F238E27FC236}">
                  <a16:creationId xmlns:a16="http://schemas.microsoft.com/office/drawing/2014/main" id="{E3F8F0D4-F81B-4403-9D8B-BCF8B2961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2103" y="3493916"/>
              <a:ext cx="7808" cy="6509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4" name="Freeform 437">
              <a:extLst>
                <a:ext uri="{FF2B5EF4-FFF2-40B4-BE49-F238E27FC236}">
                  <a16:creationId xmlns:a16="http://schemas.microsoft.com/office/drawing/2014/main" id="{F0BE01B6-3FD4-40E6-A9F1-4AA4A6D36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297" y="3573318"/>
              <a:ext cx="7808" cy="3905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" name="Freeform 438">
              <a:extLst>
                <a:ext uri="{FF2B5EF4-FFF2-40B4-BE49-F238E27FC236}">
                  <a16:creationId xmlns:a16="http://schemas.microsoft.com/office/drawing/2014/main" id="{54F7A51B-DE78-4E97-8F31-4ACBEEDF3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6424" y="3559000"/>
              <a:ext cx="45547" cy="63782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6" name="Freeform 439">
              <a:extLst>
                <a:ext uri="{FF2B5EF4-FFF2-40B4-BE49-F238E27FC236}">
                  <a16:creationId xmlns:a16="http://schemas.microsoft.com/office/drawing/2014/main" id="{D0F908F6-D1E9-404C-9594-0F0713FFB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1291" y="3665737"/>
              <a:ext cx="53355" cy="37748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7" name="Freeform 440">
              <a:extLst>
                <a:ext uri="{FF2B5EF4-FFF2-40B4-BE49-F238E27FC236}">
                  <a16:creationId xmlns:a16="http://schemas.microsoft.com/office/drawing/2014/main" id="{3FC1EF30-F8A1-4928-9297-C8EAFA061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615" y="3691771"/>
              <a:ext cx="76779" cy="108039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8" name="Freeform 441">
              <a:extLst>
                <a:ext uri="{FF2B5EF4-FFF2-40B4-BE49-F238E27FC236}">
                  <a16:creationId xmlns:a16="http://schemas.microsoft.com/office/drawing/2014/main" id="{1AD3461F-673E-467A-A35C-7191FAFDC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3682" y="3784190"/>
              <a:ext cx="23423" cy="29939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9" name="Freeform 442">
              <a:extLst>
                <a:ext uri="{FF2B5EF4-FFF2-40B4-BE49-F238E27FC236}">
                  <a16:creationId xmlns:a16="http://schemas.microsoft.com/office/drawing/2014/main" id="{3957BAB1-8C77-469E-92DC-6A2B77833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297" y="3810224"/>
              <a:ext cx="37739" cy="50766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0" name="Freeform 443">
              <a:extLst>
                <a:ext uri="{FF2B5EF4-FFF2-40B4-BE49-F238E27FC236}">
                  <a16:creationId xmlns:a16="http://schemas.microsoft.com/office/drawing/2014/main" id="{655C83F4-378F-4DA1-885A-5CDFBA831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0326" y="3788095"/>
              <a:ext cx="23423" cy="29939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1" name="Freeform 444">
              <a:extLst>
                <a:ext uri="{FF2B5EF4-FFF2-40B4-BE49-F238E27FC236}">
                  <a16:creationId xmlns:a16="http://schemas.microsoft.com/office/drawing/2014/main" id="{7EC7C091-7177-40D3-97E7-6987ACA0F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655" y="3818034"/>
              <a:ext cx="33835" cy="39050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2" name="Freeform 445">
              <a:extLst>
                <a:ext uri="{FF2B5EF4-FFF2-40B4-BE49-F238E27FC236}">
                  <a16:creationId xmlns:a16="http://schemas.microsoft.com/office/drawing/2014/main" id="{ECB618E4-6C00-48FE-92A5-B01002BEB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5463" y="3841463"/>
              <a:ext cx="26027" cy="41653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3" name="Freeform 446">
              <a:extLst>
                <a:ext uri="{FF2B5EF4-FFF2-40B4-BE49-F238E27FC236}">
                  <a16:creationId xmlns:a16="http://schemas.microsoft.com/office/drawing/2014/main" id="{EAA147BE-C3AF-42C6-8794-387175715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7585" y="3837559"/>
              <a:ext cx="15616" cy="29939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4" name="Freeform 447">
              <a:extLst>
                <a:ext uri="{FF2B5EF4-FFF2-40B4-BE49-F238E27FC236}">
                  <a16:creationId xmlns:a16="http://schemas.microsoft.com/office/drawing/2014/main" id="{4CD4035A-B99C-4462-BB52-57116E9B6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5394" y="3857084"/>
              <a:ext cx="23423" cy="14319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5" name="Freeform 448">
              <a:extLst>
                <a:ext uri="{FF2B5EF4-FFF2-40B4-BE49-F238E27FC236}">
                  <a16:creationId xmlns:a16="http://schemas.microsoft.com/office/drawing/2014/main" id="{F763406B-3D15-4B20-BF99-D67134A4F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5394" y="3867498"/>
              <a:ext cx="53355" cy="80705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6" name="Freeform 449">
              <a:extLst>
                <a:ext uri="{FF2B5EF4-FFF2-40B4-BE49-F238E27FC236}">
                  <a16:creationId xmlns:a16="http://schemas.microsoft.com/office/drawing/2014/main" id="{4324302D-C974-4D86-928E-F71FBFBE2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1559" y="3883118"/>
              <a:ext cx="45547" cy="39050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7" name="Freeform 450">
              <a:extLst>
                <a:ext uri="{FF2B5EF4-FFF2-40B4-BE49-F238E27FC236}">
                  <a16:creationId xmlns:a16="http://schemas.microsoft.com/office/drawing/2014/main" id="{9BC35891-DC1D-4DC9-A077-87DB58376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9164" y="3845369"/>
              <a:ext cx="45547" cy="45559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" name="Freeform 451">
              <a:extLst>
                <a:ext uri="{FF2B5EF4-FFF2-40B4-BE49-F238E27FC236}">
                  <a16:creationId xmlns:a16="http://schemas.microsoft.com/office/drawing/2014/main" id="{51815A71-AB09-4779-9ED6-EB3A1B854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3202" y="3788095"/>
              <a:ext cx="7808" cy="3905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9" name="Freeform 452">
              <a:extLst>
                <a:ext uri="{FF2B5EF4-FFF2-40B4-BE49-F238E27FC236}">
                  <a16:creationId xmlns:a16="http://schemas.microsoft.com/office/drawing/2014/main" id="{EC7793FA-4065-4EC0-9CCA-B8837DF38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0131" y="3944297"/>
              <a:ext cx="213420" cy="222587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" name="Freeform 453">
              <a:extLst>
                <a:ext uri="{FF2B5EF4-FFF2-40B4-BE49-F238E27FC236}">
                  <a16:creationId xmlns:a16="http://schemas.microsoft.com/office/drawing/2014/main" id="{A4EDDFCF-1014-4B7F-AE3B-90501C1CC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7870" y="4025002"/>
              <a:ext cx="19520" cy="19526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1" name="Freeform 454">
              <a:extLst>
                <a:ext uri="{FF2B5EF4-FFF2-40B4-BE49-F238E27FC236}">
                  <a16:creationId xmlns:a16="http://schemas.microsoft.com/office/drawing/2014/main" id="{4ED45CAF-F113-45EC-A140-042D61817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199" y="4070561"/>
              <a:ext cx="18219" cy="19526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2" name="Freeform 455">
              <a:extLst>
                <a:ext uri="{FF2B5EF4-FFF2-40B4-BE49-F238E27FC236}">
                  <a16:creationId xmlns:a16="http://schemas.microsoft.com/office/drawing/2014/main" id="{CE7DCB7E-7882-46F3-804C-760FC93EF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4032" y="4082274"/>
              <a:ext cx="27328" cy="27335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3" name="Freeform 456">
              <a:extLst>
                <a:ext uri="{FF2B5EF4-FFF2-40B4-BE49-F238E27FC236}">
                  <a16:creationId xmlns:a16="http://schemas.microsoft.com/office/drawing/2014/main" id="{FF626C69-C701-4A09-85C4-D655CBEAE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6976" y="4101800"/>
              <a:ext cx="14315" cy="14319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4" name="Freeform 457">
              <a:extLst>
                <a:ext uri="{FF2B5EF4-FFF2-40B4-BE49-F238E27FC236}">
                  <a16:creationId xmlns:a16="http://schemas.microsoft.com/office/drawing/2014/main" id="{EAFAADCA-37F5-4A56-B0CE-0EFE38BE0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935" y="4166884"/>
              <a:ext cx="175682" cy="57273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5" name="Freeform 458">
              <a:extLst>
                <a:ext uri="{FF2B5EF4-FFF2-40B4-BE49-F238E27FC236}">
                  <a16:creationId xmlns:a16="http://schemas.microsoft.com/office/drawing/2014/main" id="{B41BC1D7-453B-4685-B326-AF255CA83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8070" y="4181202"/>
              <a:ext cx="29931" cy="1171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6" name="Freeform 459">
              <a:extLst>
                <a:ext uri="{FF2B5EF4-FFF2-40B4-BE49-F238E27FC236}">
                  <a16:creationId xmlns:a16="http://schemas.microsoft.com/office/drawing/2014/main" id="{023CE2CF-5DD2-45C7-BC60-8DA759B97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9712" y="4208537"/>
              <a:ext cx="23423" cy="15620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7" name="Freeform 460">
              <a:extLst>
                <a:ext uri="{FF2B5EF4-FFF2-40B4-BE49-F238E27FC236}">
                  <a16:creationId xmlns:a16="http://schemas.microsoft.com/office/drawing/2014/main" id="{F80E8941-CA70-4D7C-BDB1-B4E04D2A5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3137" y="4212442"/>
              <a:ext cx="18219" cy="1171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8" name="Freeform 461">
              <a:extLst>
                <a:ext uri="{FF2B5EF4-FFF2-40B4-BE49-F238E27FC236}">
                  <a16:creationId xmlns:a16="http://schemas.microsoft.com/office/drawing/2014/main" id="{AFFE9017-5B46-48B1-824D-ADAA3C6DE2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7451" y="4212442"/>
              <a:ext cx="27328" cy="15620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9" name="Freeform 462">
              <a:extLst>
                <a:ext uri="{FF2B5EF4-FFF2-40B4-BE49-F238E27FC236}">
                  <a16:creationId xmlns:a16="http://schemas.microsoft.com/office/drawing/2014/main" id="{EE790BB1-7BB2-4A4B-8AC9-C16E29CF6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6971" y="4208537"/>
              <a:ext cx="31232" cy="19526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0" name="Freeform 463">
              <a:extLst>
                <a:ext uri="{FF2B5EF4-FFF2-40B4-BE49-F238E27FC236}">
                  <a16:creationId xmlns:a16="http://schemas.microsoft.com/office/drawing/2014/main" id="{602AB028-861B-44FC-B3C6-20BB03099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615" y="4212442"/>
              <a:ext cx="46848" cy="15620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1" name="Freeform 464">
              <a:extLst>
                <a:ext uri="{FF2B5EF4-FFF2-40B4-BE49-F238E27FC236}">
                  <a16:creationId xmlns:a16="http://schemas.microsoft.com/office/drawing/2014/main" id="{FB81E47E-00BF-4543-9635-D6118FDA6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4300" y="4234571"/>
              <a:ext cx="41642" cy="2342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2" name="Freeform 465">
              <a:extLst>
                <a:ext uri="{FF2B5EF4-FFF2-40B4-BE49-F238E27FC236}">
                  <a16:creationId xmlns:a16="http://schemas.microsoft.com/office/drawing/2014/main" id="{44AC3B72-73BD-48DC-83FC-9D6428572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7036" y="4112214"/>
              <a:ext cx="23423" cy="15620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3" name="Freeform 466">
              <a:extLst>
                <a:ext uri="{FF2B5EF4-FFF2-40B4-BE49-F238E27FC236}">
                  <a16:creationId xmlns:a16="http://schemas.microsoft.com/office/drawing/2014/main" id="{D5DA07D5-84C8-49D5-81A7-449076B39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6077" y="4109611"/>
              <a:ext cx="57259" cy="18224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4" name="Freeform 467">
              <a:extLst>
                <a:ext uri="{FF2B5EF4-FFF2-40B4-BE49-F238E27FC236}">
                  <a16:creationId xmlns:a16="http://schemas.microsoft.com/office/drawing/2014/main" id="{ABC60620-8121-4F0F-A135-AA6120EC5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396" y="4021095"/>
              <a:ext cx="122326" cy="137978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5" name="Freeform 468">
              <a:extLst>
                <a:ext uri="{FF2B5EF4-FFF2-40B4-BE49-F238E27FC236}">
                  <a16:creationId xmlns:a16="http://schemas.microsoft.com/office/drawing/2014/main" id="{8B2BDA13-EB99-48FF-867C-016B04FCE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4364" y="4013285"/>
              <a:ext cx="29931" cy="57273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6" name="Freeform 469">
              <a:extLst>
                <a:ext uri="{FF2B5EF4-FFF2-40B4-BE49-F238E27FC236}">
                  <a16:creationId xmlns:a16="http://schemas.microsoft.com/office/drawing/2014/main" id="{70D2F29C-B7B3-430F-A29C-662283D60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982" y="4005476"/>
              <a:ext cx="10410" cy="781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7" name="Freeform 470">
              <a:extLst>
                <a:ext uri="{FF2B5EF4-FFF2-40B4-BE49-F238E27FC236}">
                  <a16:creationId xmlns:a16="http://schemas.microsoft.com/office/drawing/2014/main" id="{A6DC6F95-942D-499E-95B4-6BD7AFF3B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1624" y="4054939"/>
              <a:ext cx="18219" cy="7810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8" name="Freeform 471">
              <a:extLst>
                <a:ext uri="{FF2B5EF4-FFF2-40B4-BE49-F238E27FC236}">
                  <a16:creationId xmlns:a16="http://schemas.microsoft.com/office/drawing/2014/main" id="{666E4760-159B-45FD-B600-CAAFA54DF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5529" y="4058844"/>
              <a:ext cx="71574" cy="42956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9" name="Freeform 472">
              <a:extLst>
                <a:ext uri="{FF2B5EF4-FFF2-40B4-BE49-F238E27FC236}">
                  <a16:creationId xmlns:a16="http://schemas.microsoft.com/office/drawing/2014/main" id="{2128FCDB-BE77-4265-858B-F44ED98CC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5178" y="4131739"/>
              <a:ext cx="79382" cy="45559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0" name="Freeform 473">
              <a:extLst>
                <a:ext uri="{FF2B5EF4-FFF2-40B4-BE49-F238E27FC236}">
                  <a16:creationId xmlns:a16="http://schemas.microsoft.com/office/drawing/2014/main" id="{3A080330-2ABB-483A-8EB6-92D8912B4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697" y="4155168"/>
              <a:ext cx="33835" cy="41653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1" name="Freeform 474">
              <a:extLst>
                <a:ext uri="{FF2B5EF4-FFF2-40B4-BE49-F238E27FC236}">
                  <a16:creationId xmlns:a16="http://schemas.microsoft.com/office/drawing/2014/main" id="{A8A287D8-6EF6-485D-B93C-1043798630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8597" y="4231969"/>
              <a:ext cx="22122" cy="2212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2" name="Freeform 475">
              <a:extLst>
                <a:ext uri="{FF2B5EF4-FFF2-40B4-BE49-F238E27FC236}">
                  <a16:creationId xmlns:a16="http://schemas.microsoft.com/office/drawing/2014/main" id="{0401FCE8-C82E-4A7C-9127-D6C757720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5174" y="4196823"/>
              <a:ext cx="35136" cy="2342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3" name="Freeform 476">
              <a:extLst>
                <a:ext uri="{FF2B5EF4-FFF2-40B4-BE49-F238E27FC236}">
                  <a16:creationId xmlns:a16="http://schemas.microsoft.com/office/drawing/2014/main" id="{4C1A8B1B-6AD7-47F9-961E-F648A11AE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1339" y="4181202"/>
              <a:ext cx="15616" cy="19526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4" name="Freeform 477">
              <a:extLst>
                <a:ext uri="{FF2B5EF4-FFF2-40B4-BE49-F238E27FC236}">
                  <a16:creationId xmlns:a16="http://schemas.microsoft.com/office/drawing/2014/main" id="{6B168322-97D9-437A-BBA2-6AF65C29D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1883" y="4449348"/>
              <a:ext cx="61162" cy="45559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5" name="Freeform 478">
              <a:extLst>
                <a:ext uri="{FF2B5EF4-FFF2-40B4-BE49-F238E27FC236}">
                  <a16:creationId xmlns:a16="http://schemas.microsoft.com/office/drawing/2014/main" id="{88C30F79-9B84-4F31-8D16-7703B2CB6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5852" y="4739622"/>
              <a:ext cx="42944" cy="53369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6" name="Freeform 479">
              <a:extLst>
                <a:ext uri="{FF2B5EF4-FFF2-40B4-BE49-F238E27FC236}">
                  <a16:creationId xmlns:a16="http://schemas.microsoft.com/office/drawing/2014/main" id="{9AC83B17-8A7A-49C5-8C87-036CBCEA0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7564" y="4789087"/>
              <a:ext cx="98901" cy="115850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7" name="Freeform 480">
              <a:extLst>
                <a:ext uri="{FF2B5EF4-FFF2-40B4-BE49-F238E27FC236}">
                  <a16:creationId xmlns:a16="http://schemas.microsoft.com/office/drawing/2014/main" id="{7B001BAB-D8E1-4FB0-B007-2575EE54F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7431" y="4873696"/>
              <a:ext cx="149654" cy="145788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8" name="Freeform 481">
              <a:extLst>
                <a:ext uri="{FF2B5EF4-FFF2-40B4-BE49-F238E27FC236}">
                  <a16:creationId xmlns:a16="http://schemas.microsoft.com/office/drawing/2014/main" id="{BB246126-D624-42A0-9C08-BDB5547F9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0854" y="5019484"/>
              <a:ext cx="7808" cy="7810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99" name="Freeform 482">
              <a:extLst>
                <a:ext uri="{FF2B5EF4-FFF2-40B4-BE49-F238E27FC236}">
                  <a16:creationId xmlns:a16="http://schemas.microsoft.com/office/drawing/2014/main" id="{4B3CEEBF-BA0B-4E0B-8939-5CA0D77621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303" y="4877601"/>
              <a:ext cx="72876" cy="68989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0" name="Freeform 483">
              <a:extLst>
                <a:ext uri="{FF2B5EF4-FFF2-40B4-BE49-F238E27FC236}">
                  <a16:creationId xmlns:a16="http://schemas.microsoft.com/office/drawing/2014/main" id="{C85E9AE3-2749-4F67-82A3-6900FD7D0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9562" y="4858076"/>
              <a:ext cx="11712" cy="19526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1" name="Freeform 484">
              <a:extLst>
                <a:ext uri="{FF2B5EF4-FFF2-40B4-BE49-F238E27FC236}">
                  <a16:creationId xmlns:a16="http://schemas.microsoft.com/office/drawing/2014/main" id="{F5D34AD9-74CD-49DF-B556-23F1C4FEF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2783" y="4858076"/>
              <a:ext cx="7808" cy="7810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2" name="Freeform 485">
              <a:extLst>
                <a:ext uri="{FF2B5EF4-FFF2-40B4-BE49-F238E27FC236}">
                  <a16:creationId xmlns:a16="http://schemas.microsoft.com/office/drawing/2014/main" id="{CB261634-122E-41F8-BF94-285B6E2B8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357" y="3867498"/>
              <a:ext cx="41642" cy="68989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3" name="Freeform 486">
              <a:extLst>
                <a:ext uri="{FF2B5EF4-FFF2-40B4-BE49-F238E27FC236}">
                  <a16:creationId xmlns:a16="http://schemas.microsoft.com/office/drawing/2014/main" id="{1C6ADE5C-B956-4AAE-A901-3EFC7E3E8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0634" y="4281432"/>
              <a:ext cx="137942" cy="266843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4" name="Freeform 487">
              <a:extLst>
                <a:ext uri="{FF2B5EF4-FFF2-40B4-BE49-F238E27FC236}">
                  <a16:creationId xmlns:a16="http://schemas.microsoft.com/office/drawing/2014/main" id="{56BD111C-4B0A-4589-A5FD-B29622BC5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6448" y="2410918"/>
              <a:ext cx="41642" cy="31240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5" name="Freeform 488">
              <a:extLst>
                <a:ext uri="{FF2B5EF4-FFF2-40B4-BE49-F238E27FC236}">
                  <a16:creationId xmlns:a16="http://schemas.microsoft.com/office/drawing/2014/main" id="{4728E45C-F7AF-45C1-BA64-0114F79CE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7343" y="2434348"/>
              <a:ext cx="41642" cy="37748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6" name="Freeform 489">
              <a:extLst>
                <a:ext uri="{FF2B5EF4-FFF2-40B4-BE49-F238E27FC236}">
                  <a16:creationId xmlns:a16="http://schemas.microsoft.com/office/drawing/2014/main" id="{719E552D-B1F6-4DD9-B3CD-B98F1083C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3772" y="2304180"/>
              <a:ext cx="33835" cy="19526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7" name="Freeform 490">
              <a:extLst>
                <a:ext uri="{FF2B5EF4-FFF2-40B4-BE49-F238E27FC236}">
                  <a16:creationId xmlns:a16="http://schemas.microsoft.com/office/drawing/2014/main" id="{ACC01056-0A7C-4615-A03B-6D3DAFB19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357" y="2266432"/>
              <a:ext cx="37739" cy="18224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8" name="Freeform 491">
              <a:extLst>
                <a:ext uri="{FF2B5EF4-FFF2-40B4-BE49-F238E27FC236}">
                  <a16:creationId xmlns:a16="http://schemas.microsoft.com/office/drawing/2014/main" id="{8FF0E6C8-0530-40B4-ACEB-732E7945D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1161" y="1990476"/>
              <a:ext cx="23423" cy="7810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9" name="Freeform 492">
              <a:extLst>
                <a:ext uri="{FF2B5EF4-FFF2-40B4-BE49-F238E27FC236}">
                  <a16:creationId xmlns:a16="http://schemas.microsoft.com/office/drawing/2014/main" id="{24EEE1BD-3A04-4E4D-9D25-29C2F7D46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742" y="2319801"/>
              <a:ext cx="22122" cy="15620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0" name="Freeform 493">
              <a:extLst>
                <a:ext uri="{FF2B5EF4-FFF2-40B4-BE49-F238E27FC236}">
                  <a16:creationId xmlns:a16="http://schemas.microsoft.com/office/drawing/2014/main" id="{1CACBB57-18B3-4E7A-A617-0172090FE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373" y="3172401"/>
              <a:ext cx="22122" cy="41653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1" name="Freeform 494">
              <a:extLst>
                <a:ext uri="{FF2B5EF4-FFF2-40B4-BE49-F238E27FC236}">
                  <a16:creationId xmlns:a16="http://schemas.microsoft.com/office/drawing/2014/main" id="{6FCDEF62-0FFF-4AB0-A781-A244F2D50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2564" y="3210150"/>
              <a:ext cx="33835" cy="57273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2" name="Freeform 495">
              <a:extLst>
                <a:ext uri="{FF2B5EF4-FFF2-40B4-BE49-F238E27FC236}">
                  <a16:creationId xmlns:a16="http://schemas.microsoft.com/office/drawing/2014/main" id="{BB5135CC-E6B8-414C-96C8-0CDB93293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948" y="3279139"/>
              <a:ext cx="61162" cy="37748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3" name="Freeform 496">
              <a:extLst>
                <a:ext uri="{FF2B5EF4-FFF2-40B4-BE49-F238E27FC236}">
                  <a16:creationId xmlns:a16="http://schemas.microsoft.com/office/drawing/2014/main" id="{E2C1CF14-FB99-4622-809E-673AC120C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5020" y="3332507"/>
              <a:ext cx="49450" cy="27335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4" name="Freeform 497">
              <a:extLst>
                <a:ext uri="{FF2B5EF4-FFF2-40B4-BE49-F238E27FC236}">
                  <a16:creationId xmlns:a16="http://schemas.microsoft.com/office/drawing/2014/main" id="{36F6FB15-B77D-4A9F-AF57-BE9EF1E35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052" y="3336412"/>
              <a:ext cx="57259" cy="15620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5" name="Freeform 498">
              <a:extLst>
                <a:ext uri="{FF2B5EF4-FFF2-40B4-BE49-F238E27FC236}">
                  <a16:creationId xmlns:a16="http://schemas.microsoft.com/office/drawing/2014/main" id="{5B19D9AA-7203-4E2A-9E45-5906144E1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724" y="2774087"/>
              <a:ext cx="27328" cy="27335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6" name="Freeform 499">
              <a:extLst>
                <a:ext uri="{FF2B5EF4-FFF2-40B4-BE49-F238E27FC236}">
                  <a16:creationId xmlns:a16="http://schemas.microsoft.com/office/drawing/2014/main" id="{C1A58711-F5A4-46B9-B50B-06DAFC38A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7628" y="2763674"/>
              <a:ext cx="19520" cy="10413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7" name="Freeform 500">
              <a:extLst>
                <a:ext uri="{FF2B5EF4-FFF2-40B4-BE49-F238E27FC236}">
                  <a16:creationId xmlns:a16="http://schemas.microsoft.com/office/drawing/2014/main" id="{0AC80756-72D2-4442-99EF-FC37DDDD6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246" y="2789706"/>
              <a:ext cx="22122" cy="37748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8" name="Freeform 501">
              <a:extLst>
                <a:ext uri="{FF2B5EF4-FFF2-40B4-BE49-F238E27FC236}">
                  <a16:creationId xmlns:a16="http://schemas.microsoft.com/office/drawing/2014/main" id="{8E3C5DB6-F337-4109-AAE2-6A189D5C0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2082" y="2724623"/>
              <a:ext cx="15616" cy="15620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9" name="Freeform 502">
              <a:extLst>
                <a:ext uri="{FF2B5EF4-FFF2-40B4-BE49-F238E27FC236}">
                  <a16:creationId xmlns:a16="http://schemas.microsoft.com/office/drawing/2014/main" id="{5028A32B-B8BA-484B-B0F7-617310572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824" y="2843075"/>
              <a:ext cx="22122" cy="3514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0" name="Freeform 503">
              <a:extLst>
                <a:ext uri="{FF2B5EF4-FFF2-40B4-BE49-F238E27FC236}">
                  <a16:creationId xmlns:a16="http://schemas.microsoft.com/office/drawing/2014/main" id="{8803DA8D-0E35-41DB-8A24-EB40DD623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497" y="2850886"/>
              <a:ext cx="31232" cy="31240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1" name="Freeform 504">
              <a:extLst>
                <a:ext uri="{FF2B5EF4-FFF2-40B4-BE49-F238E27FC236}">
                  <a16:creationId xmlns:a16="http://schemas.microsoft.com/office/drawing/2014/main" id="{3731A9A0-0C38-4E21-AC24-22CB7BE65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855" y="3245295"/>
              <a:ext cx="18219" cy="14319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2" name="Freeform 505">
              <a:extLst>
                <a:ext uri="{FF2B5EF4-FFF2-40B4-BE49-F238E27FC236}">
                  <a16:creationId xmlns:a16="http://schemas.microsoft.com/office/drawing/2014/main" id="{E2453592-B026-4610-B4AF-F81B378CF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8461" y="2777992"/>
              <a:ext cx="23423" cy="2342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3" name="Freeform 506">
              <a:extLst>
                <a:ext uri="{FF2B5EF4-FFF2-40B4-BE49-F238E27FC236}">
                  <a16:creationId xmlns:a16="http://schemas.microsoft.com/office/drawing/2014/main" id="{32AB8501-EBB3-4B34-88E0-BFC3D7808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175" y="2805327"/>
              <a:ext cx="11712" cy="1171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4" name="Freeform 507">
              <a:extLst>
                <a:ext uri="{FF2B5EF4-FFF2-40B4-BE49-F238E27FC236}">
                  <a16:creationId xmlns:a16="http://schemas.microsoft.com/office/drawing/2014/main" id="{93993B7D-9C34-44F6-A2FD-558501C5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886" y="2817043"/>
              <a:ext cx="6507" cy="3905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5" name="Freeform 508">
              <a:extLst>
                <a:ext uri="{FF2B5EF4-FFF2-40B4-BE49-F238E27FC236}">
                  <a16:creationId xmlns:a16="http://schemas.microsoft.com/office/drawing/2014/main" id="{A506BFE4-1D8C-4FA9-8EBD-13BCE1491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886" y="2827456"/>
              <a:ext cx="3904" cy="7810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6" name="Freeform 509">
              <a:extLst>
                <a:ext uri="{FF2B5EF4-FFF2-40B4-BE49-F238E27FC236}">
                  <a16:creationId xmlns:a16="http://schemas.microsoft.com/office/drawing/2014/main" id="{973C37BF-00B8-4B41-905C-170F8B8F0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886" y="2835265"/>
              <a:ext cx="6507" cy="3905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7" name="Freeform 510">
              <a:extLst>
                <a:ext uri="{FF2B5EF4-FFF2-40B4-BE49-F238E27FC236}">
                  <a16:creationId xmlns:a16="http://schemas.microsoft.com/office/drawing/2014/main" id="{A64C787A-8B7E-493E-BBB2-B855EAA62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17" y="2892539"/>
              <a:ext cx="3904" cy="7810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8" name="Freeform 511">
              <a:extLst>
                <a:ext uri="{FF2B5EF4-FFF2-40B4-BE49-F238E27FC236}">
                  <a16:creationId xmlns:a16="http://schemas.microsoft.com/office/drawing/2014/main" id="{ADB725CB-6160-4858-92FE-5863E2CAA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077" y="2720718"/>
              <a:ext cx="7808" cy="15620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29" name="Freeform 512">
              <a:extLst>
                <a:ext uri="{FF2B5EF4-FFF2-40B4-BE49-F238E27FC236}">
                  <a16:creationId xmlns:a16="http://schemas.microsoft.com/office/drawing/2014/main" id="{3668A884-311A-4CD7-A62C-9C6A3420D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2257" y="5156161"/>
              <a:ext cx="45547" cy="2342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30" name="Freeform 513">
              <a:extLst>
                <a:ext uri="{FF2B5EF4-FFF2-40B4-BE49-F238E27FC236}">
                  <a16:creationId xmlns:a16="http://schemas.microsoft.com/office/drawing/2014/main" id="{C2D3B73C-4463-49B0-861E-7BE0A7C87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353" y="5179590"/>
              <a:ext cx="33835" cy="2342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31" name="Freeform 514">
              <a:extLst>
                <a:ext uri="{FF2B5EF4-FFF2-40B4-BE49-F238E27FC236}">
                  <a16:creationId xmlns:a16="http://schemas.microsoft.com/office/drawing/2014/main" id="{60CE17AE-3440-49E9-A1DB-794B0521F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4450" y="5149652"/>
              <a:ext cx="29931" cy="18224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32" name="Freeform 515">
              <a:extLst>
                <a:ext uri="{FF2B5EF4-FFF2-40B4-BE49-F238E27FC236}">
                  <a16:creationId xmlns:a16="http://schemas.microsoft.com/office/drawing/2014/main" id="{B488E2AB-D211-4E07-B9CB-8B6BC0F7D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834" y="5163971"/>
              <a:ext cx="31232" cy="19526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33" name="Freeform 516">
              <a:extLst>
                <a:ext uri="{FF2B5EF4-FFF2-40B4-BE49-F238E27FC236}">
                  <a16:creationId xmlns:a16="http://schemas.microsoft.com/office/drawing/2014/main" id="{097B1454-4E00-4552-8977-DD2934B15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025" y="5137936"/>
              <a:ext cx="11712" cy="1171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34" name="Freeform 517">
              <a:extLst>
                <a:ext uri="{FF2B5EF4-FFF2-40B4-BE49-F238E27FC236}">
                  <a16:creationId xmlns:a16="http://schemas.microsoft.com/office/drawing/2014/main" id="{190D4CEA-D7C5-4641-BDD9-05BA6030B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025" y="5106696"/>
              <a:ext cx="27328" cy="27335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35" name="Freeform 518">
              <a:extLst>
                <a:ext uri="{FF2B5EF4-FFF2-40B4-BE49-F238E27FC236}">
                  <a16:creationId xmlns:a16="http://schemas.microsoft.com/office/drawing/2014/main" id="{8A083487-6089-4E95-B134-3ACE9657A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7121" y="5057233"/>
              <a:ext cx="19520" cy="41653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36" name="Freeform 519">
              <a:extLst>
                <a:ext uri="{FF2B5EF4-FFF2-40B4-BE49-F238E27FC236}">
                  <a16:creationId xmlns:a16="http://schemas.microsoft.com/office/drawing/2014/main" id="{27FB6C3A-6CAC-43EB-AFBD-DDF829EE8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3218" y="5091076"/>
              <a:ext cx="11712" cy="2342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37" name="Freeform 520">
              <a:extLst>
                <a:ext uri="{FF2B5EF4-FFF2-40B4-BE49-F238E27FC236}">
                  <a16:creationId xmlns:a16="http://schemas.microsoft.com/office/drawing/2014/main" id="{C4C5B5A5-9C5E-4745-BC45-19E30FA57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3218" y="5041612"/>
              <a:ext cx="19520" cy="27335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38" name="Freeform 521">
              <a:extLst>
                <a:ext uri="{FF2B5EF4-FFF2-40B4-BE49-F238E27FC236}">
                  <a16:creationId xmlns:a16="http://schemas.microsoft.com/office/drawing/2014/main" id="{B579A060-01D0-47DF-89DF-F85A59656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738" y="4966115"/>
              <a:ext cx="19520" cy="18224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39" name="Freeform 522">
              <a:extLst>
                <a:ext uri="{FF2B5EF4-FFF2-40B4-BE49-F238E27FC236}">
                  <a16:creationId xmlns:a16="http://schemas.microsoft.com/office/drawing/2014/main" id="{ED039C5E-F695-4B6F-B019-736273095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642" y="4897126"/>
              <a:ext cx="23423" cy="41653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0" name="Freeform 523">
              <a:extLst>
                <a:ext uri="{FF2B5EF4-FFF2-40B4-BE49-F238E27FC236}">
                  <a16:creationId xmlns:a16="http://schemas.microsoft.com/office/drawing/2014/main" id="{CF3516C7-D316-4B76-8896-3187F7C14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421" y="3814128"/>
              <a:ext cx="18219" cy="15620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1" name="Freeform 524">
              <a:extLst>
                <a:ext uri="{FF2B5EF4-FFF2-40B4-BE49-F238E27FC236}">
                  <a16:creationId xmlns:a16="http://schemas.microsoft.com/office/drawing/2014/main" id="{C7F90CE3-5BB5-4AFF-A4AE-459BA6FFC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390" y="3837559"/>
              <a:ext cx="22122" cy="29939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2" name="Freeform 525">
              <a:extLst>
                <a:ext uri="{FF2B5EF4-FFF2-40B4-BE49-F238E27FC236}">
                  <a16:creationId xmlns:a16="http://schemas.microsoft.com/office/drawing/2014/main" id="{9F35A63F-C8DC-4E11-82DF-0CC4AE747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906" y="4044526"/>
              <a:ext cx="53355" cy="49464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3" name="Freeform 526">
              <a:extLst>
                <a:ext uri="{FF2B5EF4-FFF2-40B4-BE49-F238E27FC236}">
                  <a16:creationId xmlns:a16="http://schemas.microsoft.com/office/drawing/2014/main" id="{942ADC10-60B8-4B19-B9B2-839442E9E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584" y="3691771"/>
              <a:ext cx="37739" cy="15620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4" name="Freeform 527">
              <a:extLst>
                <a:ext uri="{FF2B5EF4-FFF2-40B4-BE49-F238E27FC236}">
                  <a16:creationId xmlns:a16="http://schemas.microsoft.com/office/drawing/2014/main" id="{D6AB2457-C5E3-44F2-8D0C-99A43D8A3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862" y="3687865"/>
              <a:ext cx="42944" cy="19526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5" name="Freeform 528">
              <a:extLst>
                <a:ext uri="{FF2B5EF4-FFF2-40B4-BE49-F238E27FC236}">
                  <a16:creationId xmlns:a16="http://schemas.microsoft.com/office/drawing/2014/main" id="{9903A4F8-9E36-4919-99E0-E11A8982F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743" y="3600654"/>
              <a:ext cx="197804" cy="68989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6" name="Freeform 529">
              <a:extLst>
                <a:ext uri="{FF2B5EF4-FFF2-40B4-BE49-F238E27FC236}">
                  <a16:creationId xmlns:a16="http://schemas.microsoft.com/office/drawing/2014/main" id="{FA7CD0E1-5576-4ED2-B7DD-21D6595D0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862" y="3559000"/>
              <a:ext cx="15616" cy="14319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7" name="Freeform 530">
              <a:extLst>
                <a:ext uri="{FF2B5EF4-FFF2-40B4-BE49-F238E27FC236}">
                  <a16:creationId xmlns:a16="http://schemas.microsoft.com/office/drawing/2014/main" id="{4D468B97-0DA0-4FE4-8BD6-FE6DD841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162" y="3638402"/>
              <a:ext cx="7808" cy="7810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8" name="Freeform 531">
              <a:extLst>
                <a:ext uri="{FF2B5EF4-FFF2-40B4-BE49-F238E27FC236}">
                  <a16:creationId xmlns:a16="http://schemas.microsoft.com/office/drawing/2014/main" id="{BB570D07-B9A9-412D-929B-406D5CF45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5197" y="3076077"/>
              <a:ext cx="22122" cy="39050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49" name="Freeform 532">
              <a:extLst>
                <a:ext uri="{FF2B5EF4-FFF2-40B4-BE49-F238E27FC236}">
                  <a16:creationId xmlns:a16="http://schemas.microsoft.com/office/drawing/2014/main" id="{8105AE5E-DE4F-4E1C-8077-6467070A0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5608" y="3095602"/>
              <a:ext cx="27328" cy="15620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50" name="Freeform 533">
              <a:extLst>
                <a:ext uri="{FF2B5EF4-FFF2-40B4-BE49-F238E27FC236}">
                  <a16:creationId xmlns:a16="http://schemas.microsoft.com/office/drawing/2014/main" id="{A4A671CC-D97A-4816-A836-DB872FD1F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0130" y="3079981"/>
              <a:ext cx="57259" cy="27335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51" name="Freeform 534">
              <a:extLst>
                <a:ext uri="{FF2B5EF4-FFF2-40B4-BE49-F238E27FC236}">
                  <a16:creationId xmlns:a16="http://schemas.microsoft.com/office/drawing/2014/main" id="{EBA4E097-E037-4F71-AEC6-3AEB01641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843" y="3004484"/>
              <a:ext cx="59861" cy="29939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52" name="Freeform 535">
              <a:extLst>
                <a:ext uri="{FF2B5EF4-FFF2-40B4-BE49-F238E27FC236}">
                  <a16:creationId xmlns:a16="http://schemas.microsoft.com/office/drawing/2014/main" id="{650F4A9D-EF6E-4232-9D8E-5DEBE9AF2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841" y="2965434"/>
              <a:ext cx="122326" cy="11845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53" name="Freeform 536">
              <a:extLst>
                <a:ext uri="{FF2B5EF4-FFF2-40B4-BE49-F238E27FC236}">
                  <a16:creationId xmlns:a16="http://schemas.microsoft.com/office/drawing/2014/main" id="{5D63996C-8B21-43E9-8CBE-3B9CBA4E4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743" y="3050042"/>
              <a:ext cx="31232" cy="37748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54" name="Freeform 537">
              <a:extLst>
                <a:ext uri="{FF2B5EF4-FFF2-40B4-BE49-F238E27FC236}">
                  <a16:creationId xmlns:a16="http://schemas.microsoft.com/office/drawing/2014/main" id="{97D29379-0D3A-401F-87B3-A0E7284B7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2324" y="2682969"/>
              <a:ext cx="11712" cy="2212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55" name="Freeform 538">
              <a:extLst>
                <a:ext uri="{FF2B5EF4-FFF2-40B4-BE49-F238E27FC236}">
                  <a16:creationId xmlns:a16="http://schemas.microsoft.com/office/drawing/2014/main" id="{115F6365-9E55-4468-B7C1-1A482C60F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065" y="2720718"/>
              <a:ext cx="11712" cy="1171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56" name="Freeform 539">
              <a:extLst>
                <a:ext uri="{FF2B5EF4-FFF2-40B4-BE49-F238E27FC236}">
                  <a16:creationId xmlns:a16="http://schemas.microsoft.com/office/drawing/2014/main" id="{D8F8B9B2-3CE6-4ECB-B7D5-B2BC368BC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2193" y="2923781"/>
              <a:ext cx="26027" cy="15620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57" name="Freeform 540">
              <a:extLst>
                <a:ext uri="{FF2B5EF4-FFF2-40B4-BE49-F238E27FC236}">
                  <a16:creationId xmlns:a16="http://schemas.microsoft.com/office/drawing/2014/main" id="{C90CD98D-6D15-4264-B2B7-CB0C4A57B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3835" y="2831362"/>
              <a:ext cx="23423" cy="2342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58" name="Freeform 541">
              <a:extLst>
                <a:ext uri="{FF2B5EF4-FFF2-40B4-BE49-F238E27FC236}">
                  <a16:creationId xmlns:a16="http://schemas.microsoft.com/office/drawing/2014/main" id="{57D30177-8889-4AE3-B4BA-391DB7B09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124" y="2667348"/>
              <a:ext cx="23423" cy="27335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59" name="Freeform 542">
              <a:extLst>
                <a:ext uri="{FF2B5EF4-FFF2-40B4-BE49-F238E27FC236}">
                  <a16:creationId xmlns:a16="http://schemas.microsoft.com/office/drawing/2014/main" id="{53C42ED1-6603-41D4-B944-9F4A42648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57" y="2651729"/>
              <a:ext cx="45547" cy="2342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0" name="Freeform 543">
              <a:extLst>
                <a:ext uri="{FF2B5EF4-FFF2-40B4-BE49-F238E27FC236}">
                  <a16:creationId xmlns:a16="http://schemas.microsoft.com/office/drawing/2014/main" id="{976F40D3-4B2C-4B7C-9AD6-05F030CAC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3355" y="2637410"/>
              <a:ext cx="26027" cy="10413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1" name="Freeform 544">
              <a:extLst>
                <a:ext uri="{FF2B5EF4-FFF2-40B4-BE49-F238E27FC236}">
                  <a16:creationId xmlns:a16="http://schemas.microsoft.com/office/drawing/2014/main" id="{C54F6538-6FBB-445A-A00B-40D3012F5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89" y="2560611"/>
              <a:ext cx="130135" cy="91118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2" name="Freeform 545">
              <a:extLst>
                <a:ext uri="{FF2B5EF4-FFF2-40B4-BE49-F238E27FC236}">
                  <a16:creationId xmlns:a16="http://schemas.microsoft.com/office/drawing/2014/main" id="{7E7E9DA1-4CD4-4B01-B0CA-7454AD9D8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743" y="2552800"/>
              <a:ext cx="26027" cy="19526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3" name="Freeform 546">
              <a:extLst>
                <a:ext uri="{FF2B5EF4-FFF2-40B4-BE49-F238E27FC236}">
                  <a16:creationId xmlns:a16="http://schemas.microsoft.com/office/drawing/2014/main" id="{06C54B96-A84C-4220-8077-C4A689D06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933" y="2556706"/>
              <a:ext cx="14315" cy="19526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4" name="Freeform 547">
              <a:extLst>
                <a:ext uri="{FF2B5EF4-FFF2-40B4-BE49-F238E27FC236}">
                  <a16:creationId xmlns:a16="http://schemas.microsoft.com/office/drawing/2014/main" id="{5759EF10-3ECA-4682-94F7-5155EA197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9797" y="2483813"/>
              <a:ext cx="11712" cy="2342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5" name="Freeform 548">
              <a:extLst>
                <a:ext uri="{FF2B5EF4-FFF2-40B4-BE49-F238E27FC236}">
                  <a16:creationId xmlns:a16="http://schemas.microsoft.com/office/drawing/2014/main" id="{DC74ACA1-6154-442C-A2EF-070CC3F8A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2538" y="2284656"/>
              <a:ext cx="549166" cy="402218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6" name="Freeform 549">
              <a:extLst>
                <a:ext uri="{FF2B5EF4-FFF2-40B4-BE49-F238E27FC236}">
                  <a16:creationId xmlns:a16="http://schemas.microsoft.com/office/drawing/2014/main" id="{DD3CE3F6-DC61-4CEA-8D05-1FF7D3973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804" y="2659540"/>
              <a:ext cx="23423" cy="7810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7" name="Freeform 550">
              <a:extLst>
                <a:ext uri="{FF2B5EF4-FFF2-40B4-BE49-F238E27FC236}">
                  <a16:creationId xmlns:a16="http://schemas.microsoft.com/office/drawing/2014/main" id="{5269D99C-6016-4933-9E80-74810493F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834" y="2491623"/>
              <a:ext cx="31232" cy="7810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8" name="Freeform 551">
              <a:extLst>
                <a:ext uri="{FF2B5EF4-FFF2-40B4-BE49-F238E27FC236}">
                  <a16:creationId xmlns:a16="http://schemas.microsoft.com/office/drawing/2014/main" id="{4B9B416F-499B-4B9A-BC42-D9BBEE319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3287" y="2483813"/>
              <a:ext cx="45547" cy="37748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9" name="Freeform 552">
              <a:extLst>
                <a:ext uri="{FF2B5EF4-FFF2-40B4-BE49-F238E27FC236}">
                  <a16:creationId xmlns:a16="http://schemas.microsoft.com/office/drawing/2014/main" id="{E191A123-4653-4EF7-A0C3-C863A6B99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644" y="2449969"/>
              <a:ext cx="26027" cy="14319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0" name="Freeform 553">
              <a:extLst>
                <a:ext uri="{FF2B5EF4-FFF2-40B4-BE49-F238E27FC236}">
                  <a16:creationId xmlns:a16="http://schemas.microsoft.com/office/drawing/2014/main" id="{78F7EC48-5FCC-46A5-8A69-7A546FC31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383" y="2446063"/>
              <a:ext cx="23423" cy="1171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1" name="Freeform 554">
              <a:extLst>
                <a:ext uri="{FF2B5EF4-FFF2-40B4-BE49-F238E27FC236}">
                  <a16:creationId xmlns:a16="http://schemas.microsoft.com/office/drawing/2014/main" id="{1BC181FD-5754-4A9A-A1B7-94A75CDCB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260" y="2438254"/>
              <a:ext cx="18219" cy="7810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2" name="Freeform 555">
              <a:extLst>
                <a:ext uri="{FF2B5EF4-FFF2-40B4-BE49-F238E27FC236}">
                  <a16:creationId xmlns:a16="http://schemas.microsoft.com/office/drawing/2014/main" id="{075D7BC6-0DD1-4348-8E6E-7AB499C8E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0412" y="2292465"/>
              <a:ext cx="100203" cy="42956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3" name="Freeform 556">
              <a:extLst>
                <a:ext uri="{FF2B5EF4-FFF2-40B4-BE49-F238E27FC236}">
                  <a16:creationId xmlns:a16="http://schemas.microsoft.com/office/drawing/2014/main" id="{68849E3A-223E-4FB5-AA74-DB50F364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9883" y="2984960"/>
              <a:ext cx="110614" cy="72895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4" name="Freeform 557">
              <a:extLst>
                <a:ext uri="{FF2B5EF4-FFF2-40B4-BE49-F238E27FC236}">
                  <a16:creationId xmlns:a16="http://schemas.microsoft.com/office/drawing/2014/main" id="{ED95ED23-D003-4B77-9B67-86DEDC81C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694" y="2900350"/>
              <a:ext cx="49450" cy="53369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5" name="Freeform 558">
              <a:extLst>
                <a:ext uri="{FF2B5EF4-FFF2-40B4-BE49-F238E27FC236}">
                  <a16:creationId xmlns:a16="http://schemas.microsoft.com/office/drawing/2014/main" id="{2F63C1A5-FFA6-4B96-838D-328F4D6CF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599" y="2839171"/>
              <a:ext cx="15616" cy="15620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6" name="Freeform 559">
              <a:extLst>
                <a:ext uri="{FF2B5EF4-FFF2-40B4-BE49-F238E27FC236}">
                  <a16:creationId xmlns:a16="http://schemas.microsoft.com/office/drawing/2014/main" id="{698167AC-5FFC-4F6C-AA36-CCA7A886F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7078" y="2820948"/>
              <a:ext cx="23423" cy="2212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7" name="Freeform 560">
              <a:extLst>
                <a:ext uri="{FF2B5EF4-FFF2-40B4-BE49-F238E27FC236}">
                  <a16:creationId xmlns:a16="http://schemas.microsoft.com/office/drawing/2014/main" id="{6442FD61-4F09-4259-B0CD-6ADBB0AD2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667" y="2827456"/>
              <a:ext cx="14315" cy="2342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8" name="Freeform 561">
              <a:extLst>
                <a:ext uri="{FF2B5EF4-FFF2-40B4-BE49-F238E27FC236}">
                  <a16:creationId xmlns:a16="http://schemas.microsoft.com/office/drawing/2014/main" id="{9B8FFC57-6580-4DE1-8D42-91D6F3F44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3243" y="2805327"/>
              <a:ext cx="19520" cy="41653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9" name="Freeform 562">
              <a:extLst>
                <a:ext uri="{FF2B5EF4-FFF2-40B4-BE49-F238E27FC236}">
                  <a16:creationId xmlns:a16="http://schemas.microsoft.com/office/drawing/2014/main" id="{895CC7CE-04A9-4725-A350-A198DA7F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7626" y="2789706"/>
              <a:ext cx="27328" cy="27335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0" name="Freeform 563">
              <a:extLst>
                <a:ext uri="{FF2B5EF4-FFF2-40B4-BE49-F238E27FC236}">
                  <a16:creationId xmlns:a16="http://schemas.microsoft.com/office/drawing/2014/main" id="{789166B5-8E66-4325-BCD6-759975B6E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4955" y="2789706"/>
              <a:ext cx="26027" cy="3514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1" name="Freeform 564">
              <a:extLst>
                <a:ext uri="{FF2B5EF4-FFF2-40B4-BE49-F238E27FC236}">
                  <a16:creationId xmlns:a16="http://schemas.microsoft.com/office/drawing/2014/main" id="{D3652314-3611-4080-BD51-8D61EC5F1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7146" y="2797517"/>
              <a:ext cx="11712" cy="3905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2" name="Freeform 565">
              <a:extLst>
                <a:ext uri="{FF2B5EF4-FFF2-40B4-BE49-F238E27FC236}">
                  <a16:creationId xmlns:a16="http://schemas.microsoft.com/office/drawing/2014/main" id="{C1126F65-A322-4790-A810-EDCBA6416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169" y="2801422"/>
              <a:ext cx="50752" cy="26034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3" name="Freeform 566">
              <a:extLst>
                <a:ext uri="{FF2B5EF4-FFF2-40B4-BE49-F238E27FC236}">
                  <a16:creationId xmlns:a16="http://schemas.microsoft.com/office/drawing/2014/main" id="{133D1F82-F56D-45B9-8548-DFD6F99A9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9689" y="2777992"/>
              <a:ext cx="31232" cy="27335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4" name="Freeform 567">
              <a:extLst>
                <a:ext uri="{FF2B5EF4-FFF2-40B4-BE49-F238E27FC236}">
                  <a16:creationId xmlns:a16="http://schemas.microsoft.com/office/drawing/2014/main" id="{42E2AC37-52A4-4769-A4AB-4D5DCD4A0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65" y="2882125"/>
              <a:ext cx="37739" cy="14319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5" name="Freeform 568">
              <a:extLst>
                <a:ext uri="{FF2B5EF4-FFF2-40B4-BE49-F238E27FC236}">
                  <a16:creationId xmlns:a16="http://schemas.microsoft.com/office/drawing/2014/main" id="{2A1BB06B-24FF-402D-9DCC-4107239E2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6818" y="2904255"/>
              <a:ext cx="22122" cy="19526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6" name="Freeform 569">
              <a:extLst>
                <a:ext uri="{FF2B5EF4-FFF2-40B4-BE49-F238E27FC236}">
                  <a16:creationId xmlns:a16="http://schemas.microsoft.com/office/drawing/2014/main" id="{D8F15E80-3BE9-4FBB-AA31-4D5A295FD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255" y="2430443"/>
              <a:ext cx="79382" cy="49464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7" name="Freeform 570">
              <a:extLst>
                <a:ext uri="{FF2B5EF4-FFF2-40B4-BE49-F238E27FC236}">
                  <a16:creationId xmlns:a16="http://schemas.microsoft.com/office/drawing/2014/main" id="{3D3431D9-79B2-482F-AAB0-0611CB315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6927" y="2453874"/>
              <a:ext cx="19520" cy="14319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8" name="Freeform 571">
              <a:extLst>
                <a:ext uri="{FF2B5EF4-FFF2-40B4-BE49-F238E27FC236}">
                  <a16:creationId xmlns:a16="http://schemas.microsoft.com/office/drawing/2014/main" id="{D3771608-898E-46DD-AC38-12A036688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3503" y="2468191"/>
              <a:ext cx="7808" cy="7810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9" name="Freeform 572">
              <a:extLst>
                <a:ext uri="{FF2B5EF4-FFF2-40B4-BE49-F238E27FC236}">
                  <a16:creationId xmlns:a16="http://schemas.microsoft.com/office/drawing/2014/main" id="{F66E7D30-A64C-45DE-8E20-1FD6717FE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5564" y="2308085"/>
              <a:ext cx="351362" cy="171822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90" name="Freeform 573">
              <a:extLst>
                <a:ext uri="{FF2B5EF4-FFF2-40B4-BE49-F238E27FC236}">
                  <a16:creationId xmlns:a16="http://schemas.microsoft.com/office/drawing/2014/main" id="{431D5F05-D31E-48FA-BC36-DB7FAD258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8505" y="2292465"/>
              <a:ext cx="53355" cy="3514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91" name="Freeform 574">
              <a:extLst>
                <a:ext uri="{FF2B5EF4-FFF2-40B4-BE49-F238E27FC236}">
                  <a16:creationId xmlns:a16="http://schemas.microsoft.com/office/drawing/2014/main" id="{E9CFB2CD-DA66-409E-B4D7-7D85F89D2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092" y="2276845"/>
              <a:ext cx="121024" cy="111945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92" name="Freeform 575">
              <a:extLst>
                <a:ext uri="{FF2B5EF4-FFF2-40B4-BE49-F238E27FC236}">
                  <a16:creationId xmlns:a16="http://schemas.microsoft.com/office/drawing/2014/main" id="{95ADE588-7254-477E-B66F-17471A7E6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1925" y="2276845"/>
              <a:ext cx="106709" cy="84609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93" name="Freeform 576">
              <a:extLst>
                <a:ext uri="{FF2B5EF4-FFF2-40B4-BE49-F238E27FC236}">
                  <a16:creationId xmlns:a16="http://schemas.microsoft.com/office/drawing/2014/main" id="{D1453375-516E-48CA-A667-5B8CB1519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636" y="2266432"/>
              <a:ext cx="205612" cy="126263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94" name="Freeform 577">
              <a:extLst>
                <a:ext uri="{FF2B5EF4-FFF2-40B4-BE49-F238E27FC236}">
                  <a16:creationId xmlns:a16="http://schemas.microsoft.com/office/drawing/2014/main" id="{E39B7782-2C23-495C-B5AB-33C243D71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148" y="2231286"/>
              <a:ext cx="27328" cy="15620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95" name="Freeform 578">
              <a:extLst>
                <a:ext uri="{FF2B5EF4-FFF2-40B4-BE49-F238E27FC236}">
                  <a16:creationId xmlns:a16="http://schemas.microsoft.com/office/drawing/2014/main" id="{CE4BA830-2296-4DF7-9611-F7384FA67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4605" y="2162298"/>
              <a:ext cx="229036" cy="108039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96" name="Freeform 579">
              <a:extLst>
                <a:ext uri="{FF2B5EF4-FFF2-40B4-BE49-F238E27FC236}">
                  <a16:creationId xmlns:a16="http://schemas.microsoft.com/office/drawing/2014/main" id="{CFE1582D-272F-4BFB-89E0-13D4D8988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5564" y="2205253"/>
              <a:ext cx="39040" cy="26034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97" name="Freeform 580">
              <a:extLst>
                <a:ext uri="{FF2B5EF4-FFF2-40B4-BE49-F238E27FC236}">
                  <a16:creationId xmlns:a16="http://schemas.microsoft.com/office/drawing/2014/main" id="{129114FF-CA05-480F-830C-36B8F5F3F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895" y="2147980"/>
              <a:ext cx="140545" cy="65085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98" name="Freeform 581">
              <a:extLst>
                <a:ext uri="{FF2B5EF4-FFF2-40B4-BE49-F238E27FC236}">
                  <a16:creationId xmlns:a16="http://schemas.microsoft.com/office/drawing/2014/main" id="{36BFC40A-9091-42A1-8D7A-E721299F1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0152" y="2174011"/>
              <a:ext cx="29931" cy="7810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99" name="Freeform 582">
              <a:extLst>
                <a:ext uri="{FF2B5EF4-FFF2-40B4-BE49-F238E27FC236}">
                  <a16:creationId xmlns:a16="http://schemas.microsoft.com/office/drawing/2014/main" id="{FE091E24-12F3-4C7D-A1B8-11A6B9BAA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6179" y="2120645"/>
              <a:ext cx="80683" cy="37748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00" name="Freeform 583">
              <a:extLst>
                <a:ext uri="{FF2B5EF4-FFF2-40B4-BE49-F238E27FC236}">
                  <a16:creationId xmlns:a16="http://schemas.microsoft.com/office/drawing/2014/main" id="{4E4290BF-EC8C-4F8B-8175-CC527236C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344" y="2128454"/>
              <a:ext cx="29931" cy="15620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01" name="Freeform 584">
              <a:extLst>
                <a:ext uri="{FF2B5EF4-FFF2-40B4-BE49-F238E27FC236}">
                  <a16:creationId xmlns:a16="http://schemas.microsoft.com/office/drawing/2014/main" id="{C3A60081-6375-4761-99E0-ACF7A0DBF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3987" y="2093308"/>
              <a:ext cx="80683" cy="27335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02" name="Freeform 585">
              <a:extLst>
                <a:ext uri="{FF2B5EF4-FFF2-40B4-BE49-F238E27FC236}">
                  <a16:creationId xmlns:a16="http://schemas.microsoft.com/office/drawing/2014/main" id="{A7333DC1-7A43-46CF-9A9A-7CFE45F78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9187" y="2174011"/>
              <a:ext cx="106709" cy="72895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03" name="Freeform 586">
              <a:extLst>
                <a:ext uri="{FF2B5EF4-FFF2-40B4-BE49-F238E27FC236}">
                  <a16:creationId xmlns:a16="http://schemas.microsoft.com/office/drawing/2014/main" id="{92FB6AA5-016B-4733-9836-3D38E8DC4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476" y="2209158"/>
              <a:ext cx="33835" cy="10413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04" name="Freeform 587">
              <a:extLst>
                <a:ext uri="{FF2B5EF4-FFF2-40B4-BE49-F238E27FC236}">
                  <a16:creationId xmlns:a16="http://schemas.microsoft.com/office/drawing/2014/main" id="{A991FC47-4CD5-454C-AAD0-3EDA6C4F9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668" y="2205253"/>
              <a:ext cx="31232" cy="7810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05" name="Freeform 588">
              <a:extLst>
                <a:ext uri="{FF2B5EF4-FFF2-40B4-BE49-F238E27FC236}">
                  <a16:creationId xmlns:a16="http://schemas.microsoft.com/office/drawing/2014/main" id="{7AB610F9-0B63-4509-9255-2E989F477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051" y="2193537"/>
              <a:ext cx="39040" cy="19526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06" name="Freeform 589">
              <a:extLst>
                <a:ext uri="{FF2B5EF4-FFF2-40B4-BE49-F238E27FC236}">
                  <a16:creationId xmlns:a16="http://schemas.microsoft.com/office/drawing/2014/main" id="{F4D0AF99-9A91-4BE8-8E7B-D7A79F679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7956" y="2177918"/>
              <a:ext cx="27328" cy="19526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07" name="Freeform 590">
              <a:extLst>
                <a:ext uri="{FF2B5EF4-FFF2-40B4-BE49-F238E27FC236}">
                  <a16:creationId xmlns:a16="http://schemas.microsoft.com/office/drawing/2014/main" id="{BA333758-718F-4EB7-AEDD-74C37AFD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0217" y="2132358"/>
              <a:ext cx="45547" cy="3384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08" name="Freeform 591">
              <a:extLst>
                <a:ext uri="{FF2B5EF4-FFF2-40B4-BE49-F238E27FC236}">
                  <a16:creationId xmlns:a16="http://schemas.microsoft.com/office/drawing/2014/main" id="{A4F1AA05-CE67-44D0-A32A-B6588F3D3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092" y="2128454"/>
              <a:ext cx="33835" cy="1171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09" name="Freeform 592">
              <a:extLst>
                <a:ext uri="{FF2B5EF4-FFF2-40B4-BE49-F238E27FC236}">
                  <a16:creationId xmlns:a16="http://schemas.microsoft.com/office/drawing/2014/main" id="{939F419B-0421-4A8C-BC7E-8956B916A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024" y="2067275"/>
              <a:ext cx="136641" cy="72895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0" name="Freeform 593">
              <a:extLst>
                <a:ext uri="{FF2B5EF4-FFF2-40B4-BE49-F238E27FC236}">
                  <a16:creationId xmlns:a16="http://schemas.microsoft.com/office/drawing/2014/main" id="{CA1D65E5-51AE-47F1-9356-A057A1995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4734" y="2032129"/>
              <a:ext cx="41642" cy="19526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1" name="Freeform 594">
              <a:extLst>
                <a:ext uri="{FF2B5EF4-FFF2-40B4-BE49-F238E27FC236}">
                  <a16:creationId xmlns:a16="http://schemas.microsoft.com/office/drawing/2014/main" id="{F609AE03-797E-44AB-9545-5D0F59170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8569" y="2093308"/>
              <a:ext cx="76779" cy="42956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2" name="Freeform 595">
              <a:extLst>
                <a:ext uri="{FF2B5EF4-FFF2-40B4-BE49-F238E27FC236}">
                  <a16:creationId xmlns:a16="http://schemas.microsoft.com/office/drawing/2014/main" id="{2EB9E826-1B5C-4F07-84DD-4A850DABF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514" y="2132358"/>
              <a:ext cx="67669" cy="19526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3" name="Freeform 596">
              <a:extLst>
                <a:ext uri="{FF2B5EF4-FFF2-40B4-BE49-F238E27FC236}">
                  <a16:creationId xmlns:a16="http://schemas.microsoft.com/office/drawing/2014/main" id="{F088A515-657C-4F88-90C7-827AA8BF9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611" y="2219571"/>
              <a:ext cx="63766" cy="42956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4" name="Freeform 597">
              <a:extLst>
                <a:ext uri="{FF2B5EF4-FFF2-40B4-BE49-F238E27FC236}">
                  <a16:creationId xmlns:a16="http://schemas.microsoft.com/office/drawing/2014/main" id="{FF8DFD9C-607C-43C9-850D-7368F0ECF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541" y="2209158"/>
              <a:ext cx="15616" cy="10413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5" name="Freeform 598">
              <a:extLst>
                <a:ext uri="{FF2B5EF4-FFF2-40B4-BE49-F238E27FC236}">
                  <a16:creationId xmlns:a16="http://schemas.microsoft.com/office/drawing/2014/main" id="{8049AD0D-9177-4ECD-9706-F9A858B8F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512" y="2140169"/>
              <a:ext cx="33835" cy="2212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6" name="Freeform 599">
              <a:extLst>
                <a:ext uri="{FF2B5EF4-FFF2-40B4-BE49-F238E27FC236}">
                  <a16:creationId xmlns:a16="http://schemas.microsoft.com/office/drawing/2014/main" id="{98A3F628-9D74-4C73-A127-A9C8BD024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730" y="2174011"/>
              <a:ext cx="11712" cy="15620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7" name="Freeform 600">
              <a:extLst>
                <a:ext uri="{FF2B5EF4-FFF2-40B4-BE49-F238E27FC236}">
                  <a16:creationId xmlns:a16="http://schemas.microsoft.com/office/drawing/2014/main" id="{DCBC8126-D628-456D-A318-511C6254A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801" y="2162298"/>
              <a:ext cx="339650" cy="104135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8" name="Freeform 601">
              <a:extLst>
                <a:ext uri="{FF2B5EF4-FFF2-40B4-BE49-F238E27FC236}">
                  <a16:creationId xmlns:a16="http://schemas.microsoft.com/office/drawing/2014/main" id="{0C22A29C-4076-4441-B628-398A55936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611" y="1982666"/>
              <a:ext cx="225132" cy="141883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19" name="Freeform 602">
              <a:extLst>
                <a:ext uri="{FF2B5EF4-FFF2-40B4-BE49-F238E27FC236}">
                  <a16:creationId xmlns:a16="http://schemas.microsoft.com/office/drawing/2014/main" id="{1D9AA645-996D-4BF9-922C-E951627EF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703" y="1895454"/>
              <a:ext cx="594713" cy="30979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20" name="Freeform 604">
              <a:extLst>
                <a:ext uri="{FF2B5EF4-FFF2-40B4-BE49-F238E27FC236}">
                  <a16:creationId xmlns:a16="http://schemas.microsoft.com/office/drawing/2014/main" id="{0544DEED-1CFE-45CD-868F-BBF6E8ADC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191" y="2067275"/>
              <a:ext cx="53355" cy="19526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21" name="Freeform 605">
              <a:extLst>
                <a:ext uri="{FF2B5EF4-FFF2-40B4-BE49-F238E27FC236}">
                  <a16:creationId xmlns:a16="http://schemas.microsoft.com/office/drawing/2014/main" id="{ED09E29C-A76E-4936-A4B2-B421A59C9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838" y="2082894"/>
              <a:ext cx="22124" cy="7810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22" name="Freeform 606">
              <a:extLst>
                <a:ext uri="{FF2B5EF4-FFF2-40B4-BE49-F238E27FC236}">
                  <a16:creationId xmlns:a16="http://schemas.microsoft.com/office/drawing/2014/main" id="{79D5B64C-0E89-478C-937A-678AE227C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7740" y="2201348"/>
              <a:ext cx="22124" cy="1171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23" name="Freeform 607">
              <a:extLst>
                <a:ext uri="{FF2B5EF4-FFF2-40B4-BE49-F238E27FC236}">
                  <a16:creationId xmlns:a16="http://schemas.microsoft.com/office/drawing/2014/main" id="{DBA18838-FBB5-453B-9136-B3D37119A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302" y="2732433"/>
              <a:ext cx="19520" cy="15620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24" name="Freeform 608">
              <a:extLst>
                <a:ext uri="{FF2B5EF4-FFF2-40B4-BE49-F238E27FC236}">
                  <a16:creationId xmlns:a16="http://schemas.microsoft.com/office/drawing/2014/main" id="{9F32A3F7-38BF-4DB4-BB35-02F663814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7632" y="2728527"/>
              <a:ext cx="3905" cy="3906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25" name="Freeform 609">
              <a:extLst>
                <a:ext uri="{FF2B5EF4-FFF2-40B4-BE49-F238E27FC236}">
                  <a16:creationId xmlns:a16="http://schemas.microsoft.com/office/drawing/2014/main" id="{B0E3294E-1967-485D-878E-0F48007CE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8530" y="2732433"/>
              <a:ext cx="26027" cy="2342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26" name="Freeform 610">
              <a:extLst>
                <a:ext uri="{FF2B5EF4-FFF2-40B4-BE49-F238E27FC236}">
                  <a16:creationId xmlns:a16="http://schemas.microsoft.com/office/drawing/2014/main" id="{884CAB35-FFF0-4DD4-808B-D9606EB25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3815" y="4090084"/>
              <a:ext cx="7808" cy="3906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27" name="Freeform 611">
              <a:extLst>
                <a:ext uri="{FF2B5EF4-FFF2-40B4-BE49-F238E27FC236}">
                  <a16:creationId xmlns:a16="http://schemas.microsoft.com/office/drawing/2014/main" id="{99A23F54-7B4E-4D91-BFF1-6B966F6A9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4364" y="4082273"/>
              <a:ext cx="7808" cy="781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28" name="Freeform 612">
              <a:extLst>
                <a:ext uri="{FF2B5EF4-FFF2-40B4-BE49-F238E27FC236}">
                  <a16:creationId xmlns:a16="http://schemas.microsoft.com/office/drawing/2014/main" id="{02373FF2-5D4A-4407-96BE-0B329B932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141" y="4763052"/>
              <a:ext cx="26027" cy="19526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29" name="Rectangle 613">
              <a:extLst>
                <a:ext uri="{FF2B5EF4-FFF2-40B4-BE49-F238E27FC236}">
                  <a16:creationId xmlns:a16="http://schemas.microsoft.com/office/drawing/2014/main" id="{CAB4C89C-24E0-41E3-B848-E3A73B0D8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4823" y="2479907"/>
              <a:ext cx="1302" cy="130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0" name="Freeform 614">
              <a:extLst>
                <a:ext uri="{FF2B5EF4-FFF2-40B4-BE49-F238E27FC236}">
                  <a16:creationId xmlns:a16="http://schemas.microsoft.com/office/drawing/2014/main" id="{2E58D264-4548-438C-850B-338096B04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9577" y="4648505"/>
              <a:ext cx="39040" cy="3384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1" name="Freeform 615">
              <a:extLst>
                <a:ext uri="{FF2B5EF4-FFF2-40B4-BE49-F238E27FC236}">
                  <a16:creationId xmlns:a16="http://schemas.microsoft.com/office/drawing/2014/main" id="{4EBD15D9-9F7D-4BE9-A1AC-1D910C094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673" y="3107317"/>
              <a:ext cx="27328" cy="1171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2" name="Freeform 616">
              <a:extLst>
                <a:ext uri="{FF2B5EF4-FFF2-40B4-BE49-F238E27FC236}">
                  <a16:creationId xmlns:a16="http://schemas.microsoft.com/office/drawing/2014/main" id="{C9D2167D-4FBB-4D53-ABBF-3254E3101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351" y="5163969"/>
              <a:ext cx="68971" cy="61179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3" name="Freeform 617">
              <a:extLst>
                <a:ext uri="{FF2B5EF4-FFF2-40B4-BE49-F238E27FC236}">
                  <a16:creationId xmlns:a16="http://schemas.microsoft.com/office/drawing/2014/main" id="{21D73B0D-0FFD-421A-B971-282FD4323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477" y="5156161"/>
              <a:ext cx="114518" cy="88513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4" name="Freeform 618">
              <a:extLst>
                <a:ext uri="{FF2B5EF4-FFF2-40B4-BE49-F238E27FC236}">
                  <a16:creationId xmlns:a16="http://schemas.microsoft.com/office/drawing/2014/main" id="{0BD03869-9BA0-4F4E-9DDF-3231E778B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2257" y="3829748"/>
              <a:ext cx="290200" cy="21087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5" name="Freeform 619">
              <a:extLst>
                <a:ext uri="{FF2B5EF4-FFF2-40B4-BE49-F238E27FC236}">
                  <a16:creationId xmlns:a16="http://schemas.microsoft.com/office/drawing/2014/main" id="{2EF73306-2E34-4E20-A49C-7D1A5BEEB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5197" y="3887022"/>
              <a:ext cx="98901" cy="145788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6" name="Freeform 620">
              <a:extLst>
                <a:ext uri="{FF2B5EF4-FFF2-40B4-BE49-F238E27FC236}">
                  <a16:creationId xmlns:a16="http://schemas.microsoft.com/office/drawing/2014/main" id="{A44E267B-2E63-4B50-896B-1E2CBCA2D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8963" y="3932581"/>
              <a:ext cx="84587" cy="88513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7" name="Freeform 621">
              <a:extLst>
                <a:ext uri="{FF2B5EF4-FFF2-40B4-BE49-F238E27FC236}">
                  <a16:creationId xmlns:a16="http://schemas.microsoft.com/office/drawing/2014/main" id="{1B36327A-6392-4ACC-925B-641D6AB97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935" y="3940392"/>
              <a:ext cx="61163" cy="68990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8" name="Freeform 622">
              <a:extLst>
                <a:ext uri="{FF2B5EF4-FFF2-40B4-BE49-F238E27FC236}">
                  <a16:creationId xmlns:a16="http://schemas.microsoft.com/office/drawing/2014/main" id="{F2490714-CE00-4AFD-9D14-754E768D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673" y="3810224"/>
              <a:ext cx="308419" cy="321515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39" name="Freeform 623">
              <a:extLst>
                <a:ext uri="{FF2B5EF4-FFF2-40B4-BE49-F238E27FC236}">
                  <a16:creationId xmlns:a16="http://schemas.microsoft.com/office/drawing/2014/main" id="{77B00A51-6EB9-41C9-9E06-4480E0EC4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315" y="4025000"/>
              <a:ext cx="106709" cy="126264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40" name="Freeform 624">
              <a:extLst>
                <a:ext uri="{FF2B5EF4-FFF2-40B4-BE49-F238E27FC236}">
                  <a16:creationId xmlns:a16="http://schemas.microsoft.com/office/drawing/2014/main" id="{C25EC5E1-EDF2-4F37-B4B1-9C9F51D16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603" y="4048430"/>
              <a:ext cx="244652" cy="363169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41" name="Freeform 625">
              <a:extLst>
                <a:ext uri="{FF2B5EF4-FFF2-40B4-BE49-F238E27FC236}">
                  <a16:creationId xmlns:a16="http://schemas.microsoft.com/office/drawing/2014/main" id="{7B9ED5A9-2C4F-449C-9786-3F8E0922F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0615" y="4388169"/>
              <a:ext cx="166571" cy="810947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42" name="Freeform 626">
              <a:extLst>
                <a:ext uri="{FF2B5EF4-FFF2-40B4-BE49-F238E27FC236}">
                  <a16:creationId xmlns:a16="http://schemas.microsoft.com/office/drawing/2014/main" id="{D35BB407-107C-446C-BACF-30A4CD95F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3831" y="4231967"/>
              <a:ext cx="244652" cy="266845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43" name="Freeform 627">
              <a:extLst>
                <a:ext uri="{FF2B5EF4-FFF2-40B4-BE49-F238E27FC236}">
                  <a16:creationId xmlns:a16="http://schemas.microsoft.com/office/drawing/2014/main" id="{B8085DFC-E302-42D9-ACB3-83C5A9CED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1774" y="4422012"/>
              <a:ext cx="171777" cy="169218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44" name="Freeform 628">
              <a:extLst>
                <a:ext uri="{FF2B5EF4-FFF2-40B4-BE49-F238E27FC236}">
                  <a16:creationId xmlns:a16="http://schemas.microsoft.com/office/drawing/2014/main" id="{5F8FEA00-5940-40CE-A42D-5CEEADEB9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4450" y="3952106"/>
              <a:ext cx="758681" cy="769293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45" name="Freeform 629">
              <a:extLst>
                <a:ext uri="{FF2B5EF4-FFF2-40B4-BE49-F238E27FC236}">
                  <a16:creationId xmlns:a16="http://schemas.microsoft.com/office/drawing/2014/main" id="{C23EE426-ED02-4765-BE21-6A3D9964D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553" y="4640695"/>
              <a:ext cx="102806" cy="10673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46" name="Freeform 630">
              <a:extLst>
                <a:ext uri="{FF2B5EF4-FFF2-40B4-BE49-F238E27FC236}">
                  <a16:creationId xmlns:a16="http://schemas.microsoft.com/office/drawing/2014/main" id="{50F07757-F980-446E-9D34-CD18132F8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4450" y="4472778"/>
              <a:ext cx="393004" cy="683382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47" name="Freeform 631">
              <a:extLst>
                <a:ext uri="{FF2B5EF4-FFF2-40B4-BE49-F238E27FC236}">
                  <a16:creationId xmlns:a16="http://schemas.microsoft.com/office/drawing/2014/main" id="{BBFCDB6F-04E1-464C-BAE6-D314DDCE7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387" y="3752950"/>
              <a:ext cx="83287" cy="92419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48" name="Freeform 632">
              <a:extLst>
                <a:ext uri="{FF2B5EF4-FFF2-40B4-BE49-F238E27FC236}">
                  <a16:creationId xmlns:a16="http://schemas.microsoft.com/office/drawing/2014/main" id="{98456F30-BEFE-4A4E-8BDE-921B6A833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414" y="3837558"/>
              <a:ext cx="65067" cy="57273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49" name="Freeform 633">
              <a:extLst>
                <a:ext uri="{FF2B5EF4-FFF2-40B4-BE49-F238E27FC236}">
                  <a16:creationId xmlns:a16="http://schemas.microsoft.com/office/drawing/2014/main" id="{28FB092B-15FD-4EC6-9249-821D48931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2538" y="3772474"/>
              <a:ext cx="42944" cy="3384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50" name="Freeform 634">
              <a:extLst>
                <a:ext uri="{FF2B5EF4-FFF2-40B4-BE49-F238E27FC236}">
                  <a16:creationId xmlns:a16="http://schemas.microsoft.com/office/drawing/2014/main" id="{6E202D76-C0EA-4DE4-A3AC-B2CC428CE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991" y="3703487"/>
              <a:ext cx="76781" cy="88513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51" name="Freeform 635">
              <a:extLst>
                <a:ext uri="{FF2B5EF4-FFF2-40B4-BE49-F238E27FC236}">
                  <a16:creationId xmlns:a16="http://schemas.microsoft.com/office/drawing/2014/main" id="{1DEE90AE-CA6C-40CB-98B2-9062A2F0B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2413" y="3401497"/>
              <a:ext cx="571290" cy="367074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52" name="Freeform 636">
              <a:extLst>
                <a:ext uri="{FF2B5EF4-FFF2-40B4-BE49-F238E27FC236}">
                  <a16:creationId xmlns:a16="http://schemas.microsoft.com/office/drawing/2014/main" id="{D1D914A9-C85B-4F7F-B6E4-252692399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251" y="3742537"/>
              <a:ext cx="114518" cy="61179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53" name="Freeform 637">
              <a:extLst>
                <a:ext uri="{FF2B5EF4-FFF2-40B4-BE49-F238E27FC236}">
                  <a16:creationId xmlns:a16="http://schemas.microsoft.com/office/drawing/2014/main" id="{08228EAC-056D-420C-8F57-462A012D5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251" y="3691771"/>
              <a:ext cx="27328" cy="57273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54" name="Freeform 638">
              <a:extLst>
                <a:ext uri="{FF2B5EF4-FFF2-40B4-BE49-F238E27FC236}">
                  <a16:creationId xmlns:a16="http://schemas.microsoft.com/office/drawing/2014/main" id="{D7FDD3F8-0811-4137-BFB9-511034967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0544" y="3657926"/>
              <a:ext cx="49450" cy="41653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55" name="Freeform 639">
              <a:extLst>
                <a:ext uri="{FF2B5EF4-FFF2-40B4-BE49-F238E27FC236}">
                  <a16:creationId xmlns:a16="http://schemas.microsoft.com/office/drawing/2014/main" id="{A93640B8-BDED-44D1-8F34-D32A12A3C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093" y="3657926"/>
              <a:ext cx="68971" cy="57273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56" name="Freeform 640">
              <a:extLst>
                <a:ext uri="{FF2B5EF4-FFF2-40B4-BE49-F238E27FC236}">
                  <a16:creationId xmlns:a16="http://schemas.microsoft.com/office/drawing/2014/main" id="{E46F0794-E461-45F3-9DDB-C6920D8EA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298" y="2384884"/>
              <a:ext cx="740464" cy="497241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57" name="Freeform 641">
              <a:extLst>
                <a:ext uri="{FF2B5EF4-FFF2-40B4-BE49-F238E27FC236}">
                  <a16:creationId xmlns:a16="http://schemas.microsoft.com/office/drawing/2014/main" id="{66E21F7D-AF26-4644-9993-533FE7EC5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2758" y="3018802"/>
              <a:ext cx="1102236" cy="546706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58" name="Freeform 642">
              <a:extLst>
                <a:ext uri="{FF2B5EF4-FFF2-40B4-BE49-F238E27FC236}">
                  <a16:creationId xmlns:a16="http://schemas.microsoft.com/office/drawing/2014/main" id="{07EC65C9-F950-4FF3-8124-32CD2E56F3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14341" y="2361455"/>
              <a:ext cx="1627977" cy="83698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59" name="Freeform 643">
              <a:extLst>
                <a:ext uri="{FF2B5EF4-FFF2-40B4-BE49-F238E27FC236}">
                  <a16:creationId xmlns:a16="http://schemas.microsoft.com/office/drawing/2014/main" id="{72AC4312-E8C4-4238-BE2E-2F715C07B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3682" y="4224158"/>
              <a:ext cx="39040" cy="3384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60" name="Freeform 644">
              <a:extLst>
                <a:ext uri="{FF2B5EF4-FFF2-40B4-BE49-F238E27FC236}">
                  <a16:creationId xmlns:a16="http://schemas.microsoft.com/office/drawing/2014/main" id="{F2A68D83-EAB8-4841-B66B-B273ABD51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4914" y="4216347"/>
              <a:ext cx="49450" cy="18224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61" name="Freeform 645">
              <a:extLst>
                <a:ext uri="{FF2B5EF4-FFF2-40B4-BE49-F238E27FC236}">
                  <a16:creationId xmlns:a16="http://schemas.microsoft.com/office/drawing/2014/main" id="{434AF788-ACD3-4BEE-8468-9AB2427E7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948" y="2977148"/>
              <a:ext cx="118423" cy="65085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62" name="Freeform 646">
              <a:extLst>
                <a:ext uri="{FF2B5EF4-FFF2-40B4-BE49-F238E27FC236}">
                  <a16:creationId xmlns:a16="http://schemas.microsoft.com/office/drawing/2014/main" id="{809175E3-BE72-4953-9776-F339912F6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92" y="3030517"/>
              <a:ext cx="141845" cy="61179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63" name="Freeform 647">
              <a:extLst>
                <a:ext uri="{FF2B5EF4-FFF2-40B4-BE49-F238E27FC236}">
                  <a16:creationId xmlns:a16="http://schemas.microsoft.com/office/drawing/2014/main" id="{57E3BBF9-AA74-46BE-A9B2-7E39511BD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9141" y="3076076"/>
              <a:ext cx="217324" cy="21087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64" name="Freeform 648">
              <a:extLst>
                <a:ext uri="{FF2B5EF4-FFF2-40B4-BE49-F238E27FC236}">
                  <a16:creationId xmlns:a16="http://schemas.microsoft.com/office/drawing/2014/main" id="{FB699E08-F46D-4B12-959C-61B20E23D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5371" y="3087791"/>
              <a:ext cx="102806" cy="96325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65" name="Freeform 649">
              <a:extLst>
                <a:ext uri="{FF2B5EF4-FFF2-40B4-BE49-F238E27FC236}">
                  <a16:creationId xmlns:a16="http://schemas.microsoft.com/office/drawing/2014/main" id="{9968E4AA-0B39-4FB1-BCD8-1B06DC23C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4009" y="2977148"/>
              <a:ext cx="252460" cy="217380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66" name="Freeform 650">
              <a:extLst>
                <a:ext uri="{FF2B5EF4-FFF2-40B4-BE49-F238E27FC236}">
                  <a16:creationId xmlns:a16="http://schemas.microsoft.com/office/drawing/2014/main" id="{70849E8A-EE5E-403D-9551-C95AD5EA9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3524" y="3061758"/>
              <a:ext cx="84587" cy="57273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67" name="Freeform 651">
              <a:extLst>
                <a:ext uri="{FF2B5EF4-FFF2-40B4-BE49-F238E27FC236}">
                  <a16:creationId xmlns:a16="http://schemas.microsoft.com/office/drawing/2014/main" id="{C929E9B5-3B9E-40D7-AE05-B42A4F020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1952" y="2969338"/>
              <a:ext cx="79382" cy="49464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68" name="Freeform 652">
              <a:extLst>
                <a:ext uri="{FF2B5EF4-FFF2-40B4-BE49-F238E27FC236}">
                  <a16:creationId xmlns:a16="http://schemas.microsoft.com/office/drawing/2014/main" id="{8CFD7E15-9AFF-48ED-9FA6-9B4DA4F86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7019" y="3004484"/>
              <a:ext cx="14315" cy="14319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69" name="Freeform 653">
              <a:extLst>
                <a:ext uri="{FF2B5EF4-FFF2-40B4-BE49-F238E27FC236}">
                  <a16:creationId xmlns:a16="http://schemas.microsoft.com/office/drawing/2014/main" id="{97E7D837-8765-4CBD-BE0B-4FB5D7E11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170" y="2915969"/>
              <a:ext cx="76781" cy="68990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70" name="Freeform 654">
              <a:extLst>
                <a:ext uri="{FF2B5EF4-FFF2-40B4-BE49-F238E27FC236}">
                  <a16:creationId xmlns:a16="http://schemas.microsoft.com/office/drawing/2014/main" id="{49B32B92-B7A1-4626-A480-CCDCBA3DF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2564" y="2801421"/>
              <a:ext cx="57259" cy="84609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71" name="Freeform 655">
              <a:extLst>
                <a:ext uri="{FF2B5EF4-FFF2-40B4-BE49-F238E27FC236}">
                  <a16:creationId xmlns:a16="http://schemas.microsoft.com/office/drawing/2014/main" id="{0D003DCC-0CA3-4F75-8BA0-382FD2A2B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922" y="2878222"/>
              <a:ext cx="170476" cy="197855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72" name="Freeform 656">
              <a:extLst>
                <a:ext uri="{FF2B5EF4-FFF2-40B4-BE49-F238E27FC236}">
                  <a16:creationId xmlns:a16="http://schemas.microsoft.com/office/drawing/2014/main" id="{D4BCF45B-1394-41EE-8255-5ED6CB988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533" y="2939400"/>
              <a:ext cx="339650" cy="20176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73" name="Freeform 657">
              <a:extLst>
                <a:ext uri="{FF2B5EF4-FFF2-40B4-BE49-F238E27FC236}">
                  <a16:creationId xmlns:a16="http://schemas.microsoft.com/office/drawing/2014/main" id="{C7330908-CF7D-4260-836B-EED3F250C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823" y="3014897"/>
              <a:ext cx="114518" cy="4686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74" name="Freeform 658">
              <a:extLst>
                <a:ext uri="{FF2B5EF4-FFF2-40B4-BE49-F238E27FC236}">
                  <a16:creationId xmlns:a16="http://schemas.microsoft.com/office/drawing/2014/main" id="{6DE92B45-B017-4DE4-B03B-35C1363A7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052" y="2843075"/>
              <a:ext cx="179585" cy="134074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75" name="Freeform 659">
              <a:extLst>
                <a:ext uri="{FF2B5EF4-FFF2-40B4-BE49-F238E27FC236}">
                  <a16:creationId xmlns:a16="http://schemas.microsoft.com/office/drawing/2014/main" id="{AC6805A4-0251-4467-ACC3-4E320F311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9410" y="2835265"/>
              <a:ext cx="110614" cy="72895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76" name="Freeform 660">
              <a:extLst>
                <a:ext uri="{FF2B5EF4-FFF2-40B4-BE49-F238E27FC236}">
                  <a16:creationId xmlns:a16="http://schemas.microsoft.com/office/drawing/2014/main" id="{3F8BAC5D-ED33-4BE2-BCAC-F478C5227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9410" y="2789706"/>
              <a:ext cx="136642" cy="68990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77" name="Freeform 661">
              <a:extLst>
                <a:ext uri="{FF2B5EF4-FFF2-40B4-BE49-F238E27FC236}">
                  <a16:creationId xmlns:a16="http://schemas.microsoft.com/office/drawing/2014/main" id="{1661094E-E334-45BE-8391-51D0D7074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052" y="2748053"/>
              <a:ext cx="91095" cy="57273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78" name="Freeform 662">
              <a:extLst>
                <a:ext uri="{FF2B5EF4-FFF2-40B4-BE49-F238E27FC236}">
                  <a16:creationId xmlns:a16="http://schemas.microsoft.com/office/drawing/2014/main" id="{40FC7A8C-658D-47AD-8223-E84B97D15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2082" y="2866506"/>
              <a:ext cx="61163" cy="29939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79" name="Freeform 663">
              <a:extLst>
                <a:ext uri="{FF2B5EF4-FFF2-40B4-BE49-F238E27FC236}">
                  <a16:creationId xmlns:a16="http://schemas.microsoft.com/office/drawing/2014/main" id="{2A779B65-778E-4AE5-9637-74DCE2A14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7083" y="2874315"/>
              <a:ext cx="182188" cy="160107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80" name="Freeform 664">
              <a:extLst>
                <a:ext uri="{FF2B5EF4-FFF2-40B4-BE49-F238E27FC236}">
                  <a16:creationId xmlns:a16="http://schemas.microsoft.com/office/drawing/2014/main" id="{83BD59A9-2A39-480A-B78F-9DE699EDD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696" y="3042233"/>
              <a:ext cx="175682" cy="114548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81" name="Freeform 665">
              <a:extLst>
                <a:ext uri="{FF2B5EF4-FFF2-40B4-BE49-F238E27FC236}">
                  <a16:creationId xmlns:a16="http://schemas.microsoft.com/office/drawing/2014/main" id="{054291FD-A505-4DC8-8C98-46BC285F08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023" y="3038328"/>
              <a:ext cx="63766" cy="76801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82" name="Freeform 666">
              <a:extLst>
                <a:ext uri="{FF2B5EF4-FFF2-40B4-BE49-F238E27FC236}">
                  <a16:creationId xmlns:a16="http://schemas.microsoft.com/office/drawing/2014/main" id="{D5586972-1B6E-42D4-9D46-E55423FB4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050" y="3079981"/>
              <a:ext cx="37739" cy="39050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83" name="Freeform 667">
              <a:extLst>
                <a:ext uri="{FF2B5EF4-FFF2-40B4-BE49-F238E27FC236}">
                  <a16:creationId xmlns:a16="http://schemas.microsoft.com/office/drawing/2014/main" id="{390C385B-6BE6-4BD6-98B9-CF39B7528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533" y="3141160"/>
              <a:ext cx="122326" cy="72895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84" name="Freeform 668">
              <a:extLst>
                <a:ext uri="{FF2B5EF4-FFF2-40B4-BE49-F238E27FC236}">
                  <a16:creationId xmlns:a16="http://schemas.microsoft.com/office/drawing/2014/main" id="{55BFF22E-6A66-44E3-B2AA-EA3885969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3110" y="3122936"/>
              <a:ext cx="68971" cy="57273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85" name="Freeform 669">
              <a:extLst>
                <a:ext uri="{FF2B5EF4-FFF2-40B4-BE49-F238E27FC236}">
                  <a16:creationId xmlns:a16="http://schemas.microsoft.com/office/drawing/2014/main" id="{5FE394C5-1CC4-415B-B27E-E1C330A64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2560" y="3095601"/>
              <a:ext cx="84587" cy="102832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86" name="Freeform 670">
              <a:extLst>
                <a:ext uri="{FF2B5EF4-FFF2-40B4-BE49-F238E27FC236}">
                  <a16:creationId xmlns:a16="http://schemas.microsoft.com/office/drawing/2014/main" id="{064682A0-009F-4D27-9A8F-7E6934EEA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014" y="3034423"/>
              <a:ext cx="134039" cy="72895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87" name="Freeform 671">
              <a:extLst>
                <a:ext uri="{FF2B5EF4-FFF2-40B4-BE49-F238E27FC236}">
                  <a16:creationId xmlns:a16="http://schemas.microsoft.com/office/drawing/2014/main" id="{47210B56-30AD-4850-A727-40633D0E9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92" y="3198434"/>
              <a:ext cx="118423" cy="122358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88" name="Freeform 672">
              <a:extLst>
                <a:ext uri="{FF2B5EF4-FFF2-40B4-BE49-F238E27FC236}">
                  <a16:creationId xmlns:a16="http://schemas.microsoft.com/office/drawing/2014/main" id="{24BDB8FE-045C-43FF-AE35-2695A8C62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503" y="3191925"/>
              <a:ext cx="57259" cy="37748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89" name="Freeform 673">
              <a:extLst>
                <a:ext uri="{FF2B5EF4-FFF2-40B4-BE49-F238E27FC236}">
                  <a16:creationId xmlns:a16="http://schemas.microsoft.com/office/drawing/2014/main" id="{FACB69C7-9FEA-4A7E-90EB-CE29BC086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177" y="3180211"/>
              <a:ext cx="33835" cy="68990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0" name="Freeform 674">
              <a:extLst>
                <a:ext uri="{FF2B5EF4-FFF2-40B4-BE49-F238E27FC236}">
                  <a16:creationId xmlns:a16="http://schemas.microsoft.com/office/drawing/2014/main" id="{4CE9F9C2-3A40-4D80-A834-52B596E96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696" y="3188021"/>
              <a:ext cx="49450" cy="3384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1" name="Freeform 675">
              <a:extLst>
                <a:ext uri="{FF2B5EF4-FFF2-40B4-BE49-F238E27FC236}">
                  <a16:creationId xmlns:a16="http://schemas.microsoft.com/office/drawing/2014/main" id="{FB8212BF-EB57-4362-989C-7F2BC1644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729" y="3210148"/>
              <a:ext cx="72876" cy="61179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2" name="Freeform 676">
              <a:extLst>
                <a:ext uri="{FF2B5EF4-FFF2-40B4-BE49-F238E27FC236}">
                  <a16:creationId xmlns:a16="http://schemas.microsoft.com/office/drawing/2014/main" id="{06AF276F-D488-4EBD-A04C-7A3E08513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057" y="3241389"/>
              <a:ext cx="377389" cy="32021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3" name="Freeform 677">
              <a:extLst>
                <a:ext uri="{FF2B5EF4-FFF2-40B4-BE49-F238E27FC236}">
                  <a16:creationId xmlns:a16="http://schemas.microsoft.com/office/drawing/2014/main" id="{07549C72-9C90-4123-A720-2EA4567F9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65" y="3245295"/>
              <a:ext cx="29931" cy="2212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4" name="Freeform 678">
              <a:extLst>
                <a:ext uri="{FF2B5EF4-FFF2-40B4-BE49-F238E27FC236}">
                  <a16:creationId xmlns:a16="http://schemas.microsoft.com/office/drawing/2014/main" id="{1D1D052D-D717-4637-8CDC-6982B04A0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373" y="3152874"/>
              <a:ext cx="134039" cy="68990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5" name="Freeform 679">
              <a:extLst>
                <a:ext uri="{FF2B5EF4-FFF2-40B4-BE49-F238E27FC236}">
                  <a16:creationId xmlns:a16="http://schemas.microsoft.com/office/drawing/2014/main" id="{045130DD-12C6-49D7-9041-FDB3A9B65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5770" y="3198434"/>
              <a:ext cx="102806" cy="80705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6" name="Freeform 680">
              <a:extLst>
                <a:ext uri="{FF2B5EF4-FFF2-40B4-BE49-F238E27FC236}">
                  <a16:creationId xmlns:a16="http://schemas.microsoft.com/office/drawing/2014/main" id="{146914E7-72C3-4870-841F-4D803BA8A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604" y="3450960"/>
              <a:ext cx="33835" cy="39050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7" name="Freeform 681">
              <a:extLst>
                <a:ext uri="{FF2B5EF4-FFF2-40B4-BE49-F238E27FC236}">
                  <a16:creationId xmlns:a16="http://schemas.microsoft.com/office/drawing/2014/main" id="{4AE7DDD5-8ED6-45CC-BC50-D00039018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6185" y="3306473"/>
              <a:ext cx="132737" cy="102832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8" name="Freeform 682">
              <a:extLst>
                <a:ext uri="{FF2B5EF4-FFF2-40B4-BE49-F238E27FC236}">
                  <a16:creationId xmlns:a16="http://schemas.microsoft.com/office/drawing/2014/main" id="{326ED6DD-ABBE-46FB-A73C-320CB0C60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347" y="3298663"/>
              <a:ext cx="189996" cy="179632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99" name="Freeform 683">
              <a:extLst>
                <a:ext uri="{FF2B5EF4-FFF2-40B4-BE49-F238E27FC236}">
                  <a16:creationId xmlns:a16="http://schemas.microsoft.com/office/drawing/2014/main" id="{E06B7D22-DBBC-4DC4-A24B-91251AE4F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599" y="3194530"/>
              <a:ext cx="361773" cy="137978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00" name="Freeform 684">
              <a:extLst>
                <a:ext uri="{FF2B5EF4-FFF2-40B4-BE49-F238E27FC236}">
                  <a16:creationId xmlns:a16="http://schemas.microsoft.com/office/drawing/2014/main" id="{480E5DB7-0139-4F54-BBE0-76399F21C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0567" y="3413212"/>
              <a:ext cx="400813" cy="321515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01" name="Freeform 685">
              <a:extLst>
                <a:ext uri="{FF2B5EF4-FFF2-40B4-BE49-F238E27FC236}">
                  <a16:creationId xmlns:a16="http://schemas.microsoft.com/office/drawing/2014/main" id="{9F51339C-E903-4B20-8F1C-001A97468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376" y="3389780"/>
              <a:ext cx="79382" cy="84609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02" name="Freeform 686">
              <a:extLst>
                <a:ext uri="{FF2B5EF4-FFF2-40B4-BE49-F238E27FC236}">
                  <a16:creationId xmlns:a16="http://schemas.microsoft.com/office/drawing/2014/main" id="{A15F97AE-695E-406C-AEED-274B1CFE4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280" y="3359843"/>
              <a:ext cx="29931" cy="3384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03" name="Freeform 687">
              <a:extLst>
                <a:ext uri="{FF2B5EF4-FFF2-40B4-BE49-F238E27FC236}">
                  <a16:creationId xmlns:a16="http://schemas.microsoft.com/office/drawing/2014/main" id="{1DE32600-6F5B-44B7-B3B7-367E9C4C9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376" y="3405402"/>
              <a:ext cx="11713" cy="27335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04" name="Freeform 688">
              <a:extLst>
                <a:ext uri="{FF2B5EF4-FFF2-40B4-BE49-F238E27FC236}">
                  <a16:creationId xmlns:a16="http://schemas.microsoft.com/office/drawing/2014/main" id="{128062F6-C133-4440-9675-682C512C0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760" y="3389780"/>
              <a:ext cx="31232" cy="100230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05" name="Freeform 689">
              <a:extLst>
                <a:ext uri="{FF2B5EF4-FFF2-40B4-BE49-F238E27FC236}">
                  <a16:creationId xmlns:a16="http://schemas.microsoft.com/office/drawing/2014/main" id="{2828C95F-3FAD-4448-854B-B85384F4D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8985" y="3539474"/>
              <a:ext cx="19520" cy="29939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06" name="Freeform 690">
              <a:extLst>
                <a:ext uri="{FF2B5EF4-FFF2-40B4-BE49-F238E27FC236}">
                  <a16:creationId xmlns:a16="http://schemas.microsoft.com/office/drawing/2014/main" id="{46404224-09E2-478B-961A-CE452A0643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826" y="3681358"/>
              <a:ext cx="203009" cy="128867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07" name="Freeform 691">
              <a:extLst>
                <a:ext uri="{FF2B5EF4-FFF2-40B4-BE49-F238E27FC236}">
                  <a16:creationId xmlns:a16="http://schemas.microsoft.com/office/drawing/2014/main" id="{DDEF908E-05D5-4746-BAE2-893DAB402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2409" y="3539474"/>
              <a:ext cx="156161" cy="187442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08" name="Freeform 692">
              <a:extLst>
                <a:ext uri="{FF2B5EF4-FFF2-40B4-BE49-F238E27FC236}">
                  <a16:creationId xmlns:a16="http://schemas.microsoft.com/office/drawing/2014/main" id="{DB6FCBA2-CFE9-48CA-9235-F1D090784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4251" y="3172401"/>
              <a:ext cx="209517" cy="91118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09" name="Freeform 693">
              <a:extLst>
                <a:ext uri="{FF2B5EF4-FFF2-40B4-BE49-F238E27FC236}">
                  <a16:creationId xmlns:a16="http://schemas.microsoft.com/office/drawing/2014/main" id="{FE3B576D-9037-4920-9F8C-7B51541B0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9189" y="3115127"/>
              <a:ext cx="339650" cy="199157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10" name="Freeform 694">
              <a:extLst>
                <a:ext uri="{FF2B5EF4-FFF2-40B4-BE49-F238E27FC236}">
                  <a16:creationId xmlns:a16="http://schemas.microsoft.com/office/drawing/2014/main" id="{66E9A14D-1015-43A5-AE6D-455B110BA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1995" y="3336412"/>
              <a:ext cx="0" cy="3906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11" name="Freeform 695">
              <a:extLst>
                <a:ext uri="{FF2B5EF4-FFF2-40B4-BE49-F238E27FC236}">
                  <a16:creationId xmlns:a16="http://schemas.microsoft.com/office/drawing/2014/main" id="{90DFE8B2-853A-49D8-8479-AA97B7F57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6313" y="3184116"/>
              <a:ext cx="278486" cy="164011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12" name="Freeform 696">
              <a:extLst>
                <a:ext uri="{FF2B5EF4-FFF2-40B4-BE49-F238E27FC236}">
                  <a16:creationId xmlns:a16="http://schemas.microsoft.com/office/drawing/2014/main" id="{E217BB14-FF36-4D26-8D6B-9543B3902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417" y="3221864"/>
              <a:ext cx="152256" cy="102832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13" name="Freeform 697">
              <a:extLst>
                <a:ext uri="{FF2B5EF4-FFF2-40B4-BE49-F238E27FC236}">
                  <a16:creationId xmlns:a16="http://schemas.microsoft.com/office/drawing/2014/main" id="{C2D9293D-A5FC-4876-BA94-BAB923A4F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8091" y="3310378"/>
              <a:ext cx="316227" cy="282465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14" name="Freeform 698">
              <a:extLst>
                <a:ext uri="{FF2B5EF4-FFF2-40B4-BE49-F238E27FC236}">
                  <a16:creationId xmlns:a16="http://schemas.microsoft.com/office/drawing/2014/main" id="{2276AC14-2B4F-4A64-BF9B-03FD87B6C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2475" y="3275233"/>
              <a:ext cx="286295" cy="20306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15" name="Freeform 699">
              <a:extLst>
                <a:ext uri="{FF2B5EF4-FFF2-40B4-BE49-F238E27FC236}">
                  <a16:creationId xmlns:a16="http://schemas.microsoft.com/office/drawing/2014/main" id="{F0F42793-708B-4B25-9112-A45CFE4E4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6448" y="3111221"/>
              <a:ext cx="10410" cy="15620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16" name="Freeform 700">
              <a:extLst>
                <a:ext uri="{FF2B5EF4-FFF2-40B4-BE49-F238E27FC236}">
                  <a16:creationId xmlns:a16="http://schemas.microsoft.com/office/drawing/2014/main" id="{F502649B-49ED-4FE6-AD25-B439BEA61F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5699" y="2870411"/>
              <a:ext cx="774298" cy="370979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17" name="Freeform 701">
              <a:extLst>
                <a:ext uri="{FF2B5EF4-FFF2-40B4-BE49-F238E27FC236}">
                  <a16:creationId xmlns:a16="http://schemas.microsoft.com/office/drawing/2014/main" id="{456E2B15-57D8-4A40-B9DD-B36B6D7DC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732" y="3332507"/>
              <a:ext cx="534851" cy="570135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18" name="Freeform 702">
              <a:extLst>
                <a:ext uri="{FF2B5EF4-FFF2-40B4-BE49-F238E27FC236}">
                  <a16:creationId xmlns:a16="http://schemas.microsoft.com/office/drawing/2014/main" id="{49E7ABF8-298E-462E-AC8D-694696D04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584" y="3490010"/>
              <a:ext cx="156161" cy="374884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19" name="Freeform 703">
              <a:extLst>
                <a:ext uri="{FF2B5EF4-FFF2-40B4-BE49-F238E27FC236}">
                  <a16:creationId xmlns:a16="http://schemas.microsoft.com/office/drawing/2014/main" id="{D730AD38-A0C5-4657-84F3-457C29002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1709" y="3535568"/>
              <a:ext cx="87191" cy="10673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20" name="Freeform 704">
              <a:extLst>
                <a:ext uri="{FF2B5EF4-FFF2-40B4-BE49-F238E27FC236}">
                  <a16:creationId xmlns:a16="http://schemas.microsoft.com/office/drawing/2014/main" id="{45FEEB07-F053-43A5-AB4E-DA4AB499D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678" y="3654021"/>
              <a:ext cx="160065" cy="29418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21" name="Freeform 705">
              <a:extLst>
                <a:ext uri="{FF2B5EF4-FFF2-40B4-BE49-F238E27FC236}">
                  <a16:creationId xmlns:a16="http://schemas.microsoft.com/office/drawing/2014/main" id="{A287A2AB-CC1B-4BA3-A0AF-270A89C92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2868" y="3592842"/>
              <a:ext cx="145750" cy="298085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22" name="Freeform 706">
              <a:extLst>
                <a:ext uri="{FF2B5EF4-FFF2-40B4-BE49-F238E27FC236}">
                  <a16:creationId xmlns:a16="http://schemas.microsoft.com/office/drawing/2014/main" id="{191C830C-D2A4-45C2-8964-BABA8EDE3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033" y="3616273"/>
              <a:ext cx="140545" cy="171822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23" name="Freeform 707">
              <a:extLst>
                <a:ext uri="{FF2B5EF4-FFF2-40B4-BE49-F238E27FC236}">
                  <a16:creationId xmlns:a16="http://schemas.microsoft.com/office/drawing/2014/main" id="{B090FD09-D0B1-4CE3-8F62-F26ADB9BB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554" y="4082273"/>
              <a:ext cx="171777" cy="145788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24" name="Freeform 708">
              <a:extLst>
                <a:ext uri="{FF2B5EF4-FFF2-40B4-BE49-F238E27FC236}">
                  <a16:creationId xmlns:a16="http://schemas.microsoft.com/office/drawing/2014/main" id="{62CE80F9-7AAA-40D3-919D-2ECCD1A86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427" y="4105705"/>
              <a:ext cx="195201" cy="156201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25" name="Freeform 709">
              <a:extLst>
                <a:ext uri="{FF2B5EF4-FFF2-40B4-BE49-F238E27FC236}">
                  <a16:creationId xmlns:a16="http://schemas.microsoft.com/office/drawing/2014/main" id="{647E212A-7015-4802-B952-9CB3ADFDA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3002" y="3963822"/>
              <a:ext cx="195201" cy="171822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26" name="Freeform 710">
              <a:extLst>
                <a:ext uri="{FF2B5EF4-FFF2-40B4-BE49-F238E27FC236}">
                  <a16:creationId xmlns:a16="http://schemas.microsoft.com/office/drawing/2014/main" id="{1923C6A9-A83A-46F1-979F-C3F30772B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4714" y="3918262"/>
              <a:ext cx="187393" cy="122358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27" name="Freeform 711">
              <a:extLst>
                <a:ext uri="{FF2B5EF4-FFF2-40B4-BE49-F238E27FC236}">
                  <a16:creationId xmlns:a16="http://schemas.microsoft.com/office/drawing/2014/main" id="{1BBB5ECB-C47B-45B4-AAF0-8A4A7F545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3422" y="3493915"/>
              <a:ext cx="65067" cy="37748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28" name="Freeform 712">
              <a:extLst>
                <a:ext uri="{FF2B5EF4-FFF2-40B4-BE49-F238E27FC236}">
                  <a16:creationId xmlns:a16="http://schemas.microsoft.com/office/drawing/2014/main" id="{54BB4848-D7FB-4EC5-A2BD-D3114746C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3768" y="3450960"/>
              <a:ext cx="141845" cy="88513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29" name="Freeform 713">
              <a:extLst>
                <a:ext uri="{FF2B5EF4-FFF2-40B4-BE49-F238E27FC236}">
                  <a16:creationId xmlns:a16="http://schemas.microsoft.com/office/drawing/2014/main" id="{5A296846-5E56-4BC5-9827-BFA1DDDDA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6772" y="3772474"/>
              <a:ext cx="106709" cy="88513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30" name="Freeform 714">
              <a:extLst>
                <a:ext uri="{FF2B5EF4-FFF2-40B4-BE49-F238E27FC236}">
                  <a16:creationId xmlns:a16="http://schemas.microsoft.com/office/drawing/2014/main" id="{0907B6ED-E0F4-4623-89E2-A3CFC0D53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5129" y="3928675"/>
              <a:ext cx="84587" cy="100230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31" name="Freeform 715">
              <a:extLst>
                <a:ext uri="{FF2B5EF4-FFF2-40B4-BE49-F238E27FC236}">
                  <a16:creationId xmlns:a16="http://schemas.microsoft.com/office/drawing/2014/main" id="{141DC44D-1CF6-457E-9E7D-07AF3C2C4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8839" y="2915969"/>
              <a:ext cx="1143879" cy="745862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32" name="Freeform 716">
              <a:extLst>
                <a:ext uri="{FF2B5EF4-FFF2-40B4-BE49-F238E27FC236}">
                  <a16:creationId xmlns:a16="http://schemas.microsoft.com/office/drawing/2014/main" id="{1DE9C4FE-7DB8-41AA-A9B2-93BDBA2DA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1709" y="2953719"/>
              <a:ext cx="598617" cy="26033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33" name="Freeform 717">
              <a:extLst>
                <a:ext uri="{FF2B5EF4-FFF2-40B4-BE49-F238E27FC236}">
                  <a16:creationId xmlns:a16="http://schemas.microsoft.com/office/drawing/2014/main" id="{364DEF99-59FB-4B10-9A6D-C6E7532BB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824" y="2453874"/>
              <a:ext cx="239446" cy="41263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34" name="Freeform 718">
              <a:extLst>
                <a:ext uri="{FF2B5EF4-FFF2-40B4-BE49-F238E27FC236}">
                  <a16:creationId xmlns:a16="http://schemas.microsoft.com/office/drawing/2014/main" id="{337C6EED-9B85-448C-8D2E-7794E9C07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5506" y="2422634"/>
              <a:ext cx="205612" cy="321515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35" name="Freeform 719">
              <a:extLst>
                <a:ext uri="{FF2B5EF4-FFF2-40B4-BE49-F238E27FC236}">
                  <a16:creationId xmlns:a16="http://schemas.microsoft.com/office/drawing/2014/main" id="{A01C28E2-7937-48A0-B8C0-399CD1B63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1402" y="2384884"/>
              <a:ext cx="488003" cy="408728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36" name="Freeform 720">
              <a:extLst>
                <a:ext uri="{FF2B5EF4-FFF2-40B4-BE49-F238E27FC236}">
                  <a16:creationId xmlns:a16="http://schemas.microsoft.com/office/drawing/2014/main" id="{7ECBCCA8-2E7B-4AB4-9E13-781CBAA48C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6529" y="2140169"/>
              <a:ext cx="3090685" cy="1077791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37" name="Freeform 721">
              <a:extLst>
                <a:ext uri="{FF2B5EF4-FFF2-40B4-BE49-F238E27FC236}">
                  <a16:creationId xmlns:a16="http://schemas.microsoft.com/office/drawing/2014/main" id="{75E4885F-AD0E-4D06-9646-1FBF2DA24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1139" y="2900350"/>
              <a:ext cx="57259" cy="122358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38" name="Freeform 722">
              <a:extLst>
                <a:ext uri="{FF2B5EF4-FFF2-40B4-BE49-F238E27FC236}">
                  <a16:creationId xmlns:a16="http://schemas.microsoft.com/office/drawing/2014/main" id="{986DA4A1-E9AE-4D48-B61F-AB3D9437D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2851" y="3018802"/>
              <a:ext cx="57259" cy="88513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39" name="Freeform 723">
              <a:extLst>
                <a:ext uri="{FF2B5EF4-FFF2-40B4-BE49-F238E27FC236}">
                  <a16:creationId xmlns:a16="http://schemas.microsoft.com/office/drawing/2014/main" id="{2B1130D1-6E90-4CB7-8DB2-3685B4B31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0940" y="3279139"/>
              <a:ext cx="80683" cy="96325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0" name="Freeform 724">
              <a:extLst>
                <a:ext uri="{FF2B5EF4-FFF2-40B4-BE49-F238E27FC236}">
                  <a16:creationId xmlns:a16="http://schemas.microsoft.com/office/drawing/2014/main" id="{66AF3834-F070-4340-A9C8-6133C6D78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7106" y="3176305"/>
              <a:ext cx="122326" cy="11845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1" name="Freeform 725">
              <a:extLst>
                <a:ext uri="{FF2B5EF4-FFF2-40B4-BE49-F238E27FC236}">
                  <a16:creationId xmlns:a16="http://schemas.microsoft.com/office/drawing/2014/main" id="{FEA2139D-B033-4F35-A462-5C9A73B0F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7300" y="2874315"/>
              <a:ext cx="91095" cy="9502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2" name="Freeform 726">
              <a:extLst>
                <a:ext uri="{FF2B5EF4-FFF2-40B4-BE49-F238E27FC236}">
                  <a16:creationId xmlns:a16="http://schemas.microsoft.com/office/drawing/2014/main" id="{AE48558B-0A2C-4583-943A-687D026D9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2846" y="2870411"/>
              <a:ext cx="61163" cy="37748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3" name="Freeform 727">
              <a:extLst>
                <a:ext uri="{FF2B5EF4-FFF2-40B4-BE49-F238E27FC236}">
                  <a16:creationId xmlns:a16="http://schemas.microsoft.com/office/drawing/2014/main" id="{CA756AC1-B1EA-435F-B62E-85261DC2D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723" y="3156780"/>
              <a:ext cx="239446" cy="175727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4" name="Freeform 728">
              <a:extLst>
                <a:ext uri="{FF2B5EF4-FFF2-40B4-BE49-F238E27FC236}">
                  <a16:creationId xmlns:a16="http://schemas.microsoft.com/office/drawing/2014/main" id="{EBF64DEA-7AC1-4727-B5EB-028023B4F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723" y="3194530"/>
              <a:ext cx="61163" cy="115850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5" name="Freeform 729">
              <a:extLst>
                <a:ext uri="{FF2B5EF4-FFF2-40B4-BE49-F238E27FC236}">
                  <a16:creationId xmlns:a16="http://schemas.microsoft.com/office/drawing/2014/main" id="{888FF4E2-CE98-4143-A06E-BC48271D2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282" y="4242380"/>
              <a:ext cx="201709" cy="337136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6" name="Freeform 730">
              <a:extLst>
                <a:ext uri="{FF2B5EF4-FFF2-40B4-BE49-F238E27FC236}">
                  <a16:creationId xmlns:a16="http://schemas.microsoft.com/office/drawing/2014/main" id="{9AA1E901-99CF-4C6D-B17D-BBE76A72C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2829" y="4231967"/>
              <a:ext cx="61163" cy="144487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7" name="Freeform 731">
              <a:extLst>
                <a:ext uri="{FF2B5EF4-FFF2-40B4-BE49-F238E27FC236}">
                  <a16:creationId xmlns:a16="http://schemas.microsoft.com/office/drawing/2014/main" id="{83875B45-7047-4FB4-9653-02D30E7FD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915" y="4204632"/>
              <a:ext cx="229036" cy="191348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8" name="Freeform 732">
              <a:extLst>
                <a:ext uri="{FF2B5EF4-FFF2-40B4-BE49-F238E27FC236}">
                  <a16:creationId xmlns:a16="http://schemas.microsoft.com/office/drawing/2014/main" id="{670B25E0-E8AD-442F-88E1-D0E14301A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537" y="4376453"/>
              <a:ext cx="243351" cy="240812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49" name="Freeform 733">
              <a:extLst>
                <a:ext uri="{FF2B5EF4-FFF2-40B4-BE49-F238E27FC236}">
                  <a16:creationId xmlns:a16="http://schemas.microsoft.com/office/drawing/2014/main" id="{6B8D6FF0-D767-45D3-9207-88746ADB8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8043" y="3944297"/>
              <a:ext cx="347459" cy="363169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0" name="Freeform 734">
              <a:extLst>
                <a:ext uri="{FF2B5EF4-FFF2-40B4-BE49-F238E27FC236}">
                  <a16:creationId xmlns:a16="http://schemas.microsoft.com/office/drawing/2014/main" id="{00FD3333-557E-48E7-A442-B07AE945E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4138" y="4159074"/>
              <a:ext cx="214722" cy="240812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1" name="Freeform 735">
              <a:extLst>
                <a:ext uri="{FF2B5EF4-FFF2-40B4-BE49-F238E27FC236}">
                  <a16:creationId xmlns:a16="http://schemas.microsoft.com/office/drawing/2014/main" id="{E5951E76-519D-4B51-817C-318CE36E6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2081" y="4388169"/>
              <a:ext cx="175682" cy="183537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2" name="Freeform 736">
              <a:extLst>
                <a:ext uri="{FF2B5EF4-FFF2-40B4-BE49-F238E27FC236}">
                  <a16:creationId xmlns:a16="http://schemas.microsoft.com/office/drawing/2014/main" id="{850EC7B5-B329-4204-8FD2-9071D6262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079" y="4350419"/>
              <a:ext cx="149654" cy="132771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3" name="Freeform 737">
              <a:extLst>
                <a:ext uri="{FF2B5EF4-FFF2-40B4-BE49-F238E27FC236}">
                  <a16:creationId xmlns:a16="http://schemas.microsoft.com/office/drawing/2014/main" id="{FE15944A-FB7A-42DA-9778-59EB627D5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282" y="4548275"/>
              <a:ext cx="37739" cy="42956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4" name="Freeform 738">
              <a:extLst>
                <a:ext uri="{FF2B5EF4-FFF2-40B4-BE49-F238E27FC236}">
                  <a16:creationId xmlns:a16="http://schemas.microsoft.com/office/drawing/2014/main" id="{A8BD7E44-C8B4-433D-BE10-7ABB9712A1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0918" y="4479287"/>
              <a:ext cx="301911" cy="264241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5" name="Freeform 739">
              <a:extLst>
                <a:ext uri="{FF2B5EF4-FFF2-40B4-BE49-F238E27FC236}">
                  <a16:creationId xmlns:a16="http://schemas.microsoft.com/office/drawing/2014/main" id="{0B7C5B4B-FF53-45F1-A5C4-AFF8DC9B8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6118" y="4605549"/>
              <a:ext cx="49450" cy="50766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6" name="Freeform 740">
              <a:extLst>
                <a:ext uri="{FF2B5EF4-FFF2-40B4-BE49-F238E27FC236}">
                  <a16:creationId xmlns:a16="http://schemas.microsoft.com/office/drawing/2014/main" id="{2CFE4E83-A2EC-4758-A56F-560747E60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8043" y="4131737"/>
              <a:ext cx="19520" cy="31240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7" name="Freeform 741">
              <a:extLst>
                <a:ext uri="{FF2B5EF4-FFF2-40B4-BE49-F238E27FC236}">
                  <a16:creationId xmlns:a16="http://schemas.microsoft.com/office/drawing/2014/main" id="{2E2CE421-F793-421A-A374-355665782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823" y="3975537"/>
              <a:ext cx="132737" cy="171822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8" name="Freeform 742">
              <a:extLst>
                <a:ext uri="{FF2B5EF4-FFF2-40B4-BE49-F238E27FC236}">
                  <a16:creationId xmlns:a16="http://schemas.microsoft.com/office/drawing/2014/main" id="{C2CE7452-1D0C-415B-AA24-3F50845CF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7083" y="3837558"/>
              <a:ext cx="243351" cy="171822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59" name="Freeform 743">
              <a:extLst>
                <a:ext uri="{FF2B5EF4-FFF2-40B4-BE49-F238E27FC236}">
                  <a16:creationId xmlns:a16="http://schemas.microsoft.com/office/drawing/2014/main" id="{E2D687E9-884B-428B-BE4C-D737D3CBC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6404" y="3592842"/>
              <a:ext cx="446360" cy="313705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0" name="Freeform 744">
              <a:extLst>
                <a:ext uri="{FF2B5EF4-FFF2-40B4-BE49-F238E27FC236}">
                  <a16:creationId xmlns:a16="http://schemas.microsoft.com/office/drawing/2014/main" id="{9C0FFA99-6FC8-4E60-BD00-DD3AF0595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9819" y="3600653"/>
              <a:ext cx="313623" cy="386599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1" name="Freeform 745">
              <a:extLst>
                <a:ext uri="{FF2B5EF4-FFF2-40B4-BE49-F238E27FC236}">
                  <a16:creationId xmlns:a16="http://schemas.microsoft.com/office/drawing/2014/main" id="{C03941B7-2BE2-40D3-9378-C5B9B985B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404" y="3699580"/>
              <a:ext cx="122326" cy="110643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2" name="Freeform 746">
              <a:extLst>
                <a:ext uri="{FF2B5EF4-FFF2-40B4-BE49-F238E27FC236}">
                  <a16:creationId xmlns:a16="http://schemas.microsoft.com/office/drawing/2014/main" id="{974F68E9-E2C2-4291-9DCF-37B63BD96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637" y="3752950"/>
              <a:ext cx="282391" cy="234302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3" name="Freeform 747">
              <a:extLst>
                <a:ext uri="{FF2B5EF4-FFF2-40B4-BE49-F238E27FC236}">
                  <a16:creationId xmlns:a16="http://schemas.microsoft.com/office/drawing/2014/main" id="{62D865FD-D956-4BEA-A263-DCEA7269E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952" y="3821939"/>
              <a:ext cx="331842" cy="31760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4" name="Freeform 748">
              <a:extLst>
                <a:ext uri="{FF2B5EF4-FFF2-40B4-BE49-F238E27FC236}">
                  <a16:creationId xmlns:a16="http://schemas.microsoft.com/office/drawing/2014/main" id="{AABEA45C-1DB7-4C9D-A404-5BEAF9BA3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4607" y="3803715"/>
              <a:ext cx="33835" cy="41653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5" name="Freeform 749">
              <a:extLst>
                <a:ext uri="{FF2B5EF4-FFF2-40B4-BE49-F238E27FC236}">
                  <a16:creationId xmlns:a16="http://schemas.microsoft.com/office/drawing/2014/main" id="{D7758823-B3CB-4A4D-99F9-84413B21C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571" y="3971632"/>
              <a:ext cx="98901" cy="10673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6" name="Freeform 750">
              <a:extLst>
                <a:ext uri="{FF2B5EF4-FFF2-40B4-BE49-F238E27FC236}">
                  <a16:creationId xmlns:a16="http://schemas.microsoft.com/office/drawing/2014/main" id="{C2A3EE4A-15EF-4123-B2F6-45712C22C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858" y="4093989"/>
              <a:ext cx="37739" cy="37748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7" name="Freeform 751">
              <a:extLst>
                <a:ext uri="{FF2B5EF4-FFF2-40B4-BE49-F238E27FC236}">
                  <a16:creationId xmlns:a16="http://schemas.microsoft.com/office/drawing/2014/main" id="{32C3ABEB-633F-468D-8F31-590C271CF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858" y="4070560"/>
              <a:ext cx="41642" cy="3514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8" name="Freeform 752">
              <a:extLst>
                <a:ext uri="{FF2B5EF4-FFF2-40B4-BE49-F238E27FC236}">
                  <a16:creationId xmlns:a16="http://schemas.microsoft.com/office/drawing/2014/main" id="{339CE5D6-B3AE-41B9-A617-E9FA51B99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666" y="4058844"/>
              <a:ext cx="205612" cy="222587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69" name="Freeform 753">
              <a:extLst>
                <a:ext uri="{FF2B5EF4-FFF2-40B4-BE49-F238E27FC236}">
                  <a16:creationId xmlns:a16="http://schemas.microsoft.com/office/drawing/2014/main" id="{631A1EE0-5327-43EA-9F0B-59B6864FC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8182" y="4005475"/>
              <a:ext cx="102806" cy="11845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0" name="Freeform 754">
              <a:extLst>
                <a:ext uri="{FF2B5EF4-FFF2-40B4-BE49-F238E27FC236}">
                  <a16:creationId xmlns:a16="http://schemas.microsoft.com/office/drawing/2014/main" id="{FF1B37FE-9D55-4403-A713-A9C00A5E3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4688" y="4005475"/>
              <a:ext cx="42944" cy="27335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1" name="Freeform 755">
              <a:extLst>
                <a:ext uri="{FF2B5EF4-FFF2-40B4-BE49-F238E27FC236}">
                  <a16:creationId xmlns:a16="http://schemas.microsoft.com/office/drawing/2014/main" id="{104AD925-CD73-40ED-8D42-FA10A9F2C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373" y="3799810"/>
              <a:ext cx="140545" cy="217380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2" name="Freeform 756">
              <a:extLst>
                <a:ext uri="{FF2B5EF4-FFF2-40B4-BE49-F238E27FC236}">
                  <a16:creationId xmlns:a16="http://schemas.microsoft.com/office/drawing/2014/main" id="{9886B256-21FF-498D-88FB-5FB5B626C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720" y="3810224"/>
              <a:ext cx="57259" cy="11845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3" name="Freeform 757">
              <a:extLst>
                <a:ext uri="{FF2B5EF4-FFF2-40B4-BE49-F238E27FC236}">
                  <a16:creationId xmlns:a16="http://schemas.microsoft.com/office/drawing/2014/main" id="{710F8F06-C716-4DE6-99C5-190FAF503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760" y="3780283"/>
              <a:ext cx="225132" cy="195252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4" name="Freeform 758">
              <a:extLst>
                <a:ext uri="{FF2B5EF4-FFF2-40B4-BE49-F238E27FC236}">
                  <a16:creationId xmlns:a16="http://schemas.microsoft.com/office/drawing/2014/main" id="{E43E1F4B-8DC3-41E2-8C51-171E9CDC8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394" y="3756853"/>
              <a:ext cx="161366" cy="114548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5" name="Freeform 759">
              <a:extLst>
                <a:ext uri="{FF2B5EF4-FFF2-40B4-BE49-F238E27FC236}">
                  <a16:creationId xmlns:a16="http://schemas.microsoft.com/office/drawing/2014/main" id="{3AB5C748-371D-4CAC-A1AE-10C7C70AE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6405" y="3841463"/>
              <a:ext cx="37739" cy="91118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6" name="Freeform 760">
              <a:extLst>
                <a:ext uri="{FF2B5EF4-FFF2-40B4-BE49-F238E27FC236}">
                  <a16:creationId xmlns:a16="http://schemas.microsoft.com/office/drawing/2014/main" id="{7122148A-2B87-413F-9A9C-8FE38FD4A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2435" y="3845368"/>
              <a:ext cx="121024" cy="11845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7" name="Freeform 761">
              <a:extLst>
                <a:ext uri="{FF2B5EF4-FFF2-40B4-BE49-F238E27FC236}">
                  <a16:creationId xmlns:a16="http://schemas.microsoft.com/office/drawing/2014/main" id="{DB887352-068C-4288-915A-79D16E6DB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5242" y="3841463"/>
              <a:ext cx="87191" cy="114548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8" name="Freeform 762">
              <a:extLst>
                <a:ext uri="{FF2B5EF4-FFF2-40B4-BE49-F238E27FC236}">
                  <a16:creationId xmlns:a16="http://schemas.microsoft.com/office/drawing/2014/main" id="{0FBDD3E0-43D0-42CC-BA03-B31158A21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3945" y="3853177"/>
              <a:ext cx="57259" cy="68989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9" name="Freeform 763">
              <a:extLst>
                <a:ext uri="{FF2B5EF4-FFF2-40B4-BE49-F238E27FC236}">
                  <a16:creationId xmlns:a16="http://schemas.microsoft.com/office/drawing/2014/main" id="{7A5A5581-F1E7-4A53-AA16-A6E298585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7779" y="3883117"/>
              <a:ext cx="84587" cy="80705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80" name="Freeform 764">
              <a:extLst>
                <a:ext uri="{FF2B5EF4-FFF2-40B4-BE49-F238E27FC236}">
                  <a16:creationId xmlns:a16="http://schemas.microsoft.com/office/drawing/2014/main" id="{8CFCAC75-3A50-4A9F-8B1D-0955790B1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7917" y="3806318"/>
              <a:ext cx="132737" cy="111945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81" name="Freeform 765">
              <a:extLst>
                <a:ext uri="{FF2B5EF4-FFF2-40B4-BE49-F238E27FC236}">
                  <a16:creationId xmlns:a16="http://schemas.microsoft.com/office/drawing/2014/main" id="{CD6A5B7B-32A3-4106-BAFD-F994C5366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2781" y="3810224"/>
              <a:ext cx="61163" cy="27335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82" name="Freeform 766">
              <a:extLst>
                <a:ext uri="{FF2B5EF4-FFF2-40B4-BE49-F238E27FC236}">
                  <a16:creationId xmlns:a16="http://schemas.microsoft.com/office/drawing/2014/main" id="{283964FC-0B40-4033-805F-FFDBE68EB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877" y="3784189"/>
              <a:ext cx="57259" cy="15620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83" name="Freeform 767">
              <a:extLst>
                <a:ext uri="{FF2B5EF4-FFF2-40B4-BE49-F238E27FC236}">
                  <a16:creationId xmlns:a16="http://schemas.microsoft.com/office/drawing/2014/main" id="{E71BED19-49BE-4E96-AC06-EA198BD53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069" y="3516044"/>
              <a:ext cx="229036" cy="26033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84" name="Freeform 768">
              <a:extLst>
                <a:ext uri="{FF2B5EF4-FFF2-40B4-BE49-F238E27FC236}">
                  <a16:creationId xmlns:a16="http://schemas.microsoft.com/office/drawing/2014/main" id="{C601628F-B962-439B-B7FF-AD90BB05C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069" y="3730820"/>
              <a:ext cx="110614" cy="87214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85" name="Freeform 769">
              <a:extLst>
                <a:ext uri="{FF2B5EF4-FFF2-40B4-BE49-F238E27FC236}">
                  <a16:creationId xmlns:a16="http://schemas.microsoft.com/office/drawing/2014/main" id="{B487FE9E-9677-44A5-AE14-79516E986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368" y="3558998"/>
              <a:ext cx="320129" cy="298085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86" name="Freeform 770">
              <a:extLst>
                <a:ext uri="{FF2B5EF4-FFF2-40B4-BE49-F238E27FC236}">
                  <a16:creationId xmlns:a16="http://schemas.microsoft.com/office/drawing/2014/main" id="{57DC5AAC-2F12-4BC4-A68B-0EE551178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175" y="3421020"/>
              <a:ext cx="210817" cy="205666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87" name="Freeform 771">
              <a:extLst>
                <a:ext uri="{FF2B5EF4-FFF2-40B4-BE49-F238E27FC236}">
                  <a16:creationId xmlns:a16="http://schemas.microsoft.com/office/drawing/2014/main" id="{E69B6FC1-D0A5-4B11-B9BB-DF6218F8C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853" y="3302568"/>
              <a:ext cx="76781" cy="148392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88" name="Freeform 772">
              <a:extLst>
                <a:ext uri="{FF2B5EF4-FFF2-40B4-BE49-F238E27FC236}">
                  <a16:creationId xmlns:a16="http://schemas.microsoft.com/office/drawing/2014/main" id="{3D4C3A95-4B40-441F-AA3F-89120F2E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4689" y="3389780"/>
              <a:ext cx="290200" cy="279862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89" name="Freeform 773">
              <a:extLst>
                <a:ext uri="{FF2B5EF4-FFF2-40B4-BE49-F238E27FC236}">
                  <a16:creationId xmlns:a16="http://schemas.microsoft.com/office/drawing/2014/main" id="{B9DD3931-4F30-4C12-8856-6752BD145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4973" y="3508234"/>
              <a:ext cx="160065" cy="13016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90" name="Freeform 774">
              <a:extLst>
                <a:ext uri="{FF2B5EF4-FFF2-40B4-BE49-F238E27FC236}">
                  <a16:creationId xmlns:a16="http://schemas.microsoft.com/office/drawing/2014/main" id="{68B0C62C-F6C0-4311-80C5-BE2BCAB5C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752" y="3324696"/>
              <a:ext cx="229036" cy="183537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91" name="Freeform 775">
              <a:extLst>
                <a:ext uri="{FF2B5EF4-FFF2-40B4-BE49-F238E27FC236}">
                  <a16:creationId xmlns:a16="http://schemas.microsoft.com/office/drawing/2014/main" id="{71225CD7-19E6-40AE-BE78-37C45F051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2436" y="3306473"/>
              <a:ext cx="395608" cy="37748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solidFill>
              <a:srgbClr val="8AA0B1"/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92" name="Freeform 776">
              <a:extLst>
                <a:ext uri="{FF2B5EF4-FFF2-40B4-BE49-F238E27FC236}">
                  <a16:creationId xmlns:a16="http://schemas.microsoft.com/office/drawing/2014/main" id="{3C12AC5B-92EF-47E1-AFEA-80BBB80D8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572" y="1875928"/>
              <a:ext cx="1164700" cy="868221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93" name="Freeform 777">
              <a:extLst>
                <a:ext uri="{FF2B5EF4-FFF2-40B4-BE49-F238E27FC236}">
                  <a16:creationId xmlns:a16="http://schemas.microsoft.com/office/drawing/2014/main" id="{1843E475-59A6-4445-B465-7FBF84E51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0126" y="2414823"/>
              <a:ext cx="61163" cy="42956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94" name="Freeform 778">
              <a:extLst>
                <a:ext uri="{FF2B5EF4-FFF2-40B4-BE49-F238E27FC236}">
                  <a16:creationId xmlns:a16="http://schemas.microsoft.com/office/drawing/2014/main" id="{3A0D3E00-E40F-487F-BA40-FE4F39388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647" y="2384884"/>
              <a:ext cx="15616" cy="7810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95" name="Freeform 779">
              <a:extLst>
                <a:ext uri="{FF2B5EF4-FFF2-40B4-BE49-F238E27FC236}">
                  <a16:creationId xmlns:a16="http://schemas.microsoft.com/office/drawing/2014/main" id="{ABA65159-43B0-4613-94FE-8B33E1C05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359" y="1933201"/>
              <a:ext cx="41642" cy="2342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96" name="Freeform 780">
              <a:extLst>
                <a:ext uri="{FF2B5EF4-FFF2-40B4-BE49-F238E27FC236}">
                  <a16:creationId xmlns:a16="http://schemas.microsoft.com/office/drawing/2014/main" id="{820F06F0-A561-4192-A5C8-45567CB49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0192" y="1899357"/>
              <a:ext cx="31232" cy="18224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97" name="Freeform 782">
              <a:extLst>
                <a:ext uri="{FF2B5EF4-FFF2-40B4-BE49-F238E27FC236}">
                  <a16:creationId xmlns:a16="http://schemas.microsoft.com/office/drawing/2014/main" id="{8D3AD288-5357-4234-B8D4-9AF6899A8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3400" y="1948822"/>
              <a:ext cx="22124" cy="15620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98" name="Freeform 783">
              <a:extLst>
                <a:ext uri="{FF2B5EF4-FFF2-40B4-BE49-F238E27FC236}">
                  <a16:creationId xmlns:a16="http://schemas.microsoft.com/office/drawing/2014/main" id="{6DFD4FD3-431F-4904-83D1-D83DC77B7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31" y="1964441"/>
              <a:ext cx="19520" cy="3906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99" name="Freeform 784">
              <a:extLst>
                <a:ext uri="{FF2B5EF4-FFF2-40B4-BE49-F238E27FC236}">
                  <a16:creationId xmlns:a16="http://schemas.microsoft.com/office/drawing/2014/main" id="{ED634A58-0EED-4C25-BA78-4E050BF2C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31" y="2181822"/>
              <a:ext cx="15616" cy="27335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00" name="Freeform 785">
              <a:extLst>
                <a:ext uri="{FF2B5EF4-FFF2-40B4-BE49-F238E27FC236}">
                  <a16:creationId xmlns:a16="http://schemas.microsoft.com/office/drawing/2014/main" id="{D08BE55C-7023-463D-8F70-55632A598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1139" y="2231285"/>
              <a:ext cx="26027" cy="15620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01" name="Freeform 786">
              <a:extLst>
                <a:ext uri="{FF2B5EF4-FFF2-40B4-BE49-F238E27FC236}">
                  <a16:creationId xmlns:a16="http://schemas.microsoft.com/office/drawing/2014/main" id="{E7478F95-F27B-40D7-9FEA-F4F10B65A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428" y="2315895"/>
              <a:ext cx="65067" cy="37748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02" name="Freeform 787">
              <a:extLst>
                <a:ext uri="{FF2B5EF4-FFF2-40B4-BE49-F238E27FC236}">
                  <a16:creationId xmlns:a16="http://schemas.microsoft.com/office/drawing/2014/main" id="{733D3290-697F-4DA5-A4FA-815FDB44D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717" y="2308085"/>
              <a:ext cx="33835" cy="1171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03" name="Freeform 788">
              <a:extLst>
                <a:ext uri="{FF2B5EF4-FFF2-40B4-BE49-F238E27FC236}">
                  <a16:creationId xmlns:a16="http://schemas.microsoft.com/office/drawing/2014/main" id="{0C381C4B-57D5-4665-A3FF-160457729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362" y="2388789"/>
              <a:ext cx="49450" cy="26034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04" name="Freeform 789">
              <a:extLst>
                <a:ext uri="{FF2B5EF4-FFF2-40B4-BE49-F238E27FC236}">
                  <a16:creationId xmlns:a16="http://schemas.microsoft.com/office/drawing/2014/main" id="{00895C4A-5090-4BF8-B70C-F9B9104D6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9098" y="2426538"/>
              <a:ext cx="15616" cy="2342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05" name="Freeform 790">
              <a:extLst>
                <a:ext uri="{FF2B5EF4-FFF2-40B4-BE49-F238E27FC236}">
                  <a16:creationId xmlns:a16="http://schemas.microsoft.com/office/drawing/2014/main" id="{FEBA8A25-4CE1-45C6-B434-0252B67C2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5263" y="2377074"/>
              <a:ext cx="14315" cy="15620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06" name="Freeform 791">
              <a:extLst>
                <a:ext uri="{FF2B5EF4-FFF2-40B4-BE49-F238E27FC236}">
                  <a16:creationId xmlns:a16="http://schemas.microsoft.com/office/drawing/2014/main" id="{F5411465-0A16-46FC-AF50-0B3883DFE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754" y="2132358"/>
              <a:ext cx="7808" cy="7810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07" name="Freeform 792">
              <a:extLst>
                <a:ext uri="{FF2B5EF4-FFF2-40B4-BE49-F238E27FC236}">
                  <a16:creationId xmlns:a16="http://schemas.microsoft.com/office/drawing/2014/main" id="{7ABCB259-0E93-41EA-A728-765493709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523" y="2090704"/>
              <a:ext cx="11713" cy="6509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08" name="Freeform 793">
              <a:extLst>
                <a:ext uri="{FF2B5EF4-FFF2-40B4-BE49-F238E27FC236}">
                  <a16:creationId xmlns:a16="http://schemas.microsoft.com/office/drawing/2014/main" id="{138E4D5D-8394-4A55-A4E7-A68F721AF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754" y="2075084"/>
              <a:ext cx="10410" cy="1171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09" name="Freeform 794">
              <a:extLst>
                <a:ext uri="{FF2B5EF4-FFF2-40B4-BE49-F238E27FC236}">
                  <a16:creationId xmlns:a16="http://schemas.microsoft.com/office/drawing/2014/main" id="{97FDEE6D-8BA2-4F20-9449-8F85556DB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381" y="2151883"/>
              <a:ext cx="19520" cy="2603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10" name="Freeform 795">
              <a:extLst>
                <a:ext uri="{FF2B5EF4-FFF2-40B4-BE49-F238E27FC236}">
                  <a16:creationId xmlns:a16="http://schemas.microsoft.com/office/drawing/2014/main" id="{AB880E38-8D09-4037-AEE2-3C6D03C7E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804" y="2151883"/>
              <a:ext cx="23423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11" name="Freeform 796">
              <a:extLst>
                <a:ext uri="{FF2B5EF4-FFF2-40B4-BE49-F238E27FC236}">
                  <a16:creationId xmlns:a16="http://schemas.microsoft.com/office/drawing/2014/main" id="{62C2C0E2-E51A-46AF-9505-AA552C9A5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357" y="1909772"/>
              <a:ext cx="15616" cy="7810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12" name="Freeform 797">
              <a:extLst>
                <a:ext uri="{FF2B5EF4-FFF2-40B4-BE49-F238E27FC236}">
                  <a16:creationId xmlns:a16="http://schemas.microsoft.com/office/drawing/2014/main" id="{65B2AA56-05B7-4A07-8BCE-8E10D0623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0978" y="2843062"/>
              <a:ext cx="35136" cy="45559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415" name="Grupo 414">
            <a:extLst>
              <a:ext uri="{FF2B5EF4-FFF2-40B4-BE49-F238E27FC236}">
                <a16:creationId xmlns:a16="http://schemas.microsoft.com/office/drawing/2014/main" id="{BA6B36B6-13F9-41A8-B28D-CF9C494B42E7}"/>
              </a:ext>
            </a:extLst>
          </p:cNvPr>
          <p:cNvGrpSpPr/>
          <p:nvPr/>
        </p:nvGrpSpPr>
        <p:grpSpPr>
          <a:xfrm>
            <a:off x="4940904" y="2460054"/>
            <a:ext cx="6809916" cy="3368746"/>
            <a:chOff x="2587298" y="1875928"/>
            <a:chExt cx="6809916" cy="3368746"/>
          </a:xfrm>
          <a:solidFill>
            <a:schemeClr val="bg1">
              <a:lumMod val="85000"/>
            </a:schemeClr>
          </a:solidFill>
        </p:grpSpPr>
        <p:sp>
          <p:nvSpPr>
            <p:cNvPr id="416" name="Freeform 781">
              <a:extLst>
                <a:ext uri="{FF2B5EF4-FFF2-40B4-BE49-F238E27FC236}">
                  <a16:creationId xmlns:a16="http://schemas.microsoft.com/office/drawing/2014/main" id="{D66AEE2E-429A-4A6C-8870-E58943D6D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8613" y="1891548"/>
              <a:ext cx="35136" cy="15620"/>
            </a:xfrm>
            <a:custGeom>
              <a:avLst/>
              <a:gdLst>
                <a:gd name="T0" fmla="*/ 4 w 9"/>
                <a:gd name="T1" fmla="*/ 3 h 4"/>
                <a:gd name="T2" fmla="*/ 1 w 9"/>
                <a:gd name="T3" fmla="*/ 2 h 4"/>
                <a:gd name="T4" fmla="*/ 5 w 9"/>
                <a:gd name="T5" fmla="*/ 2 h 4"/>
                <a:gd name="T6" fmla="*/ 0 w 9"/>
                <a:gd name="T7" fmla="*/ 0 h 4"/>
                <a:gd name="T8" fmla="*/ 9 w 9"/>
                <a:gd name="T9" fmla="*/ 2 h 4"/>
                <a:gd name="T10" fmla="*/ 5 w 9"/>
                <a:gd name="T11" fmla="*/ 2 h 4"/>
                <a:gd name="T12" fmla="*/ 4 w 9"/>
                <a:gd name="T13" fmla="*/ 3 h 4"/>
                <a:gd name="T14" fmla="*/ 4 w 9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3"/>
                    <a:pt x="1" y="2"/>
                    <a:pt x="1" y="2"/>
                  </a:cubicBezTo>
                  <a:cubicBezTo>
                    <a:pt x="1" y="2"/>
                    <a:pt x="4" y="2"/>
                    <a:pt x="5" y="2"/>
                  </a:cubicBezTo>
                  <a:cubicBezTo>
                    <a:pt x="3" y="1"/>
                    <a:pt x="1" y="2"/>
                    <a:pt x="0" y="0"/>
                  </a:cubicBezTo>
                  <a:cubicBezTo>
                    <a:pt x="1" y="1"/>
                    <a:pt x="8" y="0"/>
                    <a:pt x="9" y="2"/>
                  </a:cubicBezTo>
                  <a:cubicBezTo>
                    <a:pt x="9" y="2"/>
                    <a:pt x="6" y="2"/>
                    <a:pt x="5" y="2"/>
                  </a:cubicBezTo>
                  <a:cubicBezTo>
                    <a:pt x="5" y="2"/>
                    <a:pt x="7" y="4"/>
                    <a:pt x="4" y="3"/>
                  </a:cubicBezTo>
                  <a:cubicBezTo>
                    <a:pt x="3" y="3"/>
                    <a:pt x="6" y="4"/>
                    <a:pt x="4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17" name="Freeform 403">
              <a:extLst>
                <a:ext uri="{FF2B5EF4-FFF2-40B4-BE49-F238E27FC236}">
                  <a16:creationId xmlns:a16="http://schemas.microsoft.com/office/drawing/2014/main" id="{E9B28DE8-4503-49B1-8FB6-2B8056A2C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5878" y="4261906"/>
              <a:ext cx="778202" cy="581850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18" name="Freeform 404">
              <a:extLst>
                <a:ext uri="{FF2B5EF4-FFF2-40B4-BE49-F238E27FC236}">
                  <a16:creationId xmlns:a16="http://schemas.microsoft.com/office/drawing/2014/main" id="{6C950433-26F4-43F0-BF54-C5D233901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886" y="2777992"/>
              <a:ext cx="152256" cy="230397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19" name="Freeform 405">
              <a:extLst>
                <a:ext uri="{FF2B5EF4-FFF2-40B4-BE49-F238E27FC236}">
                  <a16:creationId xmlns:a16="http://schemas.microsoft.com/office/drawing/2014/main" id="{36DCF4E6-2D8D-4DCE-8439-03D05D3A6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428" y="2537182"/>
              <a:ext cx="205612" cy="100230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20" name="Freeform 406">
              <a:extLst>
                <a:ext uri="{FF2B5EF4-FFF2-40B4-BE49-F238E27FC236}">
                  <a16:creationId xmlns:a16="http://schemas.microsoft.com/office/drawing/2014/main" id="{7A5DA131-2ABF-4141-AC2B-BE40AE32B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2409" y="2170108"/>
              <a:ext cx="343554" cy="236906"/>
            </a:xfrm>
            <a:custGeom>
              <a:avLst/>
              <a:gdLst>
                <a:gd name="T0" fmla="*/ 77 w 90"/>
                <a:gd name="T1" fmla="*/ 2 h 62"/>
                <a:gd name="T2" fmla="*/ 66 w 90"/>
                <a:gd name="T3" fmla="*/ 6 h 62"/>
                <a:gd name="T4" fmla="*/ 51 w 90"/>
                <a:gd name="T5" fmla="*/ 8 h 62"/>
                <a:gd name="T6" fmla="*/ 48 w 90"/>
                <a:gd name="T7" fmla="*/ 9 h 62"/>
                <a:gd name="T8" fmla="*/ 39 w 90"/>
                <a:gd name="T9" fmla="*/ 11 h 62"/>
                <a:gd name="T10" fmla="*/ 32 w 90"/>
                <a:gd name="T11" fmla="*/ 14 h 62"/>
                <a:gd name="T12" fmla="*/ 26 w 90"/>
                <a:gd name="T13" fmla="*/ 19 h 62"/>
                <a:gd name="T14" fmla="*/ 26 w 90"/>
                <a:gd name="T15" fmla="*/ 21 h 62"/>
                <a:gd name="T16" fmla="*/ 27 w 90"/>
                <a:gd name="T17" fmla="*/ 23 h 62"/>
                <a:gd name="T18" fmla="*/ 23 w 90"/>
                <a:gd name="T19" fmla="*/ 25 h 62"/>
                <a:gd name="T20" fmla="*/ 21 w 90"/>
                <a:gd name="T21" fmla="*/ 28 h 62"/>
                <a:gd name="T22" fmla="*/ 21 w 90"/>
                <a:gd name="T23" fmla="*/ 29 h 62"/>
                <a:gd name="T24" fmla="*/ 14 w 90"/>
                <a:gd name="T25" fmla="*/ 31 h 62"/>
                <a:gd name="T26" fmla="*/ 19 w 90"/>
                <a:gd name="T27" fmla="*/ 34 h 62"/>
                <a:gd name="T28" fmla="*/ 9 w 90"/>
                <a:gd name="T29" fmla="*/ 38 h 62"/>
                <a:gd name="T30" fmla="*/ 6 w 90"/>
                <a:gd name="T31" fmla="*/ 41 h 62"/>
                <a:gd name="T32" fmla="*/ 5 w 90"/>
                <a:gd name="T33" fmla="*/ 47 h 62"/>
                <a:gd name="T34" fmla="*/ 4 w 90"/>
                <a:gd name="T35" fmla="*/ 53 h 62"/>
                <a:gd name="T36" fmla="*/ 12 w 90"/>
                <a:gd name="T37" fmla="*/ 55 h 62"/>
                <a:gd name="T38" fmla="*/ 12 w 90"/>
                <a:gd name="T39" fmla="*/ 56 h 62"/>
                <a:gd name="T40" fmla="*/ 16 w 90"/>
                <a:gd name="T41" fmla="*/ 62 h 62"/>
                <a:gd name="T42" fmla="*/ 26 w 90"/>
                <a:gd name="T43" fmla="*/ 61 h 62"/>
                <a:gd name="T44" fmla="*/ 26 w 90"/>
                <a:gd name="T45" fmla="*/ 59 h 62"/>
                <a:gd name="T46" fmla="*/ 20 w 90"/>
                <a:gd name="T47" fmla="*/ 48 h 62"/>
                <a:gd name="T48" fmla="*/ 20 w 90"/>
                <a:gd name="T49" fmla="*/ 42 h 62"/>
                <a:gd name="T50" fmla="*/ 22 w 90"/>
                <a:gd name="T51" fmla="*/ 40 h 62"/>
                <a:gd name="T52" fmla="*/ 21 w 90"/>
                <a:gd name="T53" fmla="*/ 36 h 62"/>
                <a:gd name="T54" fmla="*/ 27 w 90"/>
                <a:gd name="T55" fmla="*/ 34 h 62"/>
                <a:gd name="T56" fmla="*/ 27 w 90"/>
                <a:gd name="T57" fmla="*/ 32 h 62"/>
                <a:gd name="T58" fmla="*/ 32 w 90"/>
                <a:gd name="T59" fmla="*/ 31 h 62"/>
                <a:gd name="T60" fmla="*/ 35 w 90"/>
                <a:gd name="T61" fmla="*/ 29 h 62"/>
                <a:gd name="T62" fmla="*/ 35 w 90"/>
                <a:gd name="T63" fmla="*/ 26 h 62"/>
                <a:gd name="T64" fmla="*/ 42 w 90"/>
                <a:gd name="T65" fmla="*/ 24 h 62"/>
                <a:gd name="T66" fmla="*/ 45 w 90"/>
                <a:gd name="T67" fmla="*/ 22 h 62"/>
                <a:gd name="T68" fmla="*/ 58 w 90"/>
                <a:gd name="T69" fmla="*/ 15 h 62"/>
                <a:gd name="T70" fmla="*/ 81 w 90"/>
                <a:gd name="T71" fmla="*/ 8 h 62"/>
                <a:gd name="T72" fmla="*/ 84 w 90"/>
                <a:gd name="T7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62">
                  <a:moveTo>
                    <a:pt x="84" y="1"/>
                  </a:moveTo>
                  <a:cubicBezTo>
                    <a:pt x="81" y="1"/>
                    <a:pt x="80" y="0"/>
                    <a:pt x="77" y="2"/>
                  </a:cubicBezTo>
                  <a:cubicBezTo>
                    <a:pt x="76" y="2"/>
                    <a:pt x="72" y="3"/>
                    <a:pt x="73" y="4"/>
                  </a:cubicBezTo>
                  <a:cubicBezTo>
                    <a:pt x="72" y="4"/>
                    <a:pt x="68" y="6"/>
                    <a:pt x="66" y="6"/>
                  </a:cubicBezTo>
                  <a:cubicBezTo>
                    <a:pt x="64" y="6"/>
                    <a:pt x="61" y="7"/>
                    <a:pt x="59" y="8"/>
                  </a:cubicBezTo>
                  <a:cubicBezTo>
                    <a:pt x="56" y="8"/>
                    <a:pt x="54" y="8"/>
                    <a:pt x="51" y="8"/>
                  </a:cubicBezTo>
                  <a:cubicBezTo>
                    <a:pt x="51" y="8"/>
                    <a:pt x="45" y="8"/>
                    <a:pt x="46" y="9"/>
                  </a:cubicBezTo>
                  <a:cubicBezTo>
                    <a:pt x="46" y="9"/>
                    <a:pt x="48" y="9"/>
                    <a:pt x="48" y="9"/>
                  </a:cubicBezTo>
                  <a:cubicBezTo>
                    <a:pt x="47" y="10"/>
                    <a:pt x="45" y="10"/>
                    <a:pt x="44" y="11"/>
                  </a:cubicBezTo>
                  <a:cubicBezTo>
                    <a:pt x="43" y="11"/>
                    <a:pt x="41" y="11"/>
                    <a:pt x="39" y="11"/>
                  </a:cubicBezTo>
                  <a:cubicBezTo>
                    <a:pt x="38" y="11"/>
                    <a:pt x="38" y="11"/>
                    <a:pt x="36" y="12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0" y="15"/>
                    <a:pt x="31" y="17"/>
                    <a:pt x="28" y="17"/>
                  </a:cubicBezTo>
                  <a:cubicBezTo>
                    <a:pt x="26" y="17"/>
                    <a:pt x="27" y="19"/>
                    <a:pt x="26" y="19"/>
                  </a:cubicBezTo>
                  <a:cubicBezTo>
                    <a:pt x="25" y="20"/>
                    <a:pt x="22" y="18"/>
                    <a:pt x="23" y="19"/>
                  </a:cubicBezTo>
                  <a:cubicBezTo>
                    <a:pt x="23" y="20"/>
                    <a:pt x="26" y="21"/>
                    <a:pt x="26" y="21"/>
                  </a:cubicBezTo>
                  <a:cubicBezTo>
                    <a:pt x="26" y="21"/>
                    <a:pt x="22" y="22"/>
                    <a:pt x="22" y="22"/>
                  </a:cubicBezTo>
                  <a:cubicBezTo>
                    <a:pt x="22" y="23"/>
                    <a:pt x="27" y="23"/>
                    <a:pt x="27" y="23"/>
                  </a:cubicBezTo>
                  <a:cubicBezTo>
                    <a:pt x="27" y="24"/>
                    <a:pt x="20" y="24"/>
                    <a:pt x="21" y="25"/>
                  </a:cubicBezTo>
                  <a:cubicBezTo>
                    <a:pt x="21" y="24"/>
                    <a:pt x="23" y="25"/>
                    <a:pt x="23" y="25"/>
                  </a:cubicBezTo>
                  <a:cubicBezTo>
                    <a:pt x="21" y="26"/>
                    <a:pt x="20" y="25"/>
                    <a:pt x="20" y="26"/>
                  </a:cubicBezTo>
                  <a:cubicBezTo>
                    <a:pt x="19" y="27"/>
                    <a:pt x="21" y="28"/>
                    <a:pt x="21" y="28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8"/>
                    <a:pt x="20" y="29"/>
                    <a:pt x="21" y="29"/>
                  </a:cubicBezTo>
                  <a:cubicBezTo>
                    <a:pt x="19" y="29"/>
                    <a:pt x="18" y="29"/>
                    <a:pt x="17" y="30"/>
                  </a:cubicBezTo>
                  <a:cubicBezTo>
                    <a:pt x="16" y="31"/>
                    <a:pt x="15" y="31"/>
                    <a:pt x="14" y="31"/>
                  </a:cubicBezTo>
                  <a:cubicBezTo>
                    <a:pt x="12" y="32"/>
                    <a:pt x="12" y="33"/>
                    <a:pt x="14" y="33"/>
                  </a:cubicBezTo>
                  <a:cubicBezTo>
                    <a:pt x="15" y="33"/>
                    <a:pt x="18" y="34"/>
                    <a:pt x="19" y="34"/>
                  </a:cubicBezTo>
                  <a:cubicBezTo>
                    <a:pt x="17" y="35"/>
                    <a:pt x="15" y="33"/>
                    <a:pt x="15" y="36"/>
                  </a:cubicBezTo>
                  <a:cubicBezTo>
                    <a:pt x="15" y="37"/>
                    <a:pt x="10" y="37"/>
                    <a:pt x="9" y="38"/>
                  </a:cubicBezTo>
                  <a:cubicBezTo>
                    <a:pt x="8" y="39"/>
                    <a:pt x="9" y="39"/>
                    <a:pt x="9" y="40"/>
                  </a:cubicBezTo>
                  <a:cubicBezTo>
                    <a:pt x="9" y="40"/>
                    <a:pt x="6" y="41"/>
                    <a:pt x="6" y="41"/>
                  </a:cubicBezTo>
                  <a:cubicBezTo>
                    <a:pt x="2" y="42"/>
                    <a:pt x="7" y="42"/>
                    <a:pt x="7" y="43"/>
                  </a:cubicBezTo>
                  <a:cubicBezTo>
                    <a:pt x="8" y="44"/>
                    <a:pt x="5" y="47"/>
                    <a:pt x="5" y="47"/>
                  </a:cubicBezTo>
                  <a:cubicBezTo>
                    <a:pt x="3" y="49"/>
                    <a:pt x="0" y="47"/>
                    <a:pt x="0" y="51"/>
                  </a:cubicBezTo>
                  <a:cubicBezTo>
                    <a:pt x="0" y="55"/>
                    <a:pt x="2" y="53"/>
                    <a:pt x="4" y="53"/>
                  </a:cubicBezTo>
                  <a:cubicBezTo>
                    <a:pt x="6" y="54"/>
                    <a:pt x="7" y="55"/>
                    <a:pt x="9" y="54"/>
                  </a:cubicBezTo>
                  <a:cubicBezTo>
                    <a:pt x="9" y="54"/>
                    <a:pt x="11" y="56"/>
                    <a:pt x="12" y="55"/>
                  </a:cubicBezTo>
                  <a:cubicBezTo>
                    <a:pt x="12" y="55"/>
                    <a:pt x="10" y="55"/>
                    <a:pt x="10" y="56"/>
                  </a:cubicBezTo>
                  <a:cubicBezTo>
                    <a:pt x="11" y="56"/>
                    <a:pt x="12" y="56"/>
                    <a:pt x="12" y="56"/>
                  </a:cubicBezTo>
                  <a:cubicBezTo>
                    <a:pt x="12" y="56"/>
                    <a:pt x="10" y="60"/>
                    <a:pt x="10" y="60"/>
                  </a:cubicBezTo>
                  <a:cubicBezTo>
                    <a:pt x="12" y="61"/>
                    <a:pt x="14" y="61"/>
                    <a:pt x="16" y="62"/>
                  </a:cubicBezTo>
                  <a:cubicBezTo>
                    <a:pt x="19" y="62"/>
                    <a:pt x="20" y="62"/>
                    <a:pt x="23" y="62"/>
                  </a:cubicBezTo>
                  <a:cubicBezTo>
                    <a:pt x="24" y="61"/>
                    <a:pt x="25" y="61"/>
                    <a:pt x="26" y="61"/>
                  </a:cubicBezTo>
                  <a:cubicBezTo>
                    <a:pt x="27" y="62"/>
                    <a:pt x="28" y="62"/>
                    <a:pt x="30" y="62"/>
                  </a:cubicBezTo>
                  <a:cubicBezTo>
                    <a:pt x="31" y="62"/>
                    <a:pt x="27" y="59"/>
                    <a:pt x="26" y="59"/>
                  </a:cubicBezTo>
                  <a:cubicBezTo>
                    <a:pt x="24" y="57"/>
                    <a:pt x="23" y="55"/>
                    <a:pt x="22" y="53"/>
                  </a:cubicBezTo>
                  <a:cubicBezTo>
                    <a:pt x="20" y="51"/>
                    <a:pt x="21" y="50"/>
                    <a:pt x="20" y="48"/>
                  </a:cubicBezTo>
                  <a:cubicBezTo>
                    <a:pt x="19" y="45"/>
                    <a:pt x="18" y="45"/>
                    <a:pt x="20" y="43"/>
                  </a:cubicBezTo>
                  <a:cubicBezTo>
                    <a:pt x="21" y="43"/>
                    <a:pt x="20" y="43"/>
                    <a:pt x="20" y="42"/>
                  </a:cubicBezTo>
                  <a:cubicBezTo>
                    <a:pt x="21" y="41"/>
                    <a:pt x="24" y="42"/>
                    <a:pt x="24" y="41"/>
                  </a:cubicBezTo>
                  <a:cubicBezTo>
                    <a:pt x="24" y="41"/>
                    <a:pt x="22" y="40"/>
                    <a:pt x="22" y="40"/>
                  </a:cubicBezTo>
                  <a:cubicBezTo>
                    <a:pt x="23" y="39"/>
                    <a:pt x="26" y="40"/>
                    <a:pt x="26" y="39"/>
                  </a:cubicBezTo>
                  <a:cubicBezTo>
                    <a:pt x="26" y="38"/>
                    <a:pt x="21" y="37"/>
                    <a:pt x="21" y="36"/>
                  </a:cubicBezTo>
                  <a:cubicBezTo>
                    <a:pt x="21" y="36"/>
                    <a:pt x="29" y="37"/>
                    <a:pt x="29" y="37"/>
                  </a:cubicBezTo>
                  <a:cubicBezTo>
                    <a:pt x="29" y="36"/>
                    <a:pt x="27" y="35"/>
                    <a:pt x="27" y="34"/>
                  </a:cubicBezTo>
                  <a:cubicBezTo>
                    <a:pt x="27" y="33"/>
                    <a:pt x="30" y="35"/>
                    <a:pt x="31" y="34"/>
                  </a:cubicBezTo>
                  <a:cubicBezTo>
                    <a:pt x="31" y="33"/>
                    <a:pt x="27" y="31"/>
                    <a:pt x="27" y="32"/>
                  </a:cubicBezTo>
                  <a:cubicBezTo>
                    <a:pt x="27" y="31"/>
                    <a:pt x="31" y="33"/>
                    <a:pt x="32" y="32"/>
                  </a:cubicBezTo>
                  <a:cubicBezTo>
                    <a:pt x="32" y="32"/>
                    <a:pt x="33" y="31"/>
                    <a:pt x="32" y="31"/>
                  </a:cubicBezTo>
                  <a:cubicBezTo>
                    <a:pt x="32" y="31"/>
                    <a:pt x="30" y="29"/>
                    <a:pt x="30" y="29"/>
                  </a:cubicBezTo>
                  <a:cubicBezTo>
                    <a:pt x="32" y="29"/>
                    <a:pt x="33" y="30"/>
                    <a:pt x="35" y="29"/>
                  </a:cubicBezTo>
                  <a:cubicBezTo>
                    <a:pt x="35" y="28"/>
                    <a:pt x="37" y="27"/>
                    <a:pt x="37" y="27"/>
                  </a:cubicBezTo>
                  <a:cubicBezTo>
                    <a:pt x="37" y="26"/>
                    <a:pt x="35" y="26"/>
                    <a:pt x="35" y="26"/>
                  </a:cubicBezTo>
                  <a:cubicBezTo>
                    <a:pt x="36" y="26"/>
                    <a:pt x="39" y="26"/>
                    <a:pt x="39" y="24"/>
                  </a:cubicBezTo>
                  <a:cubicBezTo>
                    <a:pt x="39" y="22"/>
                    <a:pt x="41" y="25"/>
                    <a:pt x="42" y="24"/>
                  </a:cubicBezTo>
                  <a:cubicBezTo>
                    <a:pt x="42" y="24"/>
                    <a:pt x="41" y="23"/>
                    <a:pt x="41" y="23"/>
                  </a:cubicBezTo>
                  <a:cubicBezTo>
                    <a:pt x="42" y="22"/>
                    <a:pt x="45" y="23"/>
                    <a:pt x="45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49" y="18"/>
                    <a:pt x="53" y="16"/>
                    <a:pt x="58" y="15"/>
                  </a:cubicBezTo>
                  <a:cubicBezTo>
                    <a:pt x="61" y="14"/>
                    <a:pt x="65" y="13"/>
                    <a:pt x="68" y="12"/>
                  </a:cubicBezTo>
                  <a:cubicBezTo>
                    <a:pt x="73" y="11"/>
                    <a:pt x="77" y="10"/>
                    <a:pt x="81" y="8"/>
                  </a:cubicBezTo>
                  <a:cubicBezTo>
                    <a:pt x="83" y="8"/>
                    <a:pt x="86" y="6"/>
                    <a:pt x="88" y="4"/>
                  </a:cubicBezTo>
                  <a:cubicBezTo>
                    <a:pt x="90" y="2"/>
                    <a:pt x="86" y="1"/>
                    <a:pt x="84" y="1"/>
                  </a:cubicBezTo>
                  <a:cubicBezTo>
                    <a:pt x="82" y="1"/>
                    <a:pt x="86" y="1"/>
                    <a:pt x="84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21" name="Freeform 407">
              <a:extLst>
                <a:ext uri="{FF2B5EF4-FFF2-40B4-BE49-F238E27FC236}">
                  <a16:creationId xmlns:a16="http://schemas.microsoft.com/office/drawing/2014/main" id="{558D8011-ADE3-4C61-B30F-0249FAA5E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3418" y="2071180"/>
              <a:ext cx="122326" cy="61179"/>
            </a:xfrm>
            <a:custGeom>
              <a:avLst/>
              <a:gdLst>
                <a:gd name="T0" fmla="*/ 16 w 32"/>
                <a:gd name="T1" fmla="*/ 6 h 16"/>
                <a:gd name="T2" fmla="*/ 19 w 32"/>
                <a:gd name="T3" fmla="*/ 1 h 16"/>
                <a:gd name="T4" fmla="*/ 16 w 32"/>
                <a:gd name="T5" fmla="*/ 0 h 16"/>
                <a:gd name="T6" fmla="*/ 15 w 32"/>
                <a:gd name="T7" fmla="*/ 2 h 16"/>
                <a:gd name="T8" fmla="*/ 10 w 32"/>
                <a:gd name="T9" fmla="*/ 2 h 16"/>
                <a:gd name="T10" fmla="*/ 9 w 32"/>
                <a:gd name="T11" fmla="*/ 4 h 16"/>
                <a:gd name="T12" fmla="*/ 12 w 32"/>
                <a:gd name="T13" fmla="*/ 4 h 16"/>
                <a:gd name="T14" fmla="*/ 10 w 32"/>
                <a:gd name="T15" fmla="*/ 8 h 16"/>
                <a:gd name="T16" fmla="*/ 5 w 32"/>
                <a:gd name="T17" fmla="*/ 10 h 16"/>
                <a:gd name="T18" fmla="*/ 1 w 32"/>
                <a:gd name="T19" fmla="*/ 15 h 16"/>
                <a:gd name="T20" fmla="*/ 8 w 32"/>
                <a:gd name="T21" fmla="*/ 15 h 16"/>
                <a:gd name="T22" fmla="*/ 17 w 32"/>
                <a:gd name="T23" fmla="*/ 14 h 16"/>
                <a:gd name="T24" fmla="*/ 28 w 32"/>
                <a:gd name="T25" fmla="*/ 12 h 16"/>
                <a:gd name="T26" fmla="*/ 29 w 32"/>
                <a:gd name="T27" fmla="*/ 7 h 16"/>
                <a:gd name="T28" fmla="*/ 22 w 32"/>
                <a:gd name="T29" fmla="*/ 3 h 16"/>
                <a:gd name="T30" fmla="*/ 16 w 32"/>
                <a:gd name="T31" fmla="*/ 6 h 16"/>
                <a:gd name="T32" fmla="*/ 16 w 32"/>
                <a:gd name="T3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16">
                  <a:moveTo>
                    <a:pt x="16" y="6"/>
                  </a:moveTo>
                  <a:cubicBezTo>
                    <a:pt x="16" y="6"/>
                    <a:pt x="19" y="2"/>
                    <a:pt x="19" y="1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5" y="0"/>
                    <a:pt x="15" y="2"/>
                    <a:pt x="15" y="2"/>
                  </a:cubicBezTo>
                  <a:cubicBezTo>
                    <a:pt x="13" y="2"/>
                    <a:pt x="12" y="0"/>
                    <a:pt x="10" y="2"/>
                  </a:cubicBezTo>
                  <a:cubicBezTo>
                    <a:pt x="10" y="2"/>
                    <a:pt x="8" y="3"/>
                    <a:pt x="9" y="4"/>
                  </a:cubicBezTo>
                  <a:cubicBezTo>
                    <a:pt x="10" y="4"/>
                    <a:pt x="11" y="5"/>
                    <a:pt x="12" y="4"/>
                  </a:cubicBezTo>
                  <a:cubicBezTo>
                    <a:pt x="10" y="5"/>
                    <a:pt x="5" y="6"/>
                    <a:pt x="10" y="8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4" y="11"/>
                    <a:pt x="0" y="15"/>
                    <a:pt x="1" y="15"/>
                  </a:cubicBezTo>
                  <a:cubicBezTo>
                    <a:pt x="3" y="16"/>
                    <a:pt x="6" y="16"/>
                    <a:pt x="8" y="15"/>
                  </a:cubicBezTo>
                  <a:cubicBezTo>
                    <a:pt x="11" y="13"/>
                    <a:pt x="14" y="13"/>
                    <a:pt x="17" y="14"/>
                  </a:cubicBezTo>
                  <a:cubicBezTo>
                    <a:pt x="21" y="14"/>
                    <a:pt x="24" y="13"/>
                    <a:pt x="28" y="12"/>
                  </a:cubicBezTo>
                  <a:cubicBezTo>
                    <a:pt x="30" y="11"/>
                    <a:pt x="32" y="8"/>
                    <a:pt x="29" y="7"/>
                  </a:cubicBezTo>
                  <a:cubicBezTo>
                    <a:pt x="27" y="6"/>
                    <a:pt x="24" y="2"/>
                    <a:pt x="22" y="3"/>
                  </a:cubicBezTo>
                  <a:cubicBezTo>
                    <a:pt x="20" y="3"/>
                    <a:pt x="18" y="6"/>
                    <a:pt x="16" y="6"/>
                  </a:cubicBezTo>
                  <a:cubicBezTo>
                    <a:pt x="15" y="6"/>
                    <a:pt x="17" y="6"/>
                    <a:pt x="16" y="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22" name="Freeform 408">
              <a:extLst>
                <a:ext uri="{FF2B5EF4-FFF2-40B4-BE49-F238E27FC236}">
                  <a16:creationId xmlns:a16="http://schemas.microsoft.com/office/drawing/2014/main" id="{9E3A34ED-7F0E-4812-8438-E3F67841D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516" y="2036035"/>
              <a:ext cx="114518" cy="61179"/>
            </a:xfrm>
            <a:custGeom>
              <a:avLst/>
              <a:gdLst>
                <a:gd name="T0" fmla="*/ 26 w 30"/>
                <a:gd name="T1" fmla="*/ 10 h 16"/>
                <a:gd name="T2" fmla="*/ 28 w 30"/>
                <a:gd name="T3" fmla="*/ 7 h 16"/>
                <a:gd name="T4" fmla="*/ 29 w 30"/>
                <a:gd name="T5" fmla="*/ 5 h 16"/>
                <a:gd name="T6" fmla="*/ 26 w 30"/>
                <a:gd name="T7" fmla="*/ 3 h 16"/>
                <a:gd name="T8" fmla="*/ 22 w 30"/>
                <a:gd name="T9" fmla="*/ 3 h 16"/>
                <a:gd name="T10" fmla="*/ 17 w 30"/>
                <a:gd name="T11" fmla="*/ 4 h 16"/>
                <a:gd name="T12" fmla="*/ 18 w 30"/>
                <a:gd name="T13" fmla="*/ 1 h 16"/>
                <a:gd name="T14" fmla="*/ 12 w 30"/>
                <a:gd name="T15" fmla="*/ 1 h 16"/>
                <a:gd name="T16" fmla="*/ 5 w 30"/>
                <a:gd name="T17" fmla="*/ 4 h 16"/>
                <a:gd name="T18" fmla="*/ 7 w 30"/>
                <a:gd name="T19" fmla="*/ 4 h 16"/>
                <a:gd name="T20" fmla="*/ 0 w 30"/>
                <a:gd name="T21" fmla="*/ 8 h 16"/>
                <a:gd name="T22" fmla="*/ 4 w 30"/>
                <a:gd name="T23" fmla="*/ 9 h 16"/>
                <a:gd name="T24" fmla="*/ 7 w 30"/>
                <a:gd name="T25" fmla="*/ 12 h 16"/>
                <a:gd name="T26" fmla="*/ 12 w 30"/>
                <a:gd name="T27" fmla="*/ 13 h 16"/>
                <a:gd name="T28" fmla="*/ 19 w 30"/>
                <a:gd name="T29" fmla="*/ 16 h 16"/>
                <a:gd name="T30" fmla="*/ 28 w 30"/>
                <a:gd name="T31" fmla="*/ 15 h 16"/>
                <a:gd name="T32" fmla="*/ 26 w 30"/>
                <a:gd name="T33" fmla="*/ 10 h 16"/>
                <a:gd name="T34" fmla="*/ 26 w 30"/>
                <a:gd name="T35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16">
                  <a:moveTo>
                    <a:pt x="26" y="10"/>
                  </a:moveTo>
                  <a:cubicBezTo>
                    <a:pt x="29" y="11"/>
                    <a:pt x="27" y="9"/>
                    <a:pt x="28" y="7"/>
                  </a:cubicBezTo>
                  <a:cubicBezTo>
                    <a:pt x="28" y="6"/>
                    <a:pt x="29" y="6"/>
                    <a:pt x="29" y="5"/>
                  </a:cubicBezTo>
                  <a:cubicBezTo>
                    <a:pt x="29" y="4"/>
                    <a:pt x="27" y="3"/>
                    <a:pt x="26" y="3"/>
                  </a:cubicBezTo>
                  <a:cubicBezTo>
                    <a:pt x="25" y="2"/>
                    <a:pt x="23" y="2"/>
                    <a:pt x="22" y="3"/>
                  </a:cubicBezTo>
                  <a:cubicBezTo>
                    <a:pt x="22" y="3"/>
                    <a:pt x="17" y="4"/>
                    <a:pt x="17" y="4"/>
                  </a:cubicBezTo>
                  <a:cubicBezTo>
                    <a:pt x="17" y="4"/>
                    <a:pt x="21" y="2"/>
                    <a:pt x="18" y="1"/>
                  </a:cubicBezTo>
                  <a:cubicBezTo>
                    <a:pt x="16" y="0"/>
                    <a:pt x="14" y="1"/>
                    <a:pt x="12" y="1"/>
                  </a:cubicBezTo>
                  <a:cubicBezTo>
                    <a:pt x="11" y="1"/>
                    <a:pt x="6" y="2"/>
                    <a:pt x="5" y="4"/>
                  </a:cubicBezTo>
                  <a:cubicBezTo>
                    <a:pt x="5" y="4"/>
                    <a:pt x="7" y="4"/>
                    <a:pt x="7" y="4"/>
                  </a:cubicBezTo>
                  <a:cubicBezTo>
                    <a:pt x="7" y="4"/>
                    <a:pt x="0" y="7"/>
                    <a:pt x="0" y="8"/>
                  </a:cubicBezTo>
                  <a:cubicBezTo>
                    <a:pt x="0" y="8"/>
                    <a:pt x="4" y="9"/>
                    <a:pt x="4" y="9"/>
                  </a:cubicBezTo>
                  <a:cubicBezTo>
                    <a:pt x="5" y="9"/>
                    <a:pt x="6" y="11"/>
                    <a:pt x="7" y="12"/>
                  </a:cubicBezTo>
                  <a:cubicBezTo>
                    <a:pt x="9" y="13"/>
                    <a:pt x="10" y="13"/>
                    <a:pt x="12" y="13"/>
                  </a:cubicBezTo>
                  <a:cubicBezTo>
                    <a:pt x="14" y="14"/>
                    <a:pt x="17" y="16"/>
                    <a:pt x="19" y="16"/>
                  </a:cubicBezTo>
                  <a:cubicBezTo>
                    <a:pt x="22" y="16"/>
                    <a:pt x="25" y="16"/>
                    <a:pt x="28" y="15"/>
                  </a:cubicBezTo>
                  <a:cubicBezTo>
                    <a:pt x="30" y="15"/>
                    <a:pt x="26" y="10"/>
                    <a:pt x="26" y="10"/>
                  </a:cubicBezTo>
                  <a:cubicBezTo>
                    <a:pt x="27" y="10"/>
                    <a:pt x="25" y="10"/>
                    <a:pt x="26" y="1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23" name="Freeform 409">
              <a:extLst>
                <a:ext uri="{FF2B5EF4-FFF2-40B4-BE49-F238E27FC236}">
                  <a16:creationId xmlns:a16="http://schemas.microsoft.com/office/drawing/2014/main" id="{489B1A11-67BA-45E8-A1E1-90739B57E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0681" y="2039939"/>
              <a:ext cx="57259" cy="19526"/>
            </a:xfrm>
            <a:custGeom>
              <a:avLst/>
              <a:gdLst>
                <a:gd name="T0" fmla="*/ 9 w 15"/>
                <a:gd name="T1" fmla="*/ 1 h 5"/>
                <a:gd name="T2" fmla="*/ 4 w 15"/>
                <a:gd name="T3" fmla="*/ 1 h 5"/>
                <a:gd name="T4" fmla="*/ 0 w 15"/>
                <a:gd name="T5" fmla="*/ 1 h 5"/>
                <a:gd name="T6" fmla="*/ 1 w 15"/>
                <a:gd name="T7" fmla="*/ 3 h 5"/>
                <a:gd name="T8" fmla="*/ 6 w 15"/>
                <a:gd name="T9" fmla="*/ 5 h 5"/>
                <a:gd name="T10" fmla="*/ 9 w 15"/>
                <a:gd name="T11" fmla="*/ 1 h 5"/>
                <a:gd name="T12" fmla="*/ 9 w 15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">
                  <a:moveTo>
                    <a:pt x="9" y="1"/>
                  </a:move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3" y="4"/>
                    <a:pt x="4" y="5"/>
                    <a:pt x="6" y="5"/>
                  </a:cubicBezTo>
                  <a:cubicBezTo>
                    <a:pt x="8" y="5"/>
                    <a:pt x="15" y="2"/>
                    <a:pt x="9" y="1"/>
                  </a:cubicBezTo>
                  <a:cubicBezTo>
                    <a:pt x="8" y="1"/>
                    <a:pt x="10" y="2"/>
                    <a:pt x="9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24" name="Freeform 410">
              <a:extLst>
                <a:ext uri="{FF2B5EF4-FFF2-40B4-BE49-F238E27FC236}">
                  <a16:creationId xmlns:a16="http://schemas.microsoft.com/office/drawing/2014/main" id="{901EA054-6196-45ED-87F2-0EABB0E12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1091" y="1986571"/>
              <a:ext cx="96298" cy="61179"/>
            </a:xfrm>
            <a:custGeom>
              <a:avLst/>
              <a:gdLst>
                <a:gd name="T0" fmla="*/ 7 w 25"/>
                <a:gd name="T1" fmla="*/ 15 h 16"/>
                <a:gd name="T2" fmla="*/ 3 w 25"/>
                <a:gd name="T3" fmla="*/ 13 h 16"/>
                <a:gd name="T4" fmla="*/ 4 w 25"/>
                <a:gd name="T5" fmla="*/ 12 h 16"/>
                <a:gd name="T6" fmla="*/ 0 w 25"/>
                <a:gd name="T7" fmla="*/ 12 h 16"/>
                <a:gd name="T8" fmla="*/ 3 w 25"/>
                <a:gd name="T9" fmla="*/ 11 h 16"/>
                <a:gd name="T10" fmla="*/ 2 w 25"/>
                <a:gd name="T11" fmla="*/ 10 h 16"/>
                <a:gd name="T12" fmla="*/ 6 w 25"/>
                <a:gd name="T13" fmla="*/ 6 h 16"/>
                <a:gd name="T14" fmla="*/ 5 w 25"/>
                <a:gd name="T15" fmla="*/ 6 h 16"/>
                <a:gd name="T16" fmla="*/ 11 w 25"/>
                <a:gd name="T17" fmla="*/ 3 h 16"/>
                <a:gd name="T18" fmla="*/ 18 w 25"/>
                <a:gd name="T19" fmla="*/ 0 h 16"/>
                <a:gd name="T20" fmla="*/ 20 w 25"/>
                <a:gd name="T21" fmla="*/ 4 h 16"/>
                <a:gd name="T22" fmla="*/ 25 w 25"/>
                <a:gd name="T23" fmla="*/ 7 h 16"/>
                <a:gd name="T24" fmla="*/ 21 w 25"/>
                <a:gd name="T25" fmla="*/ 9 h 16"/>
                <a:gd name="T26" fmla="*/ 23 w 25"/>
                <a:gd name="T27" fmla="*/ 12 h 16"/>
                <a:gd name="T28" fmla="*/ 19 w 25"/>
                <a:gd name="T29" fmla="*/ 13 h 16"/>
                <a:gd name="T30" fmla="*/ 7 w 25"/>
                <a:gd name="T31" fmla="*/ 15 h 16"/>
                <a:gd name="T32" fmla="*/ 7 w 25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16">
                  <a:moveTo>
                    <a:pt x="7" y="15"/>
                  </a:moveTo>
                  <a:cubicBezTo>
                    <a:pt x="6" y="14"/>
                    <a:pt x="4" y="14"/>
                    <a:pt x="3" y="13"/>
                  </a:cubicBezTo>
                  <a:cubicBezTo>
                    <a:pt x="2" y="12"/>
                    <a:pt x="4" y="12"/>
                    <a:pt x="4" y="12"/>
                  </a:cubicBezTo>
                  <a:cubicBezTo>
                    <a:pt x="4" y="12"/>
                    <a:pt x="0" y="13"/>
                    <a:pt x="0" y="12"/>
                  </a:cubicBezTo>
                  <a:cubicBezTo>
                    <a:pt x="0" y="10"/>
                    <a:pt x="3" y="11"/>
                    <a:pt x="3" y="11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7" y="7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6" y="4"/>
                    <a:pt x="9" y="4"/>
                    <a:pt x="11" y="3"/>
                  </a:cubicBezTo>
                  <a:cubicBezTo>
                    <a:pt x="13" y="2"/>
                    <a:pt x="16" y="1"/>
                    <a:pt x="18" y="0"/>
                  </a:cubicBezTo>
                  <a:cubicBezTo>
                    <a:pt x="18" y="0"/>
                    <a:pt x="19" y="3"/>
                    <a:pt x="20" y="4"/>
                  </a:cubicBezTo>
                  <a:cubicBezTo>
                    <a:pt x="20" y="4"/>
                    <a:pt x="25" y="6"/>
                    <a:pt x="25" y="7"/>
                  </a:cubicBezTo>
                  <a:cubicBezTo>
                    <a:pt x="25" y="8"/>
                    <a:pt x="20" y="7"/>
                    <a:pt x="21" y="9"/>
                  </a:cubicBezTo>
                  <a:cubicBezTo>
                    <a:pt x="21" y="9"/>
                    <a:pt x="23" y="10"/>
                    <a:pt x="23" y="12"/>
                  </a:cubicBezTo>
                  <a:cubicBezTo>
                    <a:pt x="22" y="12"/>
                    <a:pt x="20" y="12"/>
                    <a:pt x="19" y="13"/>
                  </a:cubicBezTo>
                  <a:cubicBezTo>
                    <a:pt x="16" y="14"/>
                    <a:pt x="10" y="16"/>
                    <a:pt x="7" y="15"/>
                  </a:cubicBezTo>
                  <a:cubicBezTo>
                    <a:pt x="6" y="14"/>
                    <a:pt x="9" y="16"/>
                    <a:pt x="7" y="1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25" name="Freeform 411">
              <a:extLst>
                <a:ext uri="{FF2B5EF4-FFF2-40B4-BE49-F238E27FC236}">
                  <a16:creationId xmlns:a16="http://schemas.microsoft.com/office/drawing/2014/main" id="{6395782D-ACE1-4E15-944D-6BA394EAE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6138" y="2227381"/>
              <a:ext cx="96298" cy="31240"/>
            </a:xfrm>
            <a:custGeom>
              <a:avLst/>
              <a:gdLst>
                <a:gd name="T0" fmla="*/ 5 w 25"/>
                <a:gd name="T1" fmla="*/ 3 h 8"/>
                <a:gd name="T2" fmla="*/ 3 w 25"/>
                <a:gd name="T3" fmla="*/ 1 h 8"/>
                <a:gd name="T4" fmla="*/ 1 w 25"/>
                <a:gd name="T5" fmla="*/ 2 h 8"/>
                <a:gd name="T6" fmla="*/ 2 w 25"/>
                <a:gd name="T7" fmla="*/ 4 h 8"/>
                <a:gd name="T8" fmla="*/ 5 w 25"/>
                <a:gd name="T9" fmla="*/ 6 h 8"/>
                <a:gd name="T10" fmla="*/ 16 w 25"/>
                <a:gd name="T11" fmla="*/ 8 h 8"/>
                <a:gd name="T12" fmla="*/ 24 w 25"/>
                <a:gd name="T13" fmla="*/ 5 h 8"/>
                <a:gd name="T14" fmla="*/ 23 w 25"/>
                <a:gd name="T15" fmla="*/ 6 h 8"/>
                <a:gd name="T16" fmla="*/ 20 w 25"/>
                <a:gd name="T17" fmla="*/ 4 h 8"/>
                <a:gd name="T18" fmla="*/ 15 w 25"/>
                <a:gd name="T19" fmla="*/ 4 h 8"/>
                <a:gd name="T20" fmla="*/ 10 w 25"/>
                <a:gd name="T21" fmla="*/ 2 h 8"/>
                <a:gd name="T22" fmla="*/ 5 w 2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8">
                  <a:moveTo>
                    <a:pt x="5" y="3"/>
                  </a:move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1" y="2"/>
                    <a:pt x="1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3" y="4"/>
                    <a:pt x="4" y="6"/>
                    <a:pt x="5" y="6"/>
                  </a:cubicBezTo>
                  <a:cubicBezTo>
                    <a:pt x="9" y="7"/>
                    <a:pt x="12" y="8"/>
                    <a:pt x="16" y="8"/>
                  </a:cubicBezTo>
                  <a:cubicBezTo>
                    <a:pt x="17" y="8"/>
                    <a:pt x="25" y="7"/>
                    <a:pt x="24" y="5"/>
                  </a:cubicBezTo>
                  <a:cubicBezTo>
                    <a:pt x="23" y="5"/>
                    <a:pt x="23" y="6"/>
                    <a:pt x="23" y="6"/>
                  </a:cubicBezTo>
                  <a:cubicBezTo>
                    <a:pt x="22" y="6"/>
                    <a:pt x="21" y="5"/>
                    <a:pt x="20" y="4"/>
                  </a:cubicBezTo>
                  <a:cubicBezTo>
                    <a:pt x="19" y="4"/>
                    <a:pt x="17" y="3"/>
                    <a:pt x="15" y="4"/>
                  </a:cubicBezTo>
                  <a:cubicBezTo>
                    <a:pt x="14" y="4"/>
                    <a:pt x="12" y="2"/>
                    <a:pt x="10" y="2"/>
                  </a:cubicBezTo>
                  <a:cubicBezTo>
                    <a:pt x="8" y="2"/>
                    <a:pt x="7" y="3"/>
                    <a:pt x="5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26" name="Freeform 412">
              <a:extLst>
                <a:ext uri="{FF2B5EF4-FFF2-40B4-BE49-F238E27FC236}">
                  <a16:creationId xmlns:a16="http://schemas.microsoft.com/office/drawing/2014/main" id="{B0B4951C-D67A-4D53-BDBC-D5C654A13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812" y="2288560"/>
              <a:ext cx="80683" cy="31240"/>
            </a:xfrm>
            <a:custGeom>
              <a:avLst/>
              <a:gdLst>
                <a:gd name="T0" fmla="*/ 2 w 21"/>
                <a:gd name="T1" fmla="*/ 6 h 8"/>
                <a:gd name="T2" fmla="*/ 8 w 21"/>
                <a:gd name="T3" fmla="*/ 6 h 8"/>
                <a:gd name="T4" fmla="*/ 14 w 21"/>
                <a:gd name="T5" fmla="*/ 8 h 8"/>
                <a:gd name="T6" fmla="*/ 19 w 21"/>
                <a:gd name="T7" fmla="*/ 7 h 8"/>
                <a:gd name="T8" fmla="*/ 17 w 21"/>
                <a:gd name="T9" fmla="*/ 4 h 8"/>
                <a:gd name="T10" fmla="*/ 7 w 21"/>
                <a:gd name="T11" fmla="*/ 2 h 8"/>
                <a:gd name="T12" fmla="*/ 4 w 21"/>
                <a:gd name="T13" fmla="*/ 5 h 8"/>
                <a:gd name="T14" fmla="*/ 2 w 21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8">
                  <a:moveTo>
                    <a:pt x="2" y="6"/>
                  </a:moveTo>
                  <a:cubicBezTo>
                    <a:pt x="5" y="6"/>
                    <a:pt x="6" y="6"/>
                    <a:pt x="8" y="6"/>
                  </a:cubicBezTo>
                  <a:cubicBezTo>
                    <a:pt x="10" y="7"/>
                    <a:pt x="12" y="7"/>
                    <a:pt x="14" y="8"/>
                  </a:cubicBezTo>
                  <a:cubicBezTo>
                    <a:pt x="16" y="8"/>
                    <a:pt x="18" y="8"/>
                    <a:pt x="19" y="7"/>
                  </a:cubicBezTo>
                  <a:cubicBezTo>
                    <a:pt x="21" y="6"/>
                    <a:pt x="18" y="5"/>
                    <a:pt x="17" y="4"/>
                  </a:cubicBezTo>
                  <a:cubicBezTo>
                    <a:pt x="14" y="2"/>
                    <a:pt x="11" y="0"/>
                    <a:pt x="7" y="2"/>
                  </a:cubicBezTo>
                  <a:cubicBezTo>
                    <a:pt x="5" y="3"/>
                    <a:pt x="5" y="4"/>
                    <a:pt x="4" y="5"/>
                  </a:cubicBezTo>
                  <a:cubicBezTo>
                    <a:pt x="3" y="5"/>
                    <a:pt x="0" y="6"/>
                    <a:pt x="2" y="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27" name="Freeform 413">
              <a:extLst>
                <a:ext uri="{FF2B5EF4-FFF2-40B4-BE49-F238E27FC236}">
                  <a16:creationId xmlns:a16="http://schemas.microsoft.com/office/drawing/2014/main" id="{BB1FD0EF-FC86-47BB-ADD3-B972B9CF8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7716" y="2274243"/>
              <a:ext cx="31232" cy="18224"/>
            </a:xfrm>
            <a:custGeom>
              <a:avLst/>
              <a:gdLst>
                <a:gd name="T0" fmla="*/ 3 w 8"/>
                <a:gd name="T1" fmla="*/ 5 h 5"/>
                <a:gd name="T2" fmla="*/ 4 w 8"/>
                <a:gd name="T3" fmla="*/ 1 h 5"/>
                <a:gd name="T4" fmla="*/ 3 w 8"/>
                <a:gd name="T5" fmla="*/ 5 h 5"/>
                <a:gd name="T6" fmla="*/ 3 w 8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cubicBezTo>
                    <a:pt x="0" y="5"/>
                    <a:pt x="1" y="0"/>
                    <a:pt x="4" y="1"/>
                  </a:cubicBezTo>
                  <a:cubicBezTo>
                    <a:pt x="8" y="2"/>
                    <a:pt x="6" y="4"/>
                    <a:pt x="3" y="5"/>
                  </a:cubicBezTo>
                  <a:cubicBezTo>
                    <a:pt x="1" y="5"/>
                    <a:pt x="5" y="5"/>
                    <a:pt x="3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28" name="Freeform 414">
              <a:extLst>
                <a:ext uri="{FF2B5EF4-FFF2-40B4-BE49-F238E27FC236}">
                  <a16:creationId xmlns:a16="http://schemas.microsoft.com/office/drawing/2014/main" id="{FB05DF3A-75B5-45FA-809B-CF15C1554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4429" y="2219571"/>
              <a:ext cx="11712" cy="19526"/>
            </a:xfrm>
            <a:custGeom>
              <a:avLst/>
              <a:gdLst>
                <a:gd name="T0" fmla="*/ 1 w 3"/>
                <a:gd name="T1" fmla="*/ 3 h 5"/>
                <a:gd name="T2" fmla="*/ 3 w 3"/>
                <a:gd name="T3" fmla="*/ 1 h 5"/>
                <a:gd name="T4" fmla="*/ 1 w 3"/>
                <a:gd name="T5" fmla="*/ 5 h 5"/>
                <a:gd name="T6" fmla="*/ 1 w 3"/>
                <a:gd name="T7" fmla="*/ 3 h 5"/>
                <a:gd name="T8" fmla="*/ 1 w 3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3"/>
                  </a:moveTo>
                  <a:cubicBezTo>
                    <a:pt x="0" y="2"/>
                    <a:pt x="2" y="0"/>
                    <a:pt x="3" y="1"/>
                  </a:cubicBezTo>
                  <a:cubicBezTo>
                    <a:pt x="3" y="2"/>
                    <a:pt x="2" y="5"/>
                    <a:pt x="1" y="5"/>
                  </a:cubicBezTo>
                  <a:cubicBezTo>
                    <a:pt x="1" y="5"/>
                    <a:pt x="1" y="3"/>
                    <a:pt x="1" y="3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29" name="Freeform 415">
              <a:extLst>
                <a:ext uri="{FF2B5EF4-FFF2-40B4-BE49-F238E27FC236}">
                  <a16:creationId xmlns:a16="http://schemas.microsoft.com/office/drawing/2014/main" id="{74321F6C-4A6D-4100-9AF8-73C7CEDE3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4429" y="2276845"/>
              <a:ext cx="15616" cy="19526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1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3"/>
                    <a:pt x="1" y="0"/>
                    <a:pt x="0" y="1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30" name="Freeform 416">
              <a:extLst>
                <a:ext uri="{FF2B5EF4-FFF2-40B4-BE49-F238E27FC236}">
                  <a16:creationId xmlns:a16="http://schemas.microsoft.com/office/drawing/2014/main" id="{FFC2DEFA-13C2-4A8E-AEDE-3E5D71D0F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0457" y="2205253"/>
              <a:ext cx="161366" cy="61179"/>
            </a:xfrm>
            <a:custGeom>
              <a:avLst/>
              <a:gdLst>
                <a:gd name="T0" fmla="*/ 34 w 42"/>
                <a:gd name="T1" fmla="*/ 4 h 16"/>
                <a:gd name="T2" fmla="*/ 29 w 42"/>
                <a:gd name="T3" fmla="*/ 3 h 16"/>
                <a:gd name="T4" fmla="*/ 23 w 42"/>
                <a:gd name="T5" fmla="*/ 0 h 16"/>
                <a:gd name="T6" fmla="*/ 22 w 42"/>
                <a:gd name="T7" fmla="*/ 2 h 16"/>
                <a:gd name="T8" fmla="*/ 20 w 42"/>
                <a:gd name="T9" fmla="*/ 6 h 16"/>
                <a:gd name="T10" fmla="*/ 11 w 42"/>
                <a:gd name="T11" fmla="*/ 1 h 16"/>
                <a:gd name="T12" fmla="*/ 4 w 42"/>
                <a:gd name="T13" fmla="*/ 3 h 16"/>
                <a:gd name="T14" fmla="*/ 2 w 42"/>
                <a:gd name="T15" fmla="*/ 6 h 16"/>
                <a:gd name="T16" fmla="*/ 1 w 42"/>
                <a:gd name="T17" fmla="*/ 10 h 16"/>
                <a:gd name="T18" fmla="*/ 9 w 42"/>
                <a:gd name="T19" fmla="*/ 14 h 16"/>
                <a:gd name="T20" fmla="*/ 13 w 42"/>
                <a:gd name="T21" fmla="*/ 15 h 16"/>
                <a:gd name="T22" fmla="*/ 15 w 42"/>
                <a:gd name="T23" fmla="*/ 13 h 16"/>
                <a:gd name="T24" fmla="*/ 16 w 42"/>
                <a:gd name="T25" fmla="*/ 14 h 16"/>
                <a:gd name="T26" fmla="*/ 18 w 42"/>
                <a:gd name="T27" fmla="*/ 14 h 16"/>
                <a:gd name="T28" fmla="*/ 25 w 42"/>
                <a:gd name="T29" fmla="*/ 12 h 16"/>
                <a:gd name="T30" fmla="*/ 28 w 42"/>
                <a:gd name="T31" fmla="*/ 14 h 16"/>
                <a:gd name="T32" fmla="*/ 34 w 42"/>
                <a:gd name="T33" fmla="*/ 13 h 16"/>
                <a:gd name="T34" fmla="*/ 33 w 42"/>
                <a:gd name="T35" fmla="*/ 12 h 16"/>
                <a:gd name="T36" fmla="*/ 37 w 42"/>
                <a:gd name="T37" fmla="*/ 12 h 16"/>
                <a:gd name="T38" fmla="*/ 39 w 42"/>
                <a:gd name="T39" fmla="*/ 11 h 16"/>
                <a:gd name="T40" fmla="*/ 40 w 42"/>
                <a:gd name="T41" fmla="*/ 9 h 16"/>
                <a:gd name="T42" fmla="*/ 39 w 42"/>
                <a:gd name="T43" fmla="*/ 9 h 16"/>
                <a:gd name="T44" fmla="*/ 42 w 42"/>
                <a:gd name="T45" fmla="*/ 6 h 16"/>
                <a:gd name="T46" fmla="*/ 34 w 42"/>
                <a:gd name="T47" fmla="*/ 4 h 16"/>
                <a:gd name="T48" fmla="*/ 34 w 42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6">
                  <a:moveTo>
                    <a:pt x="34" y="4"/>
                  </a:moveTo>
                  <a:cubicBezTo>
                    <a:pt x="32" y="3"/>
                    <a:pt x="31" y="4"/>
                    <a:pt x="29" y="3"/>
                  </a:cubicBezTo>
                  <a:cubicBezTo>
                    <a:pt x="29" y="3"/>
                    <a:pt x="24" y="0"/>
                    <a:pt x="23" y="0"/>
                  </a:cubicBezTo>
                  <a:cubicBezTo>
                    <a:pt x="23" y="0"/>
                    <a:pt x="24" y="1"/>
                    <a:pt x="22" y="2"/>
                  </a:cubicBezTo>
                  <a:cubicBezTo>
                    <a:pt x="20" y="2"/>
                    <a:pt x="22" y="5"/>
                    <a:pt x="20" y="6"/>
                  </a:cubicBezTo>
                  <a:cubicBezTo>
                    <a:pt x="19" y="6"/>
                    <a:pt x="12" y="1"/>
                    <a:pt x="11" y="1"/>
                  </a:cubicBezTo>
                  <a:cubicBezTo>
                    <a:pt x="9" y="0"/>
                    <a:pt x="4" y="1"/>
                    <a:pt x="4" y="3"/>
                  </a:cubicBezTo>
                  <a:cubicBezTo>
                    <a:pt x="4" y="5"/>
                    <a:pt x="0" y="4"/>
                    <a:pt x="2" y="6"/>
                  </a:cubicBezTo>
                  <a:cubicBezTo>
                    <a:pt x="3" y="7"/>
                    <a:pt x="0" y="9"/>
                    <a:pt x="1" y="10"/>
                  </a:cubicBezTo>
                  <a:cubicBezTo>
                    <a:pt x="3" y="12"/>
                    <a:pt x="6" y="13"/>
                    <a:pt x="9" y="14"/>
                  </a:cubicBezTo>
                  <a:cubicBezTo>
                    <a:pt x="10" y="15"/>
                    <a:pt x="12" y="16"/>
                    <a:pt x="13" y="15"/>
                  </a:cubicBezTo>
                  <a:cubicBezTo>
                    <a:pt x="14" y="15"/>
                    <a:pt x="14" y="12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20" y="13"/>
                    <a:pt x="22" y="13"/>
                    <a:pt x="25" y="12"/>
                  </a:cubicBezTo>
                  <a:cubicBezTo>
                    <a:pt x="27" y="12"/>
                    <a:pt x="27" y="14"/>
                    <a:pt x="28" y="14"/>
                  </a:cubicBezTo>
                  <a:cubicBezTo>
                    <a:pt x="29" y="14"/>
                    <a:pt x="34" y="13"/>
                    <a:pt x="34" y="13"/>
                  </a:cubicBezTo>
                  <a:cubicBezTo>
                    <a:pt x="34" y="13"/>
                    <a:pt x="33" y="12"/>
                    <a:pt x="33" y="12"/>
                  </a:cubicBezTo>
                  <a:cubicBezTo>
                    <a:pt x="33" y="11"/>
                    <a:pt x="36" y="12"/>
                    <a:pt x="37" y="12"/>
                  </a:cubicBezTo>
                  <a:cubicBezTo>
                    <a:pt x="37" y="12"/>
                    <a:pt x="39" y="12"/>
                    <a:pt x="39" y="11"/>
                  </a:cubicBezTo>
                  <a:cubicBezTo>
                    <a:pt x="39" y="10"/>
                    <a:pt x="40" y="9"/>
                    <a:pt x="40" y="9"/>
                  </a:cubicBezTo>
                  <a:cubicBezTo>
                    <a:pt x="40" y="9"/>
                    <a:pt x="40" y="9"/>
                    <a:pt x="39" y="9"/>
                  </a:cubicBezTo>
                  <a:cubicBezTo>
                    <a:pt x="39" y="8"/>
                    <a:pt x="42" y="7"/>
                    <a:pt x="42" y="6"/>
                  </a:cubicBezTo>
                  <a:cubicBezTo>
                    <a:pt x="41" y="5"/>
                    <a:pt x="36" y="4"/>
                    <a:pt x="34" y="4"/>
                  </a:cubicBezTo>
                  <a:cubicBezTo>
                    <a:pt x="32" y="3"/>
                    <a:pt x="36" y="4"/>
                    <a:pt x="34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31" name="Freeform 417">
              <a:extLst>
                <a:ext uri="{FF2B5EF4-FFF2-40B4-BE49-F238E27FC236}">
                  <a16:creationId xmlns:a16="http://schemas.microsoft.com/office/drawing/2014/main" id="{6959397F-30A6-47EE-B6B1-BA2ECED86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2853" y="2223477"/>
              <a:ext cx="29931" cy="31240"/>
            </a:xfrm>
            <a:custGeom>
              <a:avLst/>
              <a:gdLst>
                <a:gd name="T0" fmla="*/ 7 w 8"/>
                <a:gd name="T1" fmla="*/ 6 h 8"/>
                <a:gd name="T2" fmla="*/ 4 w 8"/>
                <a:gd name="T3" fmla="*/ 0 h 8"/>
                <a:gd name="T4" fmla="*/ 6 w 8"/>
                <a:gd name="T5" fmla="*/ 2 h 8"/>
                <a:gd name="T6" fmla="*/ 7 w 8"/>
                <a:gd name="T7" fmla="*/ 6 h 8"/>
                <a:gd name="T8" fmla="*/ 7 w 8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6" y="7"/>
                    <a:pt x="0" y="1"/>
                    <a:pt x="4" y="0"/>
                  </a:cubicBezTo>
                  <a:cubicBezTo>
                    <a:pt x="5" y="0"/>
                    <a:pt x="8" y="0"/>
                    <a:pt x="6" y="2"/>
                  </a:cubicBezTo>
                  <a:cubicBezTo>
                    <a:pt x="3" y="4"/>
                    <a:pt x="7" y="4"/>
                    <a:pt x="7" y="6"/>
                  </a:cubicBezTo>
                  <a:cubicBezTo>
                    <a:pt x="6" y="8"/>
                    <a:pt x="7" y="5"/>
                    <a:pt x="7" y="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32" name="Freeform 418">
              <a:extLst>
                <a:ext uri="{FF2B5EF4-FFF2-40B4-BE49-F238E27FC236}">
                  <a16:creationId xmlns:a16="http://schemas.microsoft.com/office/drawing/2014/main" id="{680C2F22-95C6-4BBC-AFCB-3A8D9CDCB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2567" y="2430443"/>
              <a:ext cx="41642" cy="2342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33" name="Freeform 419">
              <a:extLst>
                <a:ext uri="{FF2B5EF4-FFF2-40B4-BE49-F238E27FC236}">
                  <a16:creationId xmlns:a16="http://schemas.microsoft.com/office/drawing/2014/main" id="{8F9180DA-2A25-46B5-B144-E7CF202D0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1883" y="2766277"/>
              <a:ext cx="23423" cy="19526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34" name="Freeform 420">
              <a:extLst>
                <a:ext uri="{FF2B5EF4-FFF2-40B4-BE49-F238E27FC236}">
                  <a16:creationId xmlns:a16="http://schemas.microsoft.com/office/drawing/2014/main" id="{115A45D8-99F8-49BC-8132-CE8D05040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4360" y="2878222"/>
              <a:ext cx="19520" cy="10413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35" name="Freeform 421">
              <a:extLst>
                <a:ext uri="{FF2B5EF4-FFF2-40B4-BE49-F238E27FC236}">
                  <a16:creationId xmlns:a16="http://schemas.microsoft.com/office/drawing/2014/main" id="{BB07D2DE-F6F2-4CBE-A49A-70BAB6F2B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7914" y="2992769"/>
              <a:ext cx="19520" cy="18224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36" name="Freeform 422">
              <a:extLst>
                <a:ext uri="{FF2B5EF4-FFF2-40B4-BE49-F238E27FC236}">
                  <a16:creationId xmlns:a16="http://schemas.microsoft.com/office/drawing/2014/main" id="{9089039D-D4E4-4E3E-A7FC-369967AAA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6203" y="3022707"/>
              <a:ext cx="7808" cy="390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37" name="Freeform 423">
              <a:extLst>
                <a:ext uri="{FF2B5EF4-FFF2-40B4-BE49-F238E27FC236}">
                  <a16:creationId xmlns:a16="http://schemas.microsoft.com/office/drawing/2014/main" id="{D561D114-C433-48F3-96CA-8AB10932E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2848" y="3083886"/>
              <a:ext cx="11712" cy="3905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38" name="Freeform 424">
              <a:extLst>
                <a:ext uri="{FF2B5EF4-FFF2-40B4-BE49-F238E27FC236}">
                  <a16:creationId xmlns:a16="http://schemas.microsoft.com/office/drawing/2014/main" id="{E0D651EE-7B39-4158-BA9C-1D5D90B8E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7300" y="3103411"/>
              <a:ext cx="27328" cy="15620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39" name="Freeform 425">
              <a:extLst>
                <a:ext uri="{FF2B5EF4-FFF2-40B4-BE49-F238E27FC236}">
                  <a16:creationId xmlns:a16="http://schemas.microsoft.com/office/drawing/2014/main" id="{7432F4B3-7818-49FF-8227-B4CAACB36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7370" y="3119032"/>
              <a:ext cx="22122" cy="14319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40" name="Freeform 426">
              <a:extLst>
                <a:ext uri="{FF2B5EF4-FFF2-40B4-BE49-F238E27FC236}">
                  <a16:creationId xmlns:a16="http://schemas.microsoft.com/office/drawing/2014/main" id="{EA96D47E-5940-4E48-8861-B6C0C6D58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7850" y="3130746"/>
              <a:ext cx="19520" cy="18224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41" name="Freeform 427">
              <a:extLst>
                <a:ext uri="{FF2B5EF4-FFF2-40B4-BE49-F238E27FC236}">
                  <a16:creationId xmlns:a16="http://schemas.microsoft.com/office/drawing/2014/main" id="{2573BA79-7200-410E-8447-1A21C3DF4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3945" y="3156780"/>
              <a:ext cx="3904" cy="390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42" name="Freeform 428">
              <a:extLst>
                <a:ext uri="{FF2B5EF4-FFF2-40B4-BE49-F238E27FC236}">
                  <a16:creationId xmlns:a16="http://schemas.microsoft.com/office/drawing/2014/main" id="{4F1E0AAA-1EDF-462D-A2BB-849100DB1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25" y="3141160"/>
              <a:ext cx="19520" cy="15620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43" name="Freeform 429">
              <a:extLst>
                <a:ext uri="{FF2B5EF4-FFF2-40B4-BE49-F238E27FC236}">
                  <a16:creationId xmlns:a16="http://schemas.microsoft.com/office/drawing/2014/main" id="{CD622776-644C-4919-8C03-F79250CC5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880" y="3283043"/>
              <a:ext cx="7808" cy="1171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444" name="Group 601">
              <a:extLst>
                <a:ext uri="{FF2B5EF4-FFF2-40B4-BE49-F238E27FC236}">
                  <a16:creationId xmlns:a16="http://schemas.microsoft.com/office/drawing/2014/main" id="{10D3729E-7337-49A9-A7C5-D8AAD64D7D93}"/>
                </a:ext>
              </a:extLst>
            </p:cNvPr>
            <p:cNvGrpSpPr/>
            <p:nvPr/>
          </p:nvGrpSpPr>
          <p:grpSpPr>
            <a:xfrm>
              <a:off x="8253337" y="3119032"/>
              <a:ext cx="284992" cy="270749"/>
              <a:chOff x="5961121" y="2686387"/>
              <a:chExt cx="288233" cy="273757"/>
            </a:xfrm>
            <a:grpFill/>
          </p:grpSpPr>
          <p:sp>
            <p:nvSpPr>
              <p:cNvPr id="809" name="Freeform 430">
                <a:extLst>
                  <a:ext uri="{FF2B5EF4-FFF2-40B4-BE49-F238E27FC236}">
                    <a16:creationId xmlns:a16="http://schemas.microsoft.com/office/drawing/2014/main" id="{331F3A3B-002F-4C42-BB7A-8D22A5FD8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1828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10" name="Freeform 431">
                <a:extLst>
                  <a:ext uri="{FF2B5EF4-FFF2-40B4-BE49-F238E27FC236}">
                    <a16:creationId xmlns:a16="http://schemas.microsoft.com/office/drawing/2014/main" id="{51C35788-5AC9-4933-BB8C-6CEB6B834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l" defTabSz="182843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445" name="Freeform 432">
              <a:extLst>
                <a:ext uri="{FF2B5EF4-FFF2-40B4-BE49-F238E27FC236}">
                  <a16:creationId xmlns:a16="http://schemas.microsoft.com/office/drawing/2014/main" id="{D745A19B-7FEE-4C7C-B6F5-C4EA28A9E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4909" y="3367652"/>
              <a:ext cx="7808" cy="1041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46" name="Freeform 433">
              <a:extLst>
                <a:ext uri="{FF2B5EF4-FFF2-40B4-BE49-F238E27FC236}">
                  <a16:creationId xmlns:a16="http://schemas.microsoft.com/office/drawing/2014/main" id="{08BCCE50-4C55-431C-B553-93D591971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9362" y="3367652"/>
              <a:ext cx="49450" cy="37748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47" name="Freeform 434">
              <a:extLst>
                <a:ext uri="{FF2B5EF4-FFF2-40B4-BE49-F238E27FC236}">
                  <a16:creationId xmlns:a16="http://schemas.microsoft.com/office/drawing/2014/main" id="{1B9DEAE1-1538-41C6-B1A5-525711125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9911" y="3381971"/>
              <a:ext cx="41642" cy="61179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48" name="Freeform 435">
              <a:extLst>
                <a:ext uri="{FF2B5EF4-FFF2-40B4-BE49-F238E27FC236}">
                  <a16:creationId xmlns:a16="http://schemas.microsoft.com/office/drawing/2014/main" id="{28C04DA0-80AE-4EE5-87C9-58E7B049D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269" y="3531665"/>
              <a:ext cx="14315" cy="1171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49" name="Freeform 436">
              <a:extLst>
                <a:ext uri="{FF2B5EF4-FFF2-40B4-BE49-F238E27FC236}">
                  <a16:creationId xmlns:a16="http://schemas.microsoft.com/office/drawing/2014/main" id="{57C63443-12D8-4882-A3EC-74B5F7E21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2103" y="3493916"/>
              <a:ext cx="7808" cy="6509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0" name="Freeform 437">
              <a:extLst>
                <a:ext uri="{FF2B5EF4-FFF2-40B4-BE49-F238E27FC236}">
                  <a16:creationId xmlns:a16="http://schemas.microsoft.com/office/drawing/2014/main" id="{34E0D684-45D8-4834-BCF4-CCAB44C62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297" y="3573318"/>
              <a:ext cx="7808" cy="3905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1" name="Freeform 438">
              <a:extLst>
                <a:ext uri="{FF2B5EF4-FFF2-40B4-BE49-F238E27FC236}">
                  <a16:creationId xmlns:a16="http://schemas.microsoft.com/office/drawing/2014/main" id="{F63494CD-8305-4684-B887-40B0E1FE4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6424" y="3559000"/>
              <a:ext cx="45547" cy="63782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2" name="Freeform 439">
              <a:extLst>
                <a:ext uri="{FF2B5EF4-FFF2-40B4-BE49-F238E27FC236}">
                  <a16:creationId xmlns:a16="http://schemas.microsoft.com/office/drawing/2014/main" id="{E6AE704B-E9F6-44C9-A055-01BC5F7C0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1291" y="3665737"/>
              <a:ext cx="53355" cy="37748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3" name="Freeform 440">
              <a:extLst>
                <a:ext uri="{FF2B5EF4-FFF2-40B4-BE49-F238E27FC236}">
                  <a16:creationId xmlns:a16="http://schemas.microsoft.com/office/drawing/2014/main" id="{EA53A854-CB0F-4BE1-87AA-4BD860C81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615" y="3691771"/>
              <a:ext cx="76779" cy="108039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4" name="Freeform 441">
              <a:extLst>
                <a:ext uri="{FF2B5EF4-FFF2-40B4-BE49-F238E27FC236}">
                  <a16:creationId xmlns:a16="http://schemas.microsoft.com/office/drawing/2014/main" id="{1AC31831-795C-4C43-B457-AC80504C6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3682" y="3784190"/>
              <a:ext cx="23423" cy="29939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5" name="Freeform 442">
              <a:extLst>
                <a:ext uri="{FF2B5EF4-FFF2-40B4-BE49-F238E27FC236}">
                  <a16:creationId xmlns:a16="http://schemas.microsoft.com/office/drawing/2014/main" id="{80A926C4-169D-4E47-A1C0-168F12D88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9297" y="3810224"/>
              <a:ext cx="37739" cy="50766"/>
            </a:xfrm>
            <a:custGeom>
              <a:avLst/>
              <a:gdLst>
                <a:gd name="T0" fmla="*/ 4 w 10"/>
                <a:gd name="T1" fmla="*/ 0 h 13"/>
                <a:gd name="T2" fmla="*/ 2 w 10"/>
                <a:gd name="T3" fmla="*/ 1 h 13"/>
                <a:gd name="T4" fmla="*/ 4 w 10"/>
                <a:gd name="T5" fmla="*/ 4 h 13"/>
                <a:gd name="T6" fmla="*/ 4 w 10"/>
                <a:gd name="T7" fmla="*/ 9 h 13"/>
                <a:gd name="T8" fmla="*/ 5 w 10"/>
                <a:gd name="T9" fmla="*/ 13 h 13"/>
                <a:gd name="T10" fmla="*/ 5 w 10"/>
                <a:gd name="T11" fmla="*/ 11 h 13"/>
                <a:gd name="T12" fmla="*/ 9 w 10"/>
                <a:gd name="T13" fmla="*/ 8 h 13"/>
                <a:gd name="T14" fmla="*/ 8 w 10"/>
                <a:gd name="T15" fmla="*/ 6 h 13"/>
                <a:gd name="T16" fmla="*/ 9 w 10"/>
                <a:gd name="T17" fmla="*/ 5 h 13"/>
                <a:gd name="T18" fmla="*/ 7 w 10"/>
                <a:gd name="T19" fmla="*/ 1 h 13"/>
                <a:gd name="T20" fmla="*/ 4 w 10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4" y="0"/>
                  </a:moveTo>
                  <a:cubicBezTo>
                    <a:pt x="3" y="0"/>
                    <a:pt x="4" y="0"/>
                    <a:pt x="2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5" y="6"/>
                    <a:pt x="0" y="7"/>
                    <a:pt x="4" y="9"/>
                  </a:cubicBezTo>
                  <a:cubicBezTo>
                    <a:pt x="5" y="10"/>
                    <a:pt x="3" y="12"/>
                    <a:pt x="5" y="13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3" y="5"/>
                    <a:pt x="9" y="10"/>
                    <a:pt x="9" y="8"/>
                  </a:cubicBezTo>
                  <a:cubicBezTo>
                    <a:pt x="9" y="7"/>
                    <a:pt x="7" y="6"/>
                    <a:pt x="8" y="6"/>
                  </a:cubicBezTo>
                  <a:cubicBezTo>
                    <a:pt x="8" y="5"/>
                    <a:pt x="10" y="6"/>
                    <a:pt x="9" y="5"/>
                  </a:cubicBezTo>
                  <a:cubicBezTo>
                    <a:pt x="8" y="4"/>
                    <a:pt x="6" y="3"/>
                    <a:pt x="7" y="1"/>
                  </a:cubicBezTo>
                  <a:cubicBezTo>
                    <a:pt x="7" y="0"/>
                    <a:pt x="5" y="0"/>
                    <a:pt x="4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6" name="Freeform 443">
              <a:extLst>
                <a:ext uri="{FF2B5EF4-FFF2-40B4-BE49-F238E27FC236}">
                  <a16:creationId xmlns:a16="http://schemas.microsoft.com/office/drawing/2014/main" id="{B7E6FF83-E1F5-4D71-BF07-274793676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0326" y="3788095"/>
              <a:ext cx="23423" cy="29939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7" name="Freeform 444">
              <a:extLst>
                <a:ext uri="{FF2B5EF4-FFF2-40B4-BE49-F238E27FC236}">
                  <a16:creationId xmlns:a16="http://schemas.microsoft.com/office/drawing/2014/main" id="{0E0ED747-DFEE-40F1-89CB-2677B6EF2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7655" y="3818034"/>
              <a:ext cx="33835" cy="39050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8" name="Freeform 445">
              <a:extLst>
                <a:ext uri="{FF2B5EF4-FFF2-40B4-BE49-F238E27FC236}">
                  <a16:creationId xmlns:a16="http://schemas.microsoft.com/office/drawing/2014/main" id="{01A56947-EF87-4F02-9A5B-F204DD481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5463" y="3841463"/>
              <a:ext cx="26027" cy="41653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59" name="Freeform 446">
              <a:extLst>
                <a:ext uri="{FF2B5EF4-FFF2-40B4-BE49-F238E27FC236}">
                  <a16:creationId xmlns:a16="http://schemas.microsoft.com/office/drawing/2014/main" id="{B41D3C6A-BA62-4503-BC8D-8734F88B9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7585" y="3837559"/>
              <a:ext cx="15616" cy="29939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0" name="Freeform 447">
              <a:extLst>
                <a:ext uri="{FF2B5EF4-FFF2-40B4-BE49-F238E27FC236}">
                  <a16:creationId xmlns:a16="http://schemas.microsoft.com/office/drawing/2014/main" id="{F246F0BF-69AB-422A-B57C-BF058D3BC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5394" y="3857084"/>
              <a:ext cx="23423" cy="14319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1" name="Freeform 448">
              <a:extLst>
                <a:ext uri="{FF2B5EF4-FFF2-40B4-BE49-F238E27FC236}">
                  <a16:creationId xmlns:a16="http://schemas.microsoft.com/office/drawing/2014/main" id="{F4D2F1CE-4A35-42F1-9037-9DC17292D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5394" y="3867498"/>
              <a:ext cx="53355" cy="80705"/>
            </a:xfrm>
            <a:custGeom>
              <a:avLst/>
              <a:gdLst>
                <a:gd name="T0" fmla="*/ 10 w 14"/>
                <a:gd name="T1" fmla="*/ 0 h 21"/>
                <a:gd name="T2" fmla="*/ 9 w 14"/>
                <a:gd name="T3" fmla="*/ 2 h 21"/>
                <a:gd name="T4" fmla="*/ 7 w 14"/>
                <a:gd name="T5" fmla="*/ 4 h 21"/>
                <a:gd name="T6" fmla="*/ 3 w 14"/>
                <a:gd name="T7" fmla="*/ 6 h 21"/>
                <a:gd name="T8" fmla="*/ 2 w 14"/>
                <a:gd name="T9" fmla="*/ 11 h 21"/>
                <a:gd name="T10" fmla="*/ 2 w 14"/>
                <a:gd name="T11" fmla="*/ 14 h 21"/>
                <a:gd name="T12" fmla="*/ 3 w 14"/>
                <a:gd name="T13" fmla="*/ 18 h 21"/>
                <a:gd name="T14" fmla="*/ 8 w 14"/>
                <a:gd name="T15" fmla="*/ 19 h 21"/>
                <a:gd name="T16" fmla="*/ 8 w 14"/>
                <a:gd name="T17" fmla="*/ 16 h 21"/>
                <a:gd name="T18" fmla="*/ 10 w 14"/>
                <a:gd name="T19" fmla="*/ 12 h 21"/>
                <a:gd name="T20" fmla="*/ 12 w 14"/>
                <a:gd name="T21" fmla="*/ 17 h 21"/>
                <a:gd name="T22" fmla="*/ 13 w 14"/>
                <a:gd name="T23" fmla="*/ 14 h 21"/>
                <a:gd name="T24" fmla="*/ 13 w 14"/>
                <a:gd name="T25" fmla="*/ 10 h 21"/>
                <a:gd name="T26" fmla="*/ 10 w 14"/>
                <a:gd name="T27" fmla="*/ 0 h 21"/>
                <a:gd name="T28" fmla="*/ 10 w 14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0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3"/>
                    <a:pt x="7" y="4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1" y="9"/>
                    <a:pt x="0" y="9"/>
                    <a:pt x="2" y="11"/>
                  </a:cubicBezTo>
                  <a:cubicBezTo>
                    <a:pt x="3" y="12"/>
                    <a:pt x="2" y="13"/>
                    <a:pt x="2" y="14"/>
                  </a:cubicBezTo>
                  <a:cubicBezTo>
                    <a:pt x="1" y="16"/>
                    <a:pt x="2" y="17"/>
                    <a:pt x="3" y="18"/>
                  </a:cubicBezTo>
                  <a:cubicBezTo>
                    <a:pt x="5" y="19"/>
                    <a:pt x="7" y="19"/>
                    <a:pt x="8" y="19"/>
                  </a:cubicBezTo>
                  <a:cubicBezTo>
                    <a:pt x="11" y="21"/>
                    <a:pt x="9" y="18"/>
                    <a:pt x="8" y="16"/>
                  </a:cubicBezTo>
                  <a:cubicBezTo>
                    <a:pt x="8" y="16"/>
                    <a:pt x="8" y="12"/>
                    <a:pt x="10" y="12"/>
                  </a:cubicBezTo>
                  <a:cubicBezTo>
                    <a:pt x="11" y="12"/>
                    <a:pt x="11" y="17"/>
                    <a:pt x="12" y="17"/>
                  </a:cubicBezTo>
                  <a:cubicBezTo>
                    <a:pt x="12" y="17"/>
                    <a:pt x="13" y="14"/>
                    <a:pt x="13" y="14"/>
                  </a:cubicBezTo>
                  <a:cubicBezTo>
                    <a:pt x="14" y="12"/>
                    <a:pt x="14" y="11"/>
                    <a:pt x="13" y="10"/>
                  </a:cubicBezTo>
                  <a:cubicBezTo>
                    <a:pt x="13" y="7"/>
                    <a:pt x="13" y="1"/>
                    <a:pt x="10" y="0"/>
                  </a:cubicBezTo>
                  <a:cubicBezTo>
                    <a:pt x="9" y="0"/>
                    <a:pt x="10" y="1"/>
                    <a:pt x="10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2" name="Freeform 449">
              <a:extLst>
                <a:ext uri="{FF2B5EF4-FFF2-40B4-BE49-F238E27FC236}">
                  <a16:creationId xmlns:a16="http://schemas.microsoft.com/office/drawing/2014/main" id="{EF2C7F52-6BD6-4916-BFF5-4BFA57D47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1559" y="3883118"/>
              <a:ext cx="45547" cy="39050"/>
            </a:xfrm>
            <a:custGeom>
              <a:avLst/>
              <a:gdLst>
                <a:gd name="T0" fmla="*/ 8 w 12"/>
                <a:gd name="T1" fmla="*/ 1 h 10"/>
                <a:gd name="T2" fmla="*/ 2 w 12"/>
                <a:gd name="T3" fmla="*/ 4 h 10"/>
                <a:gd name="T4" fmla="*/ 0 w 12"/>
                <a:gd name="T5" fmla="*/ 10 h 10"/>
                <a:gd name="T6" fmla="*/ 2 w 12"/>
                <a:gd name="T7" fmla="*/ 6 h 10"/>
                <a:gd name="T8" fmla="*/ 4 w 12"/>
                <a:gd name="T9" fmla="*/ 6 h 10"/>
                <a:gd name="T10" fmla="*/ 6 w 12"/>
                <a:gd name="T11" fmla="*/ 7 h 10"/>
                <a:gd name="T12" fmla="*/ 8 w 12"/>
                <a:gd name="T13" fmla="*/ 7 h 10"/>
                <a:gd name="T14" fmla="*/ 8 w 12"/>
                <a:gd name="T15" fmla="*/ 5 h 10"/>
                <a:gd name="T16" fmla="*/ 8 w 12"/>
                <a:gd name="T17" fmla="*/ 1 h 10"/>
                <a:gd name="T18" fmla="*/ 8 w 12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8" y="1"/>
                  </a:moveTo>
                  <a:cubicBezTo>
                    <a:pt x="6" y="0"/>
                    <a:pt x="5" y="4"/>
                    <a:pt x="2" y="4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1" y="9"/>
                    <a:pt x="1" y="7"/>
                    <a:pt x="2" y="6"/>
                  </a:cubicBezTo>
                  <a:cubicBezTo>
                    <a:pt x="2" y="6"/>
                    <a:pt x="4" y="5"/>
                    <a:pt x="4" y="6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7"/>
                    <a:pt x="7" y="8"/>
                    <a:pt x="8" y="7"/>
                  </a:cubicBezTo>
                  <a:cubicBezTo>
                    <a:pt x="8" y="7"/>
                    <a:pt x="8" y="5"/>
                    <a:pt x="8" y="5"/>
                  </a:cubicBezTo>
                  <a:cubicBezTo>
                    <a:pt x="9" y="3"/>
                    <a:pt x="11" y="2"/>
                    <a:pt x="8" y="1"/>
                  </a:cubicBezTo>
                  <a:cubicBezTo>
                    <a:pt x="7" y="1"/>
                    <a:pt x="12" y="3"/>
                    <a:pt x="8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3" name="Freeform 450">
              <a:extLst>
                <a:ext uri="{FF2B5EF4-FFF2-40B4-BE49-F238E27FC236}">
                  <a16:creationId xmlns:a16="http://schemas.microsoft.com/office/drawing/2014/main" id="{BFC9244D-BE3D-4917-B368-CAEF960A9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9164" y="3845369"/>
              <a:ext cx="45547" cy="45559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4" name="Freeform 451">
              <a:extLst>
                <a:ext uri="{FF2B5EF4-FFF2-40B4-BE49-F238E27FC236}">
                  <a16:creationId xmlns:a16="http://schemas.microsoft.com/office/drawing/2014/main" id="{29E376FA-DDED-421B-B030-FC1A8C120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3202" y="3788095"/>
              <a:ext cx="7808" cy="3905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5" name="Freeform 452">
              <a:extLst>
                <a:ext uri="{FF2B5EF4-FFF2-40B4-BE49-F238E27FC236}">
                  <a16:creationId xmlns:a16="http://schemas.microsoft.com/office/drawing/2014/main" id="{2E678B7A-1325-4ED8-9AF4-44330AB12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0131" y="3944297"/>
              <a:ext cx="213420" cy="222587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6" name="Freeform 453">
              <a:extLst>
                <a:ext uri="{FF2B5EF4-FFF2-40B4-BE49-F238E27FC236}">
                  <a16:creationId xmlns:a16="http://schemas.microsoft.com/office/drawing/2014/main" id="{B01BCC13-8594-4C20-8760-148029D1D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7870" y="4025002"/>
              <a:ext cx="19520" cy="19526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7" name="Freeform 454">
              <a:extLst>
                <a:ext uri="{FF2B5EF4-FFF2-40B4-BE49-F238E27FC236}">
                  <a16:creationId xmlns:a16="http://schemas.microsoft.com/office/drawing/2014/main" id="{D17B31DE-411D-4D39-BBB7-A1B35799D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5199" y="4070561"/>
              <a:ext cx="18219" cy="19526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8" name="Freeform 455">
              <a:extLst>
                <a:ext uri="{FF2B5EF4-FFF2-40B4-BE49-F238E27FC236}">
                  <a16:creationId xmlns:a16="http://schemas.microsoft.com/office/drawing/2014/main" id="{78AFAF33-3606-48C1-975B-A5C5726DA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4032" y="4082274"/>
              <a:ext cx="27328" cy="27335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69" name="Freeform 456">
              <a:extLst>
                <a:ext uri="{FF2B5EF4-FFF2-40B4-BE49-F238E27FC236}">
                  <a16:creationId xmlns:a16="http://schemas.microsoft.com/office/drawing/2014/main" id="{AFAB4057-9C3C-46A1-9590-FD18DC3DF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6976" y="4101800"/>
              <a:ext cx="14315" cy="14319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0" name="Freeform 457">
              <a:extLst>
                <a:ext uri="{FF2B5EF4-FFF2-40B4-BE49-F238E27FC236}">
                  <a16:creationId xmlns:a16="http://schemas.microsoft.com/office/drawing/2014/main" id="{6CE3D172-286D-4858-8B99-270EC289B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935" y="4166884"/>
              <a:ext cx="175682" cy="57273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1" name="Freeform 458">
              <a:extLst>
                <a:ext uri="{FF2B5EF4-FFF2-40B4-BE49-F238E27FC236}">
                  <a16:creationId xmlns:a16="http://schemas.microsoft.com/office/drawing/2014/main" id="{9B078BFC-EFA2-4CE0-B805-760F8D2F5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8070" y="4181202"/>
              <a:ext cx="29931" cy="1171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2" name="Freeform 459">
              <a:extLst>
                <a:ext uri="{FF2B5EF4-FFF2-40B4-BE49-F238E27FC236}">
                  <a16:creationId xmlns:a16="http://schemas.microsoft.com/office/drawing/2014/main" id="{31CBDBBC-8C51-408D-8034-A5DB7073E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9712" y="4208537"/>
              <a:ext cx="23423" cy="15620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3" name="Freeform 460">
              <a:extLst>
                <a:ext uri="{FF2B5EF4-FFF2-40B4-BE49-F238E27FC236}">
                  <a16:creationId xmlns:a16="http://schemas.microsoft.com/office/drawing/2014/main" id="{1224D44E-E54C-4707-9200-0102E1A42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3137" y="4212442"/>
              <a:ext cx="18219" cy="1171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4" name="Freeform 461">
              <a:extLst>
                <a:ext uri="{FF2B5EF4-FFF2-40B4-BE49-F238E27FC236}">
                  <a16:creationId xmlns:a16="http://schemas.microsoft.com/office/drawing/2014/main" id="{7E2A7D8E-815A-4A1E-AC96-64FA0AD9B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7451" y="4212442"/>
              <a:ext cx="27328" cy="15620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5" name="Freeform 462">
              <a:extLst>
                <a:ext uri="{FF2B5EF4-FFF2-40B4-BE49-F238E27FC236}">
                  <a16:creationId xmlns:a16="http://schemas.microsoft.com/office/drawing/2014/main" id="{1CF7E01B-A179-47A1-B3C1-3A744F303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6971" y="4208537"/>
              <a:ext cx="31232" cy="19526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6" name="Freeform 463">
              <a:extLst>
                <a:ext uri="{FF2B5EF4-FFF2-40B4-BE49-F238E27FC236}">
                  <a16:creationId xmlns:a16="http://schemas.microsoft.com/office/drawing/2014/main" id="{63F0F77F-C6BD-401D-ACFD-FA25E72DC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615" y="4212442"/>
              <a:ext cx="46848" cy="15620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7" name="Freeform 464">
              <a:extLst>
                <a:ext uri="{FF2B5EF4-FFF2-40B4-BE49-F238E27FC236}">
                  <a16:creationId xmlns:a16="http://schemas.microsoft.com/office/drawing/2014/main" id="{7B579FAF-55A7-47EC-8F57-B9785589E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4300" y="4234571"/>
              <a:ext cx="41642" cy="2342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8" name="Freeform 465">
              <a:extLst>
                <a:ext uri="{FF2B5EF4-FFF2-40B4-BE49-F238E27FC236}">
                  <a16:creationId xmlns:a16="http://schemas.microsoft.com/office/drawing/2014/main" id="{257842C3-2542-45E9-985C-95759C69B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7036" y="4112214"/>
              <a:ext cx="23423" cy="15620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79" name="Freeform 466">
              <a:extLst>
                <a:ext uri="{FF2B5EF4-FFF2-40B4-BE49-F238E27FC236}">
                  <a16:creationId xmlns:a16="http://schemas.microsoft.com/office/drawing/2014/main" id="{A46EAFC8-0E7E-4A8D-BE79-65C0D6A0F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6077" y="4109611"/>
              <a:ext cx="57259" cy="18224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0" name="Freeform 467">
              <a:extLst>
                <a:ext uri="{FF2B5EF4-FFF2-40B4-BE49-F238E27FC236}">
                  <a16:creationId xmlns:a16="http://schemas.microsoft.com/office/drawing/2014/main" id="{F9DECA9D-CABB-44A0-8927-0C86F8E1B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396" y="4021095"/>
              <a:ext cx="122326" cy="137978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1" name="Freeform 468">
              <a:extLst>
                <a:ext uri="{FF2B5EF4-FFF2-40B4-BE49-F238E27FC236}">
                  <a16:creationId xmlns:a16="http://schemas.microsoft.com/office/drawing/2014/main" id="{94991010-2161-434E-9059-11EACA530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4364" y="4013285"/>
              <a:ext cx="29931" cy="57273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2" name="Freeform 469">
              <a:extLst>
                <a:ext uri="{FF2B5EF4-FFF2-40B4-BE49-F238E27FC236}">
                  <a16:creationId xmlns:a16="http://schemas.microsoft.com/office/drawing/2014/main" id="{72E6C879-5DDB-4AE2-A306-BC7A971A9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982" y="4005476"/>
              <a:ext cx="10410" cy="781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3" name="Freeform 470">
              <a:extLst>
                <a:ext uri="{FF2B5EF4-FFF2-40B4-BE49-F238E27FC236}">
                  <a16:creationId xmlns:a16="http://schemas.microsoft.com/office/drawing/2014/main" id="{E1571D5D-7B79-45CE-BA87-864291C68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1624" y="4054939"/>
              <a:ext cx="18219" cy="7810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4" name="Freeform 471">
              <a:extLst>
                <a:ext uri="{FF2B5EF4-FFF2-40B4-BE49-F238E27FC236}">
                  <a16:creationId xmlns:a16="http://schemas.microsoft.com/office/drawing/2014/main" id="{E5D05B86-27D0-4AAB-9FBC-13AB961D6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5529" y="4058844"/>
              <a:ext cx="71574" cy="42956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5" name="Freeform 472">
              <a:extLst>
                <a:ext uri="{FF2B5EF4-FFF2-40B4-BE49-F238E27FC236}">
                  <a16:creationId xmlns:a16="http://schemas.microsoft.com/office/drawing/2014/main" id="{D1FCFB6A-20E0-4CF6-877A-55FCFBD02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5178" y="4131739"/>
              <a:ext cx="79382" cy="45559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6" name="Freeform 473">
              <a:extLst>
                <a:ext uri="{FF2B5EF4-FFF2-40B4-BE49-F238E27FC236}">
                  <a16:creationId xmlns:a16="http://schemas.microsoft.com/office/drawing/2014/main" id="{14595B82-D544-406C-9CE9-3BB8CC295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697" y="4155168"/>
              <a:ext cx="33835" cy="41653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7" name="Freeform 474">
              <a:extLst>
                <a:ext uri="{FF2B5EF4-FFF2-40B4-BE49-F238E27FC236}">
                  <a16:creationId xmlns:a16="http://schemas.microsoft.com/office/drawing/2014/main" id="{44365645-D1DB-4C06-AA0D-3DD19E20B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8597" y="4231969"/>
              <a:ext cx="22122" cy="22128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8" name="Freeform 475">
              <a:extLst>
                <a:ext uri="{FF2B5EF4-FFF2-40B4-BE49-F238E27FC236}">
                  <a16:creationId xmlns:a16="http://schemas.microsoft.com/office/drawing/2014/main" id="{2BFC9569-C19A-4E33-A345-940A3C013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5174" y="4196823"/>
              <a:ext cx="35136" cy="2342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89" name="Freeform 476">
              <a:extLst>
                <a:ext uri="{FF2B5EF4-FFF2-40B4-BE49-F238E27FC236}">
                  <a16:creationId xmlns:a16="http://schemas.microsoft.com/office/drawing/2014/main" id="{1C28415E-1140-43C1-BBC6-14FDED7BF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1339" y="4181202"/>
              <a:ext cx="15616" cy="19526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0" name="Freeform 477">
              <a:extLst>
                <a:ext uri="{FF2B5EF4-FFF2-40B4-BE49-F238E27FC236}">
                  <a16:creationId xmlns:a16="http://schemas.microsoft.com/office/drawing/2014/main" id="{7A6044C1-1E0D-4F1B-9336-ACEDEA563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1883" y="4449348"/>
              <a:ext cx="61162" cy="45559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1" name="Freeform 478">
              <a:extLst>
                <a:ext uri="{FF2B5EF4-FFF2-40B4-BE49-F238E27FC236}">
                  <a16:creationId xmlns:a16="http://schemas.microsoft.com/office/drawing/2014/main" id="{9D810287-DB6A-477C-9FA6-D9263C88A3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5852" y="4739622"/>
              <a:ext cx="42944" cy="53369"/>
            </a:xfrm>
            <a:custGeom>
              <a:avLst/>
              <a:gdLst>
                <a:gd name="T0" fmla="*/ 11 w 11"/>
                <a:gd name="T1" fmla="*/ 14 h 14"/>
                <a:gd name="T2" fmla="*/ 9 w 11"/>
                <a:gd name="T3" fmla="*/ 10 h 14"/>
                <a:gd name="T4" fmla="*/ 9 w 11"/>
                <a:gd name="T5" fmla="*/ 7 h 14"/>
                <a:gd name="T6" fmla="*/ 0 w 11"/>
                <a:gd name="T7" fmla="*/ 0 h 14"/>
                <a:gd name="T8" fmla="*/ 3 w 11"/>
                <a:gd name="T9" fmla="*/ 4 h 14"/>
                <a:gd name="T10" fmla="*/ 5 w 11"/>
                <a:gd name="T11" fmla="*/ 8 h 14"/>
                <a:gd name="T12" fmla="*/ 8 w 11"/>
                <a:gd name="T13" fmla="*/ 11 h 14"/>
                <a:gd name="T14" fmla="*/ 11 w 1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0" y="12"/>
                    <a:pt x="11" y="11"/>
                    <a:pt x="9" y="10"/>
                  </a:cubicBezTo>
                  <a:cubicBezTo>
                    <a:pt x="8" y="8"/>
                    <a:pt x="9" y="8"/>
                    <a:pt x="9" y="7"/>
                  </a:cubicBezTo>
                  <a:cubicBezTo>
                    <a:pt x="8" y="5"/>
                    <a:pt x="0" y="1"/>
                    <a:pt x="0" y="0"/>
                  </a:cubicBezTo>
                  <a:cubicBezTo>
                    <a:pt x="0" y="1"/>
                    <a:pt x="3" y="3"/>
                    <a:pt x="3" y="4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6" y="9"/>
                    <a:pt x="9" y="10"/>
                    <a:pt x="8" y="11"/>
                  </a:cubicBezTo>
                  <a:cubicBezTo>
                    <a:pt x="8" y="13"/>
                    <a:pt x="9" y="13"/>
                    <a:pt x="11" y="1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2" name="Freeform 479">
              <a:extLst>
                <a:ext uri="{FF2B5EF4-FFF2-40B4-BE49-F238E27FC236}">
                  <a16:creationId xmlns:a16="http://schemas.microsoft.com/office/drawing/2014/main" id="{7BFAF466-FE08-4E0F-91BC-EC1359CC0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7564" y="4789087"/>
              <a:ext cx="98901" cy="115850"/>
            </a:xfrm>
            <a:custGeom>
              <a:avLst/>
              <a:gdLst>
                <a:gd name="T0" fmla="*/ 8 w 26"/>
                <a:gd name="T1" fmla="*/ 2 h 30"/>
                <a:gd name="T2" fmla="*/ 7 w 26"/>
                <a:gd name="T3" fmla="*/ 11 h 30"/>
                <a:gd name="T4" fmla="*/ 5 w 26"/>
                <a:gd name="T5" fmla="*/ 18 h 30"/>
                <a:gd name="T6" fmla="*/ 9 w 26"/>
                <a:gd name="T7" fmla="*/ 25 h 30"/>
                <a:gd name="T8" fmla="*/ 14 w 26"/>
                <a:gd name="T9" fmla="*/ 26 h 30"/>
                <a:gd name="T10" fmla="*/ 17 w 26"/>
                <a:gd name="T11" fmla="*/ 22 h 30"/>
                <a:gd name="T12" fmla="*/ 18 w 26"/>
                <a:gd name="T13" fmla="*/ 16 h 30"/>
                <a:gd name="T14" fmla="*/ 22 w 26"/>
                <a:gd name="T15" fmla="*/ 14 h 30"/>
                <a:gd name="T16" fmla="*/ 26 w 26"/>
                <a:gd name="T17" fmla="*/ 10 h 30"/>
                <a:gd name="T18" fmla="*/ 25 w 26"/>
                <a:gd name="T19" fmla="*/ 6 h 30"/>
                <a:gd name="T20" fmla="*/ 20 w 26"/>
                <a:gd name="T21" fmla="*/ 8 h 30"/>
                <a:gd name="T22" fmla="*/ 14 w 26"/>
                <a:gd name="T23" fmla="*/ 5 h 30"/>
                <a:gd name="T24" fmla="*/ 11 w 26"/>
                <a:gd name="T25" fmla="*/ 0 h 30"/>
                <a:gd name="T26" fmla="*/ 11 w 26"/>
                <a:gd name="T27" fmla="*/ 3 h 30"/>
                <a:gd name="T28" fmla="*/ 8 w 26"/>
                <a:gd name="T29" fmla="*/ 2 h 30"/>
                <a:gd name="T30" fmla="*/ 8 w 26"/>
                <a:gd name="T31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0">
                  <a:moveTo>
                    <a:pt x="8" y="2"/>
                  </a:moveTo>
                  <a:cubicBezTo>
                    <a:pt x="7" y="2"/>
                    <a:pt x="7" y="9"/>
                    <a:pt x="7" y="11"/>
                  </a:cubicBezTo>
                  <a:cubicBezTo>
                    <a:pt x="6" y="13"/>
                    <a:pt x="0" y="16"/>
                    <a:pt x="5" y="18"/>
                  </a:cubicBezTo>
                  <a:cubicBezTo>
                    <a:pt x="8" y="19"/>
                    <a:pt x="11" y="21"/>
                    <a:pt x="9" y="25"/>
                  </a:cubicBezTo>
                  <a:cubicBezTo>
                    <a:pt x="6" y="30"/>
                    <a:pt x="11" y="29"/>
                    <a:pt x="14" y="26"/>
                  </a:cubicBezTo>
                  <a:cubicBezTo>
                    <a:pt x="15" y="25"/>
                    <a:pt x="16" y="23"/>
                    <a:pt x="17" y="22"/>
                  </a:cubicBezTo>
                  <a:cubicBezTo>
                    <a:pt x="19" y="19"/>
                    <a:pt x="18" y="19"/>
                    <a:pt x="18" y="16"/>
                  </a:cubicBezTo>
                  <a:cubicBezTo>
                    <a:pt x="19" y="14"/>
                    <a:pt x="21" y="14"/>
                    <a:pt x="22" y="14"/>
                  </a:cubicBezTo>
                  <a:cubicBezTo>
                    <a:pt x="23" y="15"/>
                    <a:pt x="25" y="11"/>
                    <a:pt x="26" y="10"/>
                  </a:cubicBezTo>
                  <a:cubicBezTo>
                    <a:pt x="26" y="9"/>
                    <a:pt x="26" y="6"/>
                    <a:pt x="25" y="6"/>
                  </a:cubicBezTo>
                  <a:cubicBezTo>
                    <a:pt x="23" y="6"/>
                    <a:pt x="21" y="8"/>
                    <a:pt x="20" y="8"/>
                  </a:cubicBezTo>
                  <a:cubicBezTo>
                    <a:pt x="18" y="8"/>
                    <a:pt x="15" y="7"/>
                    <a:pt x="14" y="5"/>
                  </a:cubicBezTo>
                  <a:cubicBezTo>
                    <a:pt x="13" y="4"/>
                    <a:pt x="13" y="0"/>
                    <a:pt x="11" y="0"/>
                  </a:cubicBezTo>
                  <a:cubicBezTo>
                    <a:pt x="11" y="0"/>
                    <a:pt x="11" y="3"/>
                    <a:pt x="11" y="3"/>
                  </a:cubicBezTo>
                  <a:cubicBezTo>
                    <a:pt x="10" y="3"/>
                    <a:pt x="9" y="1"/>
                    <a:pt x="8" y="2"/>
                  </a:cubicBezTo>
                  <a:cubicBezTo>
                    <a:pt x="7" y="2"/>
                    <a:pt x="9" y="1"/>
                    <a:pt x="8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3" name="Freeform 480">
              <a:extLst>
                <a:ext uri="{FF2B5EF4-FFF2-40B4-BE49-F238E27FC236}">
                  <a16:creationId xmlns:a16="http://schemas.microsoft.com/office/drawing/2014/main" id="{AE1F639C-DBB4-4B1A-9AD4-5640C7431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7431" y="4873696"/>
              <a:ext cx="149654" cy="145788"/>
            </a:xfrm>
            <a:custGeom>
              <a:avLst/>
              <a:gdLst>
                <a:gd name="T0" fmla="*/ 33 w 39"/>
                <a:gd name="T1" fmla="*/ 4 h 38"/>
                <a:gd name="T2" fmla="*/ 30 w 39"/>
                <a:gd name="T3" fmla="*/ 1 h 38"/>
                <a:gd name="T4" fmla="*/ 26 w 39"/>
                <a:gd name="T5" fmla="*/ 8 h 38"/>
                <a:gd name="T6" fmla="*/ 22 w 39"/>
                <a:gd name="T7" fmla="*/ 13 h 38"/>
                <a:gd name="T8" fmla="*/ 15 w 39"/>
                <a:gd name="T9" fmla="*/ 18 h 38"/>
                <a:gd name="T10" fmla="*/ 9 w 39"/>
                <a:gd name="T11" fmla="*/ 22 h 38"/>
                <a:gd name="T12" fmla="*/ 4 w 39"/>
                <a:gd name="T13" fmla="*/ 27 h 38"/>
                <a:gd name="T14" fmla="*/ 2 w 39"/>
                <a:gd name="T15" fmla="*/ 33 h 38"/>
                <a:gd name="T16" fmla="*/ 1 w 39"/>
                <a:gd name="T17" fmla="*/ 34 h 38"/>
                <a:gd name="T18" fmla="*/ 3 w 39"/>
                <a:gd name="T19" fmla="*/ 35 h 38"/>
                <a:gd name="T20" fmla="*/ 10 w 39"/>
                <a:gd name="T21" fmla="*/ 37 h 38"/>
                <a:gd name="T22" fmla="*/ 19 w 39"/>
                <a:gd name="T23" fmla="*/ 34 h 38"/>
                <a:gd name="T24" fmla="*/ 22 w 39"/>
                <a:gd name="T25" fmla="*/ 27 h 38"/>
                <a:gd name="T26" fmla="*/ 27 w 39"/>
                <a:gd name="T27" fmla="*/ 22 h 38"/>
                <a:gd name="T28" fmla="*/ 29 w 39"/>
                <a:gd name="T29" fmla="*/ 21 h 38"/>
                <a:gd name="T30" fmla="*/ 33 w 39"/>
                <a:gd name="T31" fmla="*/ 21 h 38"/>
                <a:gd name="T32" fmla="*/ 32 w 39"/>
                <a:gd name="T33" fmla="*/ 19 h 38"/>
                <a:gd name="T34" fmla="*/ 32 w 39"/>
                <a:gd name="T35" fmla="*/ 17 h 38"/>
                <a:gd name="T36" fmla="*/ 38 w 39"/>
                <a:gd name="T37" fmla="*/ 9 h 38"/>
                <a:gd name="T38" fmla="*/ 38 w 39"/>
                <a:gd name="T39" fmla="*/ 6 h 38"/>
                <a:gd name="T40" fmla="*/ 38 w 39"/>
                <a:gd name="T41" fmla="*/ 4 h 38"/>
                <a:gd name="T42" fmla="*/ 37 w 39"/>
                <a:gd name="T43" fmla="*/ 4 h 38"/>
                <a:gd name="T44" fmla="*/ 37 w 39"/>
                <a:gd name="T45" fmla="*/ 2 h 38"/>
                <a:gd name="T46" fmla="*/ 33 w 39"/>
                <a:gd name="T4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38">
                  <a:moveTo>
                    <a:pt x="33" y="4"/>
                  </a:moveTo>
                  <a:cubicBezTo>
                    <a:pt x="33" y="4"/>
                    <a:pt x="32" y="0"/>
                    <a:pt x="30" y="1"/>
                  </a:cubicBezTo>
                  <a:cubicBezTo>
                    <a:pt x="27" y="3"/>
                    <a:pt x="28" y="5"/>
                    <a:pt x="26" y="8"/>
                  </a:cubicBezTo>
                  <a:cubicBezTo>
                    <a:pt x="25" y="9"/>
                    <a:pt x="24" y="12"/>
                    <a:pt x="22" y="13"/>
                  </a:cubicBezTo>
                  <a:cubicBezTo>
                    <a:pt x="20" y="16"/>
                    <a:pt x="18" y="17"/>
                    <a:pt x="15" y="18"/>
                  </a:cubicBezTo>
                  <a:cubicBezTo>
                    <a:pt x="13" y="19"/>
                    <a:pt x="12" y="21"/>
                    <a:pt x="9" y="22"/>
                  </a:cubicBezTo>
                  <a:cubicBezTo>
                    <a:pt x="7" y="23"/>
                    <a:pt x="7" y="27"/>
                    <a:pt x="4" y="27"/>
                  </a:cubicBezTo>
                  <a:cubicBezTo>
                    <a:pt x="0" y="28"/>
                    <a:pt x="4" y="31"/>
                    <a:pt x="2" y="33"/>
                  </a:cubicBezTo>
                  <a:cubicBezTo>
                    <a:pt x="1" y="33"/>
                    <a:pt x="0" y="33"/>
                    <a:pt x="1" y="34"/>
                  </a:cubicBezTo>
                  <a:cubicBezTo>
                    <a:pt x="1" y="35"/>
                    <a:pt x="1" y="35"/>
                    <a:pt x="3" y="35"/>
                  </a:cubicBezTo>
                  <a:cubicBezTo>
                    <a:pt x="5" y="35"/>
                    <a:pt x="8" y="37"/>
                    <a:pt x="10" y="37"/>
                  </a:cubicBezTo>
                  <a:cubicBezTo>
                    <a:pt x="14" y="38"/>
                    <a:pt x="16" y="36"/>
                    <a:pt x="19" y="34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3" y="24"/>
                    <a:pt x="24" y="24"/>
                    <a:pt x="27" y="22"/>
                  </a:cubicBezTo>
                  <a:cubicBezTo>
                    <a:pt x="28" y="22"/>
                    <a:pt x="28" y="21"/>
                    <a:pt x="29" y="21"/>
                  </a:cubicBezTo>
                  <a:cubicBezTo>
                    <a:pt x="30" y="21"/>
                    <a:pt x="31" y="21"/>
                    <a:pt x="33" y="21"/>
                  </a:cubicBezTo>
                  <a:cubicBezTo>
                    <a:pt x="34" y="20"/>
                    <a:pt x="33" y="19"/>
                    <a:pt x="32" y="19"/>
                  </a:cubicBezTo>
                  <a:cubicBezTo>
                    <a:pt x="31" y="18"/>
                    <a:pt x="31" y="18"/>
                    <a:pt x="32" y="17"/>
                  </a:cubicBezTo>
                  <a:cubicBezTo>
                    <a:pt x="34" y="14"/>
                    <a:pt x="36" y="12"/>
                    <a:pt x="38" y="9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9" y="3"/>
                    <a:pt x="37" y="4"/>
                    <a:pt x="37" y="4"/>
                  </a:cubicBezTo>
                  <a:cubicBezTo>
                    <a:pt x="37" y="3"/>
                    <a:pt x="37" y="3"/>
                    <a:pt x="37" y="2"/>
                  </a:cubicBezTo>
                  <a:cubicBezTo>
                    <a:pt x="36" y="3"/>
                    <a:pt x="35" y="5"/>
                    <a:pt x="33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4" name="Freeform 481">
              <a:extLst>
                <a:ext uri="{FF2B5EF4-FFF2-40B4-BE49-F238E27FC236}">
                  <a16:creationId xmlns:a16="http://schemas.microsoft.com/office/drawing/2014/main" id="{EFA61532-65D2-4990-BAC2-350C82A3F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0854" y="5019484"/>
              <a:ext cx="7808" cy="7810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1"/>
                    <a:pt x="1" y="1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5" name="Freeform 482">
              <a:extLst>
                <a:ext uri="{FF2B5EF4-FFF2-40B4-BE49-F238E27FC236}">
                  <a16:creationId xmlns:a16="http://schemas.microsoft.com/office/drawing/2014/main" id="{9374606D-6747-4CA9-BD27-B856B7D8D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303" y="4877601"/>
              <a:ext cx="72876" cy="68989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6" name="Freeform 483">
              <a:extLst>
                <a:ext uri="{FF2B5EF4-FFF2-40B4-BE49-F238E27FC236}">
                  <a16:creationId xmlns:a16="http://schemas.microsoft.com/office/drawing/2014/main" id="{BBB5562F-A93B-4C75-995A-84EEA8EB6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9562" y="4858076"/>
              <a:ext cx="11712" cy="19526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7" name="Freeform 484">
              <a:extLst>
                <a:ext uri="{FF2B5EF4-FFF2-40B4-BE49-F238E27FC236}">
                  <a16:creationId xmlns:a16="http://schemas.microsoft.com/office/drawing/2014/main" id="{896CFD4F-D927-41ED-AF21-28E42A8D6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2783" y="4858076"/>
              <a:ext cx="7808" cy="7810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8" name="Freeform 485">
              <a:extLst>
                <a:ext uri="{FF2B5EF4-FFF2-40B4-BE49-F238E27FC236}">
                  <a16:creationId xmlns:a16="http://schemas.microsoft.com/office/drawing/2014/main" id="{4405E28B-0D8E-4318-8F33-EACECFEBA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357" y="3867498"/>
              <a:ext cx="41642" cy="68989"/>
            </a:xfrm>
            <a:custGeom>
              <a:avLst/>
              <a:gdLst>
                <a:gd name="T0" fmla="*/ 2 w 11"/>
                <a:gd name="T1" fmla="*/ 0 h 18"/>
                <a:gd name="T2" fmla="*/ 1 w 11"/>
                <a:gd name="T3" fmla="*/ 0 h 18"/>
                <a:gd name="T4" fmla="*/ 1 w 11"/>
                <a:gd name="T5" fmla="*/ 3 h 18"/>
                <a:gd name="T6" fmla="*/ 0 w 11"/>
                <a:gd name="T7" fmla="*/ 8 h 18"/>
                <a:gd name="T8" fmla="*/ 4 w 11"/>
                <a:gd name="T9" fmla="*/ 18 h 18"/>
                <a:gd name="T10" fmla="*/ 9 w 11"/>
                <a:gd name="T11" fmla="*/ 15 h 18"/>
                <a:gd name="T12" fmla="*/ 9 w 11"/>
                <a:gd name="T13" fmla="*/ 8 h 18"/>
                <a:gd name="T14" fmla="*/ 2 w 11"/>
                <a:gd name="T15" fmla="*/ 0 h 18"/>
                <a:gd name="T16" fmla="*/ 2 w 11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3"/>
                    <a:pt x="1" y="3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1"/>
                    <a:pt x="0" y="18"/>
                    <a:pt x="4" y="18"/>
                  </a:cubicBezTo>
                  <a:cubicBezTo>
                    <a:pt x="6" y="18"/>
                    <a:pt x="9" y="17"/>
                    <a:pt x="9" y="15"/>
                  </a:cubicBezTo>
                  <a:cubicBezTo>
                    <a:pt x="11" y="13"/>
                    <a:pt x="9" y="10"/>
                    <a:pt x="9" y="8"/>
                  </a:cubicBezTo>
                  <a:cubicBezTo>
                    <a:pt x="7" y="6"/>
                    <a:pt x="5" y="0"/>
                    <a:pt x="2" y="0"/>
                  </a:cubicBezTo>
                  <a:cubicBezTo>
                    <a:pt x="1" y="0"/>
                    <a:pt x="3" y="0"/>
                    <a:pt x="2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499" name="Freeform 486">
              <a:extLst>
                <a:ext uri="{FF2B5EF4-FFF2-40B4-BE49-F238E27FC236}">
                  <a16:creationId xmlns:a16="http://schemas.microsoft.com/office/drawing/2014/main" id="{70D3B566-11A7-4884-B5C4-346CA3EB3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0634" y="4281432"/>
              <a:ext cx="137942" cy="266843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0" name="Freeform 487">
              <a:extLst>
                <a:ext uri="{FF2B5EF4-FFF2-40B4-BE49-F238E27FC236}">
                  <a16:creationId xmlns:a16="http://schemas.microsoft.com/office/drawing/2014/main" id="{4704E3E0-DA2C-49E5-A78E-A01371E04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6448" y="2410918"/>
              <a:ext cx="41642" cy="31240"/>
            </a:xfrm>
            <a:custGeom>
              <a:avLst/>
              <a:gdLst>
                <a:gd name="T0" fmla="*/ 9 w 11"/>
                <a:gd name="T1" fmla="*/ 7 h 8"/>
                <a:gd name="T2" fmla="*/ 8 w 11"/>
                <a:gd name="T3" fmla="*/ 4 h 8"/>
                <a:gd name="T4" fmla="*/ 3 w 11"/>
                <a:gd name="T5" fmla="*/ 0 h 8"/>
                <a:gd name="T6" fmla="*/ 1 w 11"/>
                <a:gd name="T7" fmla="*/ 2 h 8"/>
                <a:gd name="T8" fmla="*/ 3 w 11"/>
                <a:gd name="T9" fmla="*/ 5 h 8"/>
                <a:gd name="T10" fmla="*/ 9 w 11"/>
                <a:gd name="T11" fmla="*/ 7 h 8"/>
                <a:gd name="T12" fmla="*/ 9 w 11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8">
                  <a:moveTo>
                    <a:pt x="9" y="7"/>
                  </a:moveTo>
                  <a:cubicBezTo>
                    <a:pt x="11" y="8"/>
                    <a:pt x="9" y="5"/>
                    <a:pt x="8" y="4"/>
                  </a:cubicBezTo>
                  <a:cubicBezTo>
                    <a:pt x="7" y="3"/>
                    <a:pt x="4" y="1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6"/>
                    <a:pt x="7" y="7"/>
                    <a:pt x="9" y="7"/>
                  </a:cubicBezTo>
                  <a:cubicBezTo>
                    <a:pt x="10" y="7"/>
                    <a:pt x="7" y="7"/>
                    <a:pt x="9" y="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1" name="Freeform 488">
              <a:extLst>
                <a:ext uri="{FF2B5EF4-FFF2-40B4-BE49-F238E27FC236}">
                  <a16:creationId xmlns:a16="http://schemas.microsoft.com/office/drawing/2014/main" id="{61F39894-14D4-4E8D-A002-68224984F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7343" y="2434348"/>
              <a:ext cx="41642" cy="37748"/>
            </a:xfrm>
            <a:custGeom>
              <a:avLst/>
              <a:gdLst>
                <a:gd name="T0" fmla="*/ 10 w 11"/>
                <a:gd name="T1" fmla="*/ 6 h 10"/>
                <a:gd name="T2" fmla="*/ 6 w 11"/>
                <a:gd name="T3" fmla="*/ 10 h 10"/>
                <a:gd name="T4" fmla="*/ 0 w 11"/>
                <a:gd name="T5" fmla="*/ 6 h 10"/>
                <a:gd name="T6" fmla="*/ 10 w 11"/>
                <a:gd name="T7" fmla="*/ 6 h 10"/>
                <a:gd name="T8" fmla="*/ 10 w 11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0" y="6"/>
                  </a:moveTo>
                  <a:cubicBezTo>
                    <a:pt x="10" y="8"/>
                    <a:pt x="7" y="9"/>
                    <a:pt x="6" y="10"/>
                  </a:cubicBezTo>
                  <a:cubicBezTo>
                    <a:pt x="4" y="10"/>
                    <a:pt x="0" y="9"/>
                    <a:pt x="0" y="6"/>
                  </a:cubicBezTo>
                  <a:cubicBezTo>
                    <a:pt x="1" y="0"/>
                    <a:pt x="11" y="6"/>
                    <a:pt x="10" y="6"/>
                  </a:cubicBezTo>
                  <a:cubicBezTo>
                    <a:pt x="10" y="7"/>
                    <a:pt x="11" y="5"/>
                    <a:pt x="10" y="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2" name="Freeform 489">
              <a:extLst>
                <a:ext uri="{FF2B5EF4-FFF2-40B4-BE49-F238E27FC236}">
                  <a16:creationId xmlns:a16="http://schemas.microsoft.com/office/drawing/2014/main" id="{E598F98A-1B45-409E-8A17-91A4A1DC9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3772" y="2304180"/>
              <a:ext cx="33835" cy="19526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3" name="Freeform 490">
              <a:extLst>
                <a:ext uri="{FF2B5EF4-FFF2-40B4-BE49-F238E27FC236}">
                  <a16:creationId xmlns:a16="http://schemas.microsoft.com/office/drawing/2014/main" id="{45F46A31-30FF-4E52-94CE-778A6355C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6357" y="2266432"/>
              <a:ext cx="37739" cy="18224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4" name="Freeform 491">
              <a:extLst>
                <a:ext uri="{FF2B5EF4-FFF2-40B4-BE49-F238E27FC236}">
                  <a16:creationId xmlns:a16="http://schemas.microsoft.com/office/drawing/2014/main" id="{5B921580-EEC9-4D9D-B570-2419038AE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1161" y="1990476"/>
              <a:ext cx="23423" cy="7810"/>
            </a:xfrm>
            <a:custGeom>
              <a:avLst/>
              <a:gdLst>
                <a:gd name="T0" fmla="*/ 6 w 6"/>
                <a:gd name="T1" fmla="*/ 1 h 2"/>
                <a:gd name="T2" fmla="*/ 0 w 6"/>
                <a:gd name="T3" fmla="*/ 1 h 2"/>
                <a:gd name="T4" fmla="*/ 6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6" y="1"/>
                  </a:moveTo>
                  <a:cubicBezTo>
                    <a:pt x="6" y="2"/>
                    <a:pt x="0" y="2"/>
                    <a:pt x="0" y="1"/>
                  </a:cubicBezTo>
                  <a:cubicBezTo>
                    <a:pt x="0" y="0"/>
                    <a:pt x="6" y="0"/>
                    <a:pt x="6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5" name="Freeform 492">
              <a:extLst>
                <a:ext uri="{FF2B5EF4-FFF2-40B4-BE49-F238E27FC236}">
                  <a16:creationId xmlns:a16="http://schemas.microsoft.com/office/drawing/2014/main" id="{2C2EEAC6-7801-4234-8F42-837F086DB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742" y="2319801"/>
              <a:ext cx="22122" cy="15620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6" name="Freeform 493">
              <a:extLst>
                <a:ext uri="{FF2B5EF4-FFF2-40B4-BE49-F238E27FC236}">
                  <a16:creationId xmlns:a16="http://schemas.microsoft.com/office/drawing/2014/main" id="{B81AB936-2B44-4CCF-8568-806C03293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373" y="3172401"/>
              <a:ext cx="22122" cy="41653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7" name="Freeform 494">
              <a:extLst>
                <a:ext uri="{FF2B5EF4-FFF2-40B4-BE49-F238E27FC236}">
                  <a16:creationId xmlns:a16="http://schemas.microsoft.com/office/drawing/2014/main" id="{74C2B921-355B-4363-B56A-FFF67EC32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2564" y="3210150"/>
              <a:ext cx="33835" cy="57273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8" name="Freeform 495">
              <a:extLst>
                <a:ext uri="{FF2B5EF4-FFF2-40B4-BE49-F238E27FC236}">
                  <a16:creationId xmlns:a16="http://schemas.microsoft.com/office/drawing/2014/main" id="{F70E4133-E6E7-4C1E-AFE7-43ADB264B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948" y="3279139"/>
              <a:ext cx="61162" cy="37748"/>
            </a:xfrm>
            <a:custGeom>
              <a:avLst/>
              <a:gdLst>
                <a:gd name="T0" fmla="*/ 5 w 16"/>
                <a:gd name="T1" fmla="*/ 1 h 10"/>
                <a:gd name="T2" fmla="*/ 0 w 16"/>
                <a:gd name="T3" fmla="*/ 2 h 10"/>
                <a:gd name="T4" fmla="*/ 3 w 16"/>
                <a:gd name="T5" fmla="*/ 5 h 10"/>
                <a:gd name="T6" fmla="*/ 8 w 16"/>
                <a:gd name="T7" fmla="*/ 7 h 10"/>
                <a:gd name="T8" fmla="*/ 14 w 16"/>
                <a:gd name="T9" fmla="*/ 8 h 10"/>
                <a:gd name="T10" fmla="*/ 13 w 16"/>
                <a:gd name="T11" fmla="*/ 4 h 10"/>
                <a:gd name="T12" fmla="*/ 15 w 16"/>
                <a:gd name="T13" fmla="*/ 1 h 10"/>
                <a:gd name="T14" fmla="*/ 11 w 16"/>
                <a:gd name="T15" fmla="*/ 1 h 10"/>
                <a:gd name="T16" fmla="*/ 5 w 16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0">
                  <a:moveTo>
                    <a:pt x="5" y="1"/>
                  </a:moveTo>
                  <a:cubicBezTo>
                    <a:pt x="4" y="1"/>
                    <a:pt x="1" y="1"/>
                    <a:pt x="0" y="2"/>
                  </a:cubicBezTo>
                  <a:cubicBezTo>
                    <a:pt x="0" y="3"/>
                    <a:pt x="2" y="4"/>
                    <a:pt x="3" y="5"/>
                  </a:cubicBezTo>
                  <a:cubicBezTo>
                    <a:pt x="5" y="5"/>
                    <a:pt x="7" y="6"/>
                    <a:pt x="8" y="7"/>
                  </a:cubicBezTo>
                  <a:cubicBezTo>
                    <a:pt x="10" y="8"/>
                    <a:pt x="12" y="10"/>
                    <a:pt x="14" y="8"/>
                  </a:cubicBezTo>
                  <a:cubicBezTo>
                    <a:pt x="16" y="7"/>
                    <a:pt x="12" y="6"/>
                    <a:pt x="13" y="4"/>
                  </a:cubicBezTo>
                  <a:cubicBezTo>
                    <a:pt x="13" y="4"/>
                    <a:pt x="16" y="2"/>
                    <a:pt x="15" y="1"/>
                  </a:cubicBezTo>
                  <a:cubicBezTo>
                    <a:pt x="15" y="0"/>
                    <a:pt x="11" y="1"/>
                    <a:pt x="11" y="1"/>
                  </a:cubicBezTo>
                  <a:cubicBezTo>
                    <a:pt x="9" y="2"/>
                    <a:pt x="7" y="1"/>
                    <a:pt x="5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09" name="Freeform 496">
              <a:extLst>
                <a:ext uri="{FF2B5EF4-FFF2-40B4-BE49-F238E27FC236}">
                  <a16:creationId xmlns:a16="http://schemas.microsoft.com/office/drawing/2014/main" id="{1C072209-544F-427E-967A-3A28C5962A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5020" y="3332507"/>
              <a:ext cx="49450" cy="27335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0" name="Freeform 497">
              <a:extLst>
                <a:ext uri="{FF2B5EF4-FFF2-40B4-BE49-F238E27FC236}">
                  <a16:creationId xmlns:a16="http://schemas.microsoft.com/office/drawing/2014/main" id="{A27AF3A8-1A38-45FE-B9F2-589318847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052" y="3336412"/>
              <a:ext cx="57259" cy="15620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1" name="Freeform 498">
              <a:extLst>
                <a:ext uri="{FF2B5EF4-FFF2-40B4-BE49-F238E27FC236}">
                  <a16:creationId xmlns:a16="http://schemas.microsoft.com/office/drawing/2014/main" id="{CF7EFE31-61CB-40E4-AA10-BEE4CA969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3724" y="2774087"/>
              <a:ext cx="27328" cy="27335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2" name="Freeform 499">
              <a:extLst>
                <a:ext uri="{FF2B5EF4-FFF2-40B4-BE49-F238E27FC236}">
                  <a16:creationId xmlns:a16="http://schemas.microsoft.com/office/drawing/2014/main" id="{3A5AE104-9839-4FA4-8E39-D10E7ABF5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7628" y="2763674"/>
              <a:ext cx="19520" cy="10413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3" name="Freeform 500">
              <a:extLst>
                <a:ext uri="{FF2B5EF4-FFF2-40B4-BE49-F238E27FC236}">
                  <a16:creationId xmlns:a16="http://schemas.microsoft.com/office/drawing/2014/main" id="{B8F399D7-BA7B-46C6-95F6-D8947EC3A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246" y="2789706"/>
              <a:ext cx="22122" cy="37748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4" name="Freeform 501">
              <a:extLst>
                <a:ext uri="{FF2B5EF4-FFF2-40B4-BE49-F238E27FC236}">
                  <a16:creationId xmlns:a16="http://schemas.microsoft.com/office/drawing/2014/main" id="{B1D6E6C0-0245-48D2-B85E-8BEA5A798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2082" y="2724623"/>
              <a:ext cx="15616" cy="15620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5" name="Freeform 502">
              <a:extLst>
                <a:ext uri="{FF2B5EF4-FFF2-40B4-BE49-F238E27FC236}">
                  <a16:creationId xmlns:a16="http://schemas.microsoft.com/office/drawing/2014/main" id="{9F448EA8-C45E-4F4C-B0CF-E0EA0CEAE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824" y="2843075"/>
              <a:ext cx="22122" cy="3514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6" name="Freeform 503">
              <a:extLst>
                <a:ext uri="{FF2B5EF4-FFF2-40B4-BE49-F238E27FC236}">
                  <a16:creationId xmlns:a16="http://schemas.microsoft.com/office/drawing/2014/main" id="{C5D318ED-232A-4DF4-BB70-A3C8DC5F8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497" y="2850886"/>
              <a:ext cx="31232" cy="31240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7" name="Freeform 504">
              <a:extLst>
                <a:ext uri="{FF2B5EF4-FFF2-40B4-BE49-F238E27FC236}">
                  <a16:creationId xmlns:a16="http://schemas.microsoft.com/office/drawing/2014/main" id="{40F8B636-226F-45A1-BEC7-37F6D3657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855" y="3245295"/>
              <a:ext cx="18219" cy="14319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8" name="Freeform 505">
              <a:extLst>
                <a:ext uri="{FF2B5EF4-FFF2-40B4-BE49-F238E27FC236}">
                  <a16:creationId xmlns:a16="http://schemas.microsoft.com/office/drawing/2014/main" id="{E0286764-2847-4B98-8559-19C6DC242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8461" y="2777992"/>
              <a:ext cx="23423" cy="2342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19" name="Freeform 506">
              <a:extLst>
                <a:ext uri="{FF2B5EF4-FFF2-40B4-BE49-F238E27FC236}">
                  <a16:creationId xmlns:a16="http://schemas.microsoft.com/office/drawing/2014/main" id="{A85B1469-AD65-4947-9E64-5E52F3F2B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0175" y="2805327"/>
              <a:ext cx="11712" cy="1171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0" name="Freeform 507">
              <a:extLst>
                <a:ext uri="{FF2B5EF4-FFF2-40B4-BE49-F238E27FC236}">
                  <a16:creationId xmlns:a16="http://schemas.microsoft.com/office/drawing/2014/main" id="{BCA87AD5-7619-4AB0-84C4-3D055A6A7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886" y="2817043"/>
              <a:ext cx="6507" cy="3905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1" name="Freeform 508">
              <a:extLst>
                <a:ext uri="{FF2B5EF4-FFF2-40B4-BE49-F238E27FC236}">
                  <a16:creationId xmlns:a16="http://schemas.microsoft.com/office/drawing/2014/main" id="{7BE46AC6-6F5E-4686-AF05-8A2F9B4B3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886" y="2827456"/>
              <a:ext cx="3904" cy="7810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2" name="Freeform 509">
              <a:extLst>
                <a:ext uri="{FF2B5EF4-FFF2-40B4-BE49-F238E27FC236}">
                  <a16:creationId xmlns:a16="http://schemas.microsoft.com/office/drawing/2014/main" id="{33FF40E4-A7AE-4A26-AF76-A66064CB7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886" y="2835265"/>
              <a:ext cx="6507" cy="3905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3" name="Freeform 510">
              <a:extLst>
                <a:ext uri="{FF2B5EF4-FFF2-40B4-BE49-F238E27FC236}">
                  <a16:creationId xmlns:a16="http://schemas.microsoft.com/office/drawing/2014/main" id="{E9253F2C-C316-4064-BCE9-BB06FA378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1817" y="2892539"/>
              <a:ext cx="3904" cy="7810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4" name="Freeform 511">
              <a:extLst>
                <a:ext uri="{FF2B5EF4-FFF2-40B4-BE49-F238E27FC236}">
                  <a16:creationId xmlns:a16="http://schemas.microsoft.com/office/drawing/2014/main" id="{4030CE82-798E-47D8-8650-A30A8178D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077" y="2720718"/>
              <a:ext cx="7808" cy="15620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5" name="Freeform 512">
              <a:extLst>
                <a:ext uri="{FF2B5EF4-FFF2-40B4-BE49-F238E27FC236}">
                  <a16:creationId xmlns:a16="http://schemas.microsoft.com/office/drawing/2014/main" id="{5BFDA25A-0999-4166-A511-F99B2662F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2257" y="5156161"/>
              <a:ext cx="45547" cy="23429"/>
            </a:xfrm>
            <a:custGeom>
              <a:avLst/>
              <a:gdLst>
                <a:gd name="T0" fmla="*/ 10 w 12"/>
                <a:gd name="T1" fmla="*/ 3 h 6"/>
                <a:gd name="T2" fmla="*/ 8 w 12"/>
                <a:gd name="T3" fmla="*/ 2 h 6"/>
                <a:gd name="T4" fmla="*/ 5 w 12"/>
                <a:gd name="T5" fmla="*/ 2 h 6"/>
                <a:gd name="T6" fmla="*/ 3 w 12"/>
                <a:gd name="T7" fmla="*/ 1 h 6"/>
                <a:gd name="T8" fmla="*/ 0 w 12"/>
                <a:gd name="T9" fmla="*/ 3 h 6"/>
                <a:gd name="T10" fmla="*/ 2 w 12"/>
                <a:gd name="T11" fmla="*/ 5 h 6"/>
                <a:gd name="T12" fmla="*/ 6 w 12"/>
                <a:gd name="T13" fmla="*/ 5 h 6"/>
                <a:gd name="T14" fmla="*/ 11 w 12"/>
                <a:gd name="T15" fmla="*/ 3 h 6"/>
                <a:gd name="T16" fmla="*/ 10 w 12"/>
                <a:gd name="T17" fmla="*/ 3 h 6"/>
                <a:gd name="T18" fmla="*/ 10 w 12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0" y="3"/>
                  </a:move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3" y="1"/>
                    <a:pt x="0" y="3"/>
                    <a:pt x="0" y="3"/>
                  </a:cubicBezTo>
                  <a:cubicBezTo>
                    <a:pt x="0" y="3"/>
                    <a:pt x="2" y="5"/>
                    <a:pt x="2" y="5"/>
                  </a:cubicBezTo>
                  <a:cubicBezTo>
                    <a:pt x="3" y="6"/>
                    <a:pt x="5" y="5"/>
                    <a:pt x="6" y="5"/>
                  </a:cubicBezTo>
                  <a:cubicBezTo>
                    <a:pt x="7" y="5"/>
                    <a:pt x="11" y="4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12" y="2"/>
                    <a:pt x="10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6" name="Freeform 513">
              <a:extLst>
                <a:ext uri="{FF2B5EF4-FFF2-40B4-BE49-F238E27FC236}">
                  <a16:creationId xmlns:a16="http://schemas.microsoft.com/office/drawing/2014/main" id="{3BC43637-3AC3-476F-9207-9FC5072C3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353" y="5179590"/>
              <a:ext cx="33835" cy="23429"/>
            </a:xfrm>
            <a:custGeom>
              <a:avLst/>
              <a:gdLst>
                <a:gd name="T0" fmla="*/ 7 w 9"/>
                <a:gd name="T1" fmla="*/ 3 h 6"/>
                <a:gd name="T2" fmla="*/ 0 w 9"/>
                <a:gd name="T3" fmla="*/ 1 h 6"/>
                <a:gd name="T4" fmla="*/ 2 w 9"/>
                <a:gd name="T5" fmla="*/ 2 h 6"/>
                <a:gd name="T6" fmla="*/ 1 w 9"/>
                <a:gd name="T7" fmla="*/ 5 h 6"/>
                <a:gd name="T8" fmla="*/ 3 w 9"/>
                <a:gd name="T9" fmla="*/ 5 h 6"/>
                <a:gd name="T10" fmla="*/ 4 w 9"/>
                <a:gd name="T11" fmla="*/ 5 h 6"/>
                <a:gd name="T12" fmla="*/ 7 w 9"/>
                <a:gd name="T13" fmla="*/ 3 h 6"/>
                <a:gd name="T14" fmla="*/ 7 w 9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6">
                  <a:moveTo>
                    <a:pt x="7" y="3"/>
                  </a:moveTo>
                  <a:cubicBezTo>
                    <a:pt x="7" y="2"/>
                    <a:pt x="0" y="0"/>
                    <a:pt x="0" y="1"/>
                  </a:cubicBezTo>
                  <a:cubicBezTo>
                    <a:pt x="0" y="1"/>
                    <a:pt x="2" y="2"/>
                    <a:pt x="2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4"/>
                    <a:pt x="3" y="5"/>
                    <a:pt x="4" y="5"/>
                  </a:cubicBezTo>
                  <a:cubicBezTo>
                    <a:pt x="5" y="6"/>
                    <a:pt x="9" y="4"/>
                    <a:pt x="7" y="3"/>
                  </a:cubicBezTo>
                  <a:cubicBezTo>
                    <a:pt x="6" y="2"/>
                    <a:pt x="8" y="3"/>
                    <a:pt x="7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7" name="Freeform 514">
              <a:extLst>
                <a:ext uri="{FF2B5EF4-FFF2-40B4-BE49-F238E27FC236}">
                  <a16:creationId xmlns:a16="http://schemas.microsoft.com/office/drawing/2014/main" id="{599112C6-8132-4E5E-8170-57A6B9908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4450" y="5149652"/>
              <a:ext cx="29931" cy="18224"/>
            </a:xfrm>
            <a:custGeom>
              <a:avLst/>
              <a:gdLst>
                <a:gd name="T0" fmla="*/ 6 w 8"/>
                <a:gd name="T1" fmla="*/ 0 h 5"/>
                <a:gd name="T2" fmla="*/ 3 w 8"/>
                <a:gd name="T3" fmla="*/ 1 h 5"/>
                <a:gd name="T4" fmla="*/ 0 w 8"/>
                <a:gd name="T5" fmla="*/ 1 h 5"/>
                <a:gd name="T6" fmla="*/ 0 w 8"/>
                <a:gd name="T7" fmla="*/ 3 h 5"/>
                <a:gd name="T8" fmla="*/ 5 w 8"/>
                <a:gd name="T9" fmla="*/ 2 h 5"/>
                <a:gd name="T10" fmla="*/ 6 w 8"/>
                <a:gd name="T11" fmla="*/ 0 h 5"/>
                <a:gd name="T12" fmla="*/ 6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1" y="0"/>
                    <a:pt x="0" y="4"/>
                    <a:pt x="0" y="3"/>
                  </a:cubicBezTo>
                  <a:cubicBezTo>
                    <a:pt x="1" y="5"/>
                    <a:pt x="4" y="3"/>
                    <a:pt x="5" y="2"/>
                  </a:cubicBezTo>
                  <a:cubicBezTo>
                    <a:pt x="6" y="2"/>
                    <a:pt x="8" y="0"/>
                    <a:pt x="6" y="0"/>
                  </a:cubicBezTo>
                  <a:cubicBezTo>
                    <a:pt x="5" y="0"/>
                    <a:pt x="8" y="0"/>
                    <a:pt x="6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8" name="Freeform 515">
              <a:extLst>
                <a:ext uri="{FF2B5EF4-FFF2-40B4-BE49-F238E27FC236}">
                  <a16:creationId xmlns:a16="http://schemas.microsoft.com/office/drawing/2014/main" id="{A9F38609-93E0-4D23-8187-8EFAFA751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834" y="5163971"/>
              <a:ext cx="31232" cy="19526"/>
            </a:xfrm>
            <a:custGeom>
              <a:avLst/>
              <a:gdLst>
                <a:gd name="T0" fmla="*/ 7 w 8"/>
                <a:gd name="T1" fmla="*/ 4 h 5"/>
                <a:gd name="T2" fmla="*/ 1 w 8"/>
                <a:gd name="T3" fmla="*/ 1 h 5"/>
                <a:gd name="T4" fmla="*/ 7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cubicBezTo>
                    <a:pt x="6" y="3"/>
                    <a:pt x="0" y="0"/>
                    <a:pt x="1" y="1"/>
                  </a:cubicBezTo>
                  <a:cubicBezTo>
                    <a:pt x="2" y="2"/>
                    <a:pt x="8" y="5"/>
                    <a:pt x="7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29" name="Freeform 516">
              <a:extLst>
                <a:ext uri="{FF2B5EF4-FFF2-40B4-BE49-F238E27FC236}">
                  <a16:creationId xmlns:a16="http://schemas.microsoft.com/office/drawing/2014/main" id="{E791E9C3-4906-4DAC-9C7C-96166ADA4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025" y="5137936"/>
              <a:ext cx="11712" cy="11715"/>
            </a:xfrm>
            <a:custGeom>
              <a:avLst/>
              <a:gdLst>
                <a:gd name="T0" fmla="*/ 2 w 3"/>
                <a:gd name="T1" fmla="*/ 2 h 3"/>
                <a:gd name="T2" fmla="*/ 0 w 3"/>
                <a:gd name="T3" fmla="*/ 1 h 3"/>
                <a:gd name="T4" fmla="*/ 2 w 3"/>
                <a:gd name="T5" fmla="*/ 2 h 3"/>
                <a:gd name="T6" fmla="*/ 2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3"/>
                    <a:pt x="1" y="2"/>
                    <a:pt x="0" y="1"/>
                  </a:cubicBezTo>
                  <a:cubicBezTo>
                    <a:pt x="0" y="0"/>
                    <a:pt x="3" y="0"/>
                    <a:pt x="2" y="2"/>
                  </a:cubicBezTo>
                  <a:cubicBezTo>
                    <a:pt x="2" y="3"/>
                    <a:pt x="2" y="1"/>
                    <a:pt x="2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0" name="Freeform 517">
              <a:extLst>
                <a:ext uri="{FF2B5EF4-FFF2-40B4-BE49-F238E27FC236}">
                  <a16:creationId xmlns:a16="http://schemas.microsoft.com/office/drawing/2014/main" id="{3B8E0EF8-8528-41FA-877C-8C553D5A3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1025" y="5106696"/>
              <a:ext cx="27328" cy="27335"/>
            </a:xfrm>
            <a:custGeom>
              <a:avLst/>
              <a:gdLst>
                <a:gd name="T0" fmla="*/ 5 w 7"/>
                <a:gd name="T1" fmla="*/ 2 h 7"/>
                <a:gd name="T2" fmla="*/ 4 w 7"/>
                <a:gd name="T3" fmla="*/ 0 h 7"/>
                <a:gd name="T4" fmla="*/ 2 w 7"/>
                <a:gd name="T5" fmla="*/ 1 h 7"/>
                <a:gd name="T6" fmla="*/ 0 w 7"/>
                <a:gd name="T7" fmla="*/ 1 h 7"/>
                <a:gd name="T8" fmla="*/ 2 w 7"/>
                <a:gd name="T9" fmla="*/ 4 h 7"/>
                <a:gd name="T10" fmla="*/ 0 w 7"/>
                <a:gd name="T11" fmla="*/ 6 h 7"/>
                <a:gd name="T12" fmla="*/ 3 w 7"/>
                <a:gd name="T13" fmla="*/ 5 h 7"/>
                <a:gd name="T14" fmla="*/ 4 w 7"/>
                <a:gd name="T15" fmla="*/ 2 h 7"/>
                <a:gd name="T16" fmla="*/ 4 w 7"/>
                <a:gd name="T17" fmla="*/ 4 h 7"/>
                <a:gd name="T18" fmla="*/ 6 w 7"/>
                <a:gd name="T19" fmla="*/ 2 h 7"/>
                <a:gd name="T20" fmla="*/ 5 w 7"/>
                <a:gd name="T21" fmla="*/ 2 h 7"/>
                <a:gd name="T22" fmla="*/ 5 w 7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2"/>
                  </a:move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0"/>
                    <a:pt x="2" y="1"/>
                  </a:cubicBezTo>
                  <a:cubicBezTo>
                    <a:pt x="4" y="3"/>
                    <a:pt x="1" y="2"/>
                    <a:pt x="0" y="1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3" y="6"/>
                    <a:pt x="1" y="5"/>
                    <a:pt x="0" y="6"/>
                  </a:cubicBezTo>
                  <a:cubicBezTo>
                    <a:pt x="0" y="7"/>
                    <a:pt x="4" y="6"/>
                    <a:pt x="3" y="5"/>
                  </a:cubicBezTo>
                  <a:cubicBezTo>
                    <a:pt x="3" y="5"/>
                    <a:pt x="4" y="3"/>
                    <a:pt x="4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4" y="3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1"/>
                    <a:pt x="7" y="2"/>
                    <a:pt x="5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1" name="Freeform 518">
              <a:extLst>
                <a:ext uri="{FF2B5EF4-FFF2-40B4-BE49-F238E27FC236}">
                  <a16:creationId xmlns:a16="http://schemas.microsoft.com/office/drawing/2014/main" id="{3FAB1DE9-8C08-4122-B290-7850E4AF7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7121" y="5057233"/>
              <a:ext cx="19520" cy="41653"/>
            </a:xfrm>
            <a:custGeom>
              <a:avLst/>
              <a:gdLst>
                <a:gd name="T0" fmla="*/ 5 w 5"/>
                <a:gd name="T1" fmla="*/ 7 h 11"/>
                <a:gd name="T2" fmla="*/ 2 w 5"/>
                <a:gd name="T3" fmla="*/ 2 h 11"/>
                <a:gd name="T4" fmla="*/ 1 w 5"/>
                <a:gd name="T5" fmla="*/ 6 h 11"/>
                <a:gd name="T6" fmla="*/ 0 w 5"/>
                <a:gd name="T7" fmla="*/ 9 h 11"/>
                <a:gd name="T8" fmla="*/ 2 w 5"/>
                <a:gd name="T9" fmla="*/ 7 h 11"/>
                <a:gd name="T10" fmla="*/ 5 w 5"/>
                <a:gd name="T11" fmla="*/ 7 h 11"/>
                <a:gd name="T12" fmla="*/ 5 w 5"/>
                <a:gd name="T13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7"/>
                  </a:moveTo>
                  <a:cubicBezTo>
                    <a:pt x="5" y="6"/>
                    <a:pt x="4" y="0"/>
                    <a:pt x="2" y="2"/>
                  </a:cubicBezTo>
                  <a:cubicBezTo>
                    <a:pt x="2" y="3"/>
                    <a:pt x="3" y="6"/>
                    <a:pt x="1" y="6"/>
                  </a:cubicBezTo>
                  <a:cubicBezTo>
                    <a:pt x="0" y="6"/>
                    <a:pt x="0" y="7"/>
                    <a:pt x="0" y="9"/>
                  </a:cubicBezTo>
                  <a:cubicBezTo>
                    <a:pt x="1" y="9"/>
                    <a:pt x="2" y="7"/>
                    <a:pt x="2" y="7"/>
                  </a:cubicBezTo>
                  <a:cubicBezTo>
                    <a:pt x="1" y="7"/>
                    <a:pt x="5" y="11"/>
                    <a:pt x="5" y="7"/>
                  </a:cubicBezTo>
                  <a:cubicBezTo>
                    <a:pt x="5" y="6"/>
                    <a:pt x="5" y="8"/>
                    <a:pt x="5" y="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2" name="Freeform 519">
              <a:extLst>
                <a:ext uri="{FF2B5EF4-FFF2-40B4-BE49-F238E27FC236}">
                  <a16:creationId xmlns:a16="http://schemas.microsoft.com/office/drawing/2014/main" id="{B3CD3364-82EC-4983-88C4-FA439A3B2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3218" y="5091076"/>
              <a:ext cx="11712" cy="23429"/>
            </a:xfrm>
            <a:custGeom>
              <a:avLst/>
              <a:gdLst>
                <a:gd name="T0" fmla="*/ 3 w 3"/>
                <a:gd name="T1" fmla="*/ 2 h 6"/>
                <a:gd name="T2" fmla="*/ 1 w 3"/>
                <a:gd name="T3" fmla="*/ 6 h 6"/>
                <a:gd name="T4" fmla="*/ 3 w 3"/>
                <a:gd name="T5" fmla="*/ 2 h 6"/>
                <a:gd name="T6" fmla="*/ 3 w 3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3" y="2"/>
                  </a:moveTo>
                  <a:cubicBezTo>
                    <a:pt x="2" y="0"/>
                    <a:pt x="0" y="5"/>
                    <a:pt x="1" y="6"/>
                  </a:cubicBezTo>
                  <a:cubicBezTo>
                    <a:pt x="0" y="5"/>
                    <a:pt x="3" y="3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3" name="Freeform 520">
              <a:extLst>
                <a:ext uri="{FF2B5EF4-FFF2-40B4-BE49-F238E27FC236}">
                  <a16:creationId xmlns:a16="http://schemas.microsoft.com/office/drawing/2014/main" id="{B669E851-5B6B-4356-BDD0-9244C04E7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3218" y="5041612"/>
              <a:ext cx="19520" cy="27335"/>
            </a:xfrm>
            <a:custGeom>
              <a:avLst/>
              <a:gdLst>
                <a:gd name="T0" fmla="*/ 4 w 5"/>
                <a:gd name="T1" fmla="*/ 2 h 7"/>
                <a:gd name="T2" fmla="*/ 3 w 5"/>
                <a:gd name="T3" fmla="*/ 0 h 7"/>
                <a:gd name="T4" fmla="*/ 2 w 5"/>
                <a:gd name="T5" fmla="*/ 3 h 7"/>
                <a:gd name="T6" fmla="*/ 1 w 5"/>
                <a:gd name="T7" fmla="*/ 2 h 7"/>
                <a:gd name="T8" fmla="*/ 0 w 5"/>
                <a:gd name="T9" fmla="*/ 5 h 7"/>
                <a:gd name="T10" fmla="*/ 2 w 5"/>
                <a:gd name="T11" fmla="*/ 7 h 7"/>
                <a:gd name="T12" fmla="*/ 5 w 5"/>
                <a:gd name="T13" fmla="*/ 5 h 7"/>
                <a:gd name="T14" fmla="*/ 4 w 5"/>
                <a:gd name="T15" fmla="*/ 2 h 7"/>
                <a:gd name="T16" fmla="*/ 4 w 5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3" y="3"/>
                    <a:pt x="3" y="0"/>
                    <a:pt x="3" y="0"/>
                  </a:cubicBezTo>
                  <a:cubicBezTo>
                    <a:pt x="3" y="0"/>
                    <a:pt x="3" y="3"/>
                    <a:pt x="2" y="3"/>
                  </a:cubicBezTo>
                  <a:cubicBezTo>
                    <a:pt x="2" y="3"/>
                    <a:pt x="2" y="2"/>
                    <a:pt x="1" y="2"/>
                  </a:cubicBezTo>
                  <a:cubicBezTo>
                    <a:pt x="2" y="2"/>
                    <a:pt x="0" y="5"/>
                    <a:pt x="0" y="5"/>
                  </a:cubicBezTo>
                  <a:cubicBezTo>
                    <a:pt x="0" y="4"/>
                    <a:pt x="4" y="5"/>
                    <a:pt x="2" y="7"/>
                  </a:cubicBezTo>
                  <a:cubicBezTo>
                    <a:pt x="3" y="6"/>
                    <a:pt x="5" y="6"/>
                    <a:pt x="5" y="5"/>
                  </a:cubicBezTo>
                  <a:cubicBezTo>
                    <a:pt x="5" y="4"/>
                    <a:pt x="4" y="1"/>
                    <a:pt x="4" y="2"/>
                  </a:cubicBezTo>
                  <a:cubicBezTo>
                    <a:pt x="3" y="3"/>
                    <a:pt x="4" y="1"/>
                    <a:pt x="4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4" name="Freeform 521">
              <a:extLst>
                <a:ext uri="{FF2B5EF4-FFF2-40B4-BE49-F238E27FC236}">
                  <a16:creationId xmlns:a16="http://schemas.microsoft.com/office/drawing/2014/main" id="{61A8619E-1064-4208-B5BB-FA27FE8F9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738" y="4966115"/>
              <a:ext cx="19520" cy="18224"/>
            </a:xfrm>
            <a:custGeom>
              <a:avLst/>
              <a:gdLst>
                <a:gd name="T0" fmla="*/ 3 w 5"/>
                <a:gd name="T1" fmla="*/ 4 h 5"/>
                <a:gd name="T2" fmla="*/ 3 w 5"/>
                <a:gd name="T3" fmla="*/ 0 h 5"/>
                <a:gd name="T4" fmla="*/ 0 w 5"/>
                <a:gd name="T5" fmla="*/ 0 h 5"/>
                <a:gd name="T6" fmla="*/ 2 w 5"/>
                <a:gd name="T7" fmla="*/ 1 h 5"/>
                <a:gd name="T8" fmla="*/ 3 w 5"/>
                <a:gd name="T9" fmla="*/ 4 h 5"/>
                <a:gd name="T10" fmla="*/ 3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4"/>
                  </a:moveTo>
                  <a:cubicBezTo>
                    <a:pt x="5" y="2"/>
                    <a:pt x="2" y="2"/>
                    <a:pt x="3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0"/>
                    <a:pt x="2" y="1"/>
                    <a:pt x="2" y="1"/>
                  </a:cubicBezTo>
                  <a:cubicBezTo>
                    <a:pt x="2" y="2"/>
                    <a:pt x="3" y="4"/>
                    <a:pt x="3" y="4"/>
                  </a:cubicBezTo>
                  <a:cubicBezTo>
                    <a:pt x="4" y="3"/>
                    <a:pt x="2" y="5"/>
                    <a:pt x="3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5" name="Freeform 522">
              <a:extLst>
                <a:ext uri="{FF2B5EF4-FFF2-40B4-BE49-F238E27FC236}">
                  <a16:creationId xmlns:a16="http://schemas.microsoft.com/office/drawing/2014/main" id="{2910894D-FE6D-4399-A921-0EE6DAA21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642" y="4897126"/>
              <a:ext cx="23423" cy="41653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6" name="Freeform 523">
              <a:extLst>
                <a:ext uri="{FF2B5EF4-FFF2-40B4-BE49-F238E27FC236}">
                  <a16:creationId xmlns:a16="http://schemas.microsoft.com/office/drawing/2014/main" id="{1312AFE9-28DB-4C47-B82D-5E9DDDE54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421" y="3814128"/>
              <a:ext cx="18219" cy="15620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7" name="Freeform 524">
              <a:extLst>
                <a:ext uri="{FF2B5EF4-FFF2-40B4-BE49-F238E27FC236}">
                  <a16:creationId xmlns:a16="http://schemas.microsoft.com/office/drawing/2014/main" id="{9F15A1D0-8063-4ADC-9760-36F6E7409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390" y="3837559"/>
              <a:ext cx="22122" cy="29939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8" name="Freeform 525">
              <a:extLst>
                <a:ext uri="{FF2B5EF4-FFF2-40B4-BE49-F238E27FC236}">
                  <a16:creationId xmlns:a16="http://schemas.microsoft.com/office/drawing/2014/main" id="{46028386-F9DF-4584-B77C-86865513A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906" y="4044526"/>
              <a:ext cx="53355" cy="49464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39" name="Freeform 526">
              <a:extLst>
                <a:ext uri="{FF2B5EF4-FFF2-40B4-BE49-F238E27FC236}">
                  <a16:creationId xmlns:a16="http://schemas.microsoft.com/office/drawing/2014/main" id="{18807890-1A8A-40C5-8563-C127C0E4C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584" y="3691771"/>
              <a:ext cx="37739" cy="15620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40" name="Freeform 527">
              <a:extLst>
                <a:ext uri="{FF2B5EF4-FFF2-40B4-BE49-F238E27FC236}">
                  <a16:creationId xmlns:a16="http://schemas.microsoft.com/office/drawing/2014/main" id="{4C301D05-5CBE-4EFC-B6F7-6B5D479A6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862" y="3687865"/>
              <a:ext cx="42944" cy="19526"/>
            </a:xfrm>
            <a:custGeom>
              <a:avLst/>
              <a:gdLst>
                <a:gd name="T0" fmla="*/ 10 w 11"/>
                <a:gd name="T1" fmla="*/ 4 h 5"/>
                <a:gd name="T2" fmla="*/ 0 w 11"/>
                <a:gd name="T3" fmla="*/ 2 h 5"/>
                <a:gd name="T4" fmla="*/ 5 w 11"/>
                <a:gd name="T5" fmla="*/ 5 h 5"/>
                <a:gd name="T6" fmla="*/ 10 w 11"/>
                <a:gd name="T7" fmla="*/ 4 h 5"/>
                <a:gd name="T8" fmla="*/ 10 w 1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4"/>
                  </a:moveTo>
                  <a:cubicBezTo>
                    <a:pt x="10" y="1"/>
                    <a:pt x="2" y="0"/>
                    <a:pt x="0" y="2"/>
                  </a:cubicBezTo>
                  <a:cubicBezTo>
                    <a:pt x="0" y="2"/>
                    <a:pt x="4" y="5"/>
                    <a:pt x="5" y="5"/>
                  </a:cubicBezTo>
                  <a:cubicBezTo>
                    <a:pt x="6" y="5"/>
                    <a:pt x="11" y="4"/>
                    <a:pt x="10" y="4"/>
                  </a:cubicBezTo>
                  <a:cubicBezTo>
                    <a:pt x="10" y="3"/>
                    <a:pt x="11" y="5"/>
                    <a:pt x="10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41" name="Freeform 528">
              <a:extLst>
                <a:ext uri="{FF2B5EF4-FFF2-40B4-BE49-F238E27FC236}">
                  <a16:creationId xmlns:a16="http://schemas.microsoft.com/office/drawing/2014/main" id="{9AFED9DD-29B1-4007-98EA-537C256F9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743" y="3600654"/>
              <a:ext cx="197804" cy="68989"/>
            </a:xfrm>
            <a:custGeom>
              <a:avLst/>
              <a:gdLst>
                <a:gd name="T0" fmla="*/ 52 w 52"/>
                <a:gd name="T1" fmla="*/ 16 h 18"/>
                <a:gd name="T2" fmla="*/ 41 w 52"/>
                <a:gd name="T3" fmla="*/ 17 h 18"/>
                <a:gd name="T4" fmla="*/ 35 w 52"/>
                <a:gd name="T5" fmla="*/ 17 h 18"/>
                <a:gd name="T6" fmla="*/ 37 w 52"/>
                <a:gd name="T7" fmla="*/ 14 h 18"/>
                <a:gd name="T8" fmla="*/ 32 w 52"/>
                <a:gd name="T9" fmla="*/ 11 h 18"/>
                <a:gd name="T10" fmla="*/ 28 w 52"/>
                <a:gd name="T11" fmla="*/ 8 h 18"/>
                <a:gd name="T12" fmla="*/ 20 w 52"/>
                <a:gd name="T13" fmla="*/ 5 h 18"/>
                <a:gd name="T14" fmla="*/ 14 w 52"/>
                <a:gd name="T15" fmla="*/ 5 h 18"/>
                <a:gd name="T16" fmla="*/ 16 w 52"/>
                <a:gd name="T17" fmla="*/ 3 h 18"/>
                <a:gd name="T18" fmla="*/ 8 w 52"/>
                <a:gd name="T19" fmla="*/ 3 h 18"/>
                <a:gd name="T20" fmla="*/ 0 w 52"/>
                <a:gd name="T21" fmla="*/ 6 h 18"/>
                <a:gd name="T22" fmla="*/ 6 w 52"/>
                <a:gd name="T23" fmla="*/ 2 h 18"/>
                <a:gd name="T24" fmla="*/ 16 w 52"/>
                <a:gd name="T25" fmla="*/ 0 h 18"/>
                <a:gd name="T26" fmla="*/ 24 w 52"/>
                <a:gd name="T27" fmla="*/ 1 h 18"/>
                <a:gd name="T28" fmla="*/ 31 w 52"/>
                <a:gd name="T29" fmla="*/ 4 h 18"/>
                <a:gd name="T30" fmla="*/ 32 w 52"/>
                <a:gd name="T31" fmla="*/ 4 h 18"/>
                <a:gd name="T32" fmla="*/ 34 w 52"/>
                <a:gd name="T33" fmla="*/ 5 h 18"/>
                <a:gd name="T34" fmla="*/ 38 w 52"/>
                <a:gd name="T35" fmla="*/ 8 h 18"/>
                <a:gd name="T36" fmla="*/ 45 w 52"/>
                <a:gd name="T37" fmla="*/ 11 h 18"/>
                <a:gd name="T38" fmla="*/ 52 w 52"/>
                <a:gd name="T3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18">
                  <a:moveTo>
                    <a:pt x="52" y="16"/>
                  </a:moveTo>
                  <a:cubicBezTo>
                    <a:pt x="52" y="17"/>
                    <a:pt x="42" y="17"/>
                    <a:pt x="41" y="17"/>
                  </a:cubicBezTo>
                  <a:cubicBezTo>
                    <a:pt x="39" y="17"/>
                    <a:pt x="37" y="18"/>
                    <a:pt x="35" y="17"/>
                  </a:cubicBezTo>
                  <a:cubicBezTo>
                    <a:pt x="34" y="16"/>
                    <a:pt x="41" y="15"/>
                    <a:pt x="37" y="14"/>
                  </a:cubicBezTo>
                  <a:cubicBezTo>
                    <a:pt x="35" y="13"/>
                    <a:pt x="33" y="13"/>
                    <a:pt x="32" y="11"/>
                  </a:cubicBezTo>
                  <a:cubicBezTo>
                    <a:pt x="30" y="9"/>
                    <a:pt x="31" y="8"/>
                    <a:pt x="28" y="8"/>
                  </a:cubicBezTo>
                  <a:cubicBezTo>
                    <a:pt x="24" y="9"/>
                    <a:pt x="23" y="6"/>
                    <a:pt x="20" y="5"/>
                  </a:cubicBezTo>
                  <a:cubicBezTo>
                    <a:pt x="19" y="5"/>
                    <a:pt x="15" y="6"/>
                    <a:pt x="14" y="5"/>
                  </a:cubicBezTo>
                  <a:cubicBezTo>
                    <a:pt x="14" y="4"/>
                    <a:pt x="16" y="4"/>
                    <a:pt x="16" y="3"/>
                  </a:cubicBezTo>
                  <a:cubicBezTo>
                    <a:pt x="16" y="2"/>
                    <a:pt x="9" y="3"/>
                    <a:pt x="8" y="3"/>
                  </a:cubicBezTo>
                  <a:cubicBezTo>
                    <a:pt x="8" y="4"/>
                    <a:pt x="0" y="7"/>
                    <a:pt x="0" y="6"/>
                  </a:cubicBezTo>
                  <a:cubicBezTo>
                    <a:pt x="0" y="4"/>
                    <a:pt x="4" y="2"/>
                    <a:pt x="6" y="2"/>
                  </a:cubicBezTo>
                  <a:cubicBezTo>
                    <a:pt x="9" y="0"/>
                    <a:pt x="12" y="0"/>
                    <a:pt x="16" y="0"/>
                  </a:cubicBezTo>
                  <a:cubicBezTo>
                    <a:pt x="18" y="0"/>
                    <a:pt x="22" y="0"/>
                    <a:pt x="24" y="1"/>
                  </a:cubicBezTo>
                  <a:cubicBezTo>
                    <a:pt x="26" y="2"/>
                    <a:pt x="28" y="4"/>
                    <a:pt x="31" y="4"/>
                  </a:cubicBezTo>
                  <a:cubicBezTo>
                    <a:pt x="31" y="4"/>
                    <a:pt x="31" y="3"/>
                    <a:pt x="32" y="4"/>
                  </a:cubicBezTo>
                  <a:cubicBezTo>
                    <a:pt x="33" y="5"/>
                    <a:pt x="33" y="5"/>
                    <a:pt x="34" y="5"/>
                  </a:cubicBezTo>
                  <a:cubicBezTo>
                    <a:pt x="35" y="6"/>
                    <a:pt x="37" y="7"/>
                    <a:pt x="38" y="8"/>
                  </a:cubicBezTo>
                  <a:cubicBezTo>
                    <a:pt x="40" y="9"/>
                    <a:pt x="44" y="9"/>
                    <a:pt x="45" y="11"/>
                  </a:cubicBezTo>
                  <a:cubicBezTo>
                    <a:pt x="47" y="13"/>
                    <a:pt x="52" y="13"/>
                    <a:pt x="52" y="1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42" name="Freeform 529">
              <a:extLst>
                <a:ext uri="{FF2B5EF4-FFF2-40B4-BE49-F238E27FC236}">
                  <a16:creationId xmlns:a16="http://schemas.microsoft.com/office/drawing/2014/main" id="{F76B06FE-4BB8-47A4-A1D5-9738C72EB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862" y="3559000"/>
              <a:ext cx="15616" cy="14319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43" name="Freeform 530">
              <a:extLst>
                <a:ext uri="{FF2B5EF4-FFF2-40B4-BE49-F238E27FC236}">
                  <a16:creationId xmlns:a16="http://schemas.microsoft.com/office/drawing/2014/main" id="{EB9CB586-0510-4724-AA90-3E600A90D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162" y="3638402"/>
              <a:ext cx="7808" cy="7810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1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2" y="2"/>
                    <a:pt x="2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44" name="Freeform 531">
              <a:extLst>
                <a:ext uri="{FF2B5EF4-FFF2-40B4-BE49-F238E27FC236}">
                  <a16:creationId xmlns:a16="http://schemas.microsoft.com/office/drawing/2014/main" id="{2A9A33C4-D529-44BD-9CFC-634227A5A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5197" y="3076077"/>
              <a:ext cx="22122" cy="39050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45" name="Freeform 532">
              <a:extLst>
                <a:ext uri="{FF2B5EF4-FFF2-40B4-BE49-F238E27FC236}">
                  <a16:creationId xmlns:a16="http://schemas.microsoft.com/office/drawing/2014/main" id="{6A5FB358-302A-41B7-80DB-68A56BB61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5608" y="3095602"/>
              <a:ext cx="27328" cy="15620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46" name="Freeform 533">
              <a:extLst>
                <a:ext uri="{FF2B5EF4-FFF2-40B4-BE49-F238E27FC236}">
                  <a16:creationId xmlns:a16="http://schemas.microsoft.com/office/drawing/2014/main" id="{D60E68DE-125E-4289-95EA-39B01A96E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0130" y="3079981"/>
              <a:ext cx="57259" cy="27335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47" name="Freeform 534">
              <a:extLst>
                <a:ext uri="{FF2B5EF4-FFF2-40B4-BE49-F238E27FC236}">
                  <a16:creationId xmlns:a16="http://schemas.microsoft.com/office/drawing/2014/main" id="{D7B1B1D5-81CF-44F6-9AA7-374191D29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843" y="3004484"/>
              <a:ext cx="59861" cy="29939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48" name="Freeform 535">
              <a:extLst>
                <a:ext uri="{FF2B5EF4-FFF2-40B4-BE49-F238E27FC236}">
                  <a16:creationId xmlns:a16="http://schemas.microsoft.com/office/drawing/2014/main" id="{E045CB18-26EF-4480-83FE-4E2A6353B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6841" y="2965434"/>
              <a:ext cx="122326" cy="118453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49" name="Freeform 536">
              <a:extLst>
                <a:ext uri="{FF2B5EF4-FFF2-40B4-BE49-F238E27FC236}">
                  <a16:creationId xmlns:a16="http://schemas.microsoft.com/office/drawing/2014/main" id="{F5DC6B67-2EBD-473B-9505-710E5690A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743" y="3050042"/>
              <a:ext cx="31232" cy="37748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0" name="Freeform 537">
              <a:extLst>
                <a:ext uri="{FF2B5EF4-FFF2-40B4-BE49-F238E27FC236}">
                  <a16:creationId xmlns:a16="http://schemas.microsoft.com/office/drawing/2014/main" id="{00C478E8-EC14-4B5C-8808-B7EB7B784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2324" y="2682969"/>
              <a:ext cx="11712" cy="22128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1" name="Freeform 538">
              <a:extLst>
                <a:ext uri="{FF2B5EF4-FFF2-40B4-BE49-F238E27FC236}">
                  <a16:creationId xmlns:a16="http://schemas.microsoft.com/office/drawing/2014/main" id="{A7EBBD91-BAB6-4B62-BEAB-9423546C3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065" y="2720718"/>
              <a:ext cx="11712" cy="1171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2" name="Freeform 539">
              <a:extLst>
                <a:ext uri="{FF2B5EF4-FFF2-40B4-BE49-F238E27FC236}">
                  <a16:creationId xmlns:a16="http://schemas.microsoft.com/office/drawing/2014/main" id="{4AFDD7E6-A493-4F62-B7C6-475090109D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2193" y="2923781"/>
              <a:ext cx="26027" cy="15620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3" name="Freeform 540">
              <a:extLst>
                <a:ext uri="{FF2B5EF4-FFF2-40B4-BE49-F238E27FC236}">
                  <a16:creationId xmlns:a16="http://schemas.microsoft.com/office/drawing/2014/main" id="{443C89D5-5E31-4A53-88D2-C421D4DDC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3835" y="2831362"/>
              <a:ext cx="23423" cy="2342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4" name="Freeform 541">
              <a:extLst>
                <a:ext uri="{FF2B5EF4-FFF2-40B4-BE49-F238E27FC236}">
                  <a16:creationId xmlns:a16="http://schemas.microsoft.com/office/drawing/2014/main" id="{D6858FC3-ED79-4CD3-83DF-7B9819276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124" y="2667348"/>
              <a:ext cx="23423" cy="27335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5" name="Freeform 542">
              <a:extLst>
                <a:ext uri="{FF2B5EF4-FFF2-40B4-BE49-F238E27FC236}">
                  <a16:creationId xmlns:a16="http://schemas.microsoft.com/office/drawing/2014/main" id="{02D57C8E-4404-4D13-9314-37C7E2C60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057" y="2651729"/>
              <a:ext cx="45547" cy="2342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6" name="Freeform 543">
              <a:extLst>
                <a:ext uri="{FF2B5EF4-FFF2-40B4-BE49-F238E27FC236}">
                  <a16:creationId xmlns:a16="http://schemas.microsoft.com/office/drawing/2014/main" id="{3E6FF0AA-F79E-4ABB-9E18-B65D73677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3355" y="2637410"/>
              <a:ext cx="26027" cy="10413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7" name="Freeform 544">
              <a:extLst>
                <a:ext uri="{FF2B5EF4-FFF2-40B4-BE49-F238E27FC236}">
                  <a16:creationId xmlns:a16="http://schemas.microsoft.com/office/drawing/2014/main" id="{3154F94E-05B7-44AB-8372-329F75C7B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989" y="2560611"/>
              <a:ext cx="130135" cy="91118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8" name="Freeform 545">
              <a:extLst>
                <a:ext uri="{FF2B5EF4-FFF2-40B4-BE49-F238E27FC236}">
                  <a16:creationId xmlns:a16="http://schemas.microsoft.com/office/drawing/2014/main" id="{703ADCD8-C70F-4503-B806-3796DD1DE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743" y="2552800"/>
              <a:ext cx="26027" cy="19526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59" name="Freeform 546">
              <a:extLst>
                <a:ext uri="{FF2B5EF4-FFF2-40B4-BE49-F238E27FC236}">
                  <a16:creationId xmlns:a16="http://schemas.microsoft.com/office/drawing/2014/main" id="{8AC01FCD-BF40-4DB7-AAEB-51CCAE94A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933" y="2556706"/>
              <a:ext cx="14315" cy="19526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60" name="Freeform 547">
              <a:extLst>
                <a:ext uri="{FF2B5EF4-FFF2-40B4-BE49-F238E27FC236}">
                  <a16:creationId xmlns:a16="http://schemas.microsoft.com/office/drawing/2014/main" id="{E2ECD96B-DA7E-49C8-A837-149F6ACEB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9797" y="2483813"/>
              <a:ext cx="11712" cy="2342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61" name="Freeform 548">
              <a:extLst>
                <a:ext uri="{FF2B5EF4-FFF2-40B4-BE49-F238E27FC236}">
                  <a16:creationId xmlns:a16="http://schemas.microsoft.com/office/drawing/2014/main" id="{E4CFDFA0-E155-43D4-B696-3601D8677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2538" y="2284656"/>
              <a:ext cx="549166" cy="402218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62" name="Freeform 549">
              <a:extLst>
                <a:ext uri="{FF2B5EF4-FFF2-40B4-BE49-F238E27FC236}">
                  <a16:creationId xmlns:a16="http://schemas.microsoft.com/office/drawing/2014/main" id="{CE63F586-A8AC-4F38-A08B-665E70871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804" y="2659540"/>
              <a:ext cx="23423" cy="7810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63" name="Freeform 550">
              <a:extLst>
                <a:ext uri="{FF2B5EF4-FFF2-40B4-BE49-F238E27FC236}">
                  <a16:creationId xmlns:a16="http://schemas.microsoft.com/office/drawing/2014/main" id="{B438B698-C47E-4D64-AD4F-B9D9D20E2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834" y="2491623"/>
              <a:ext cx="31232" cy="7810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64" name="Freeform 551">
              <a:extLst>
                <a:ext uri="{FF2B5EF4-FFF2-40B4-BE49-F238E27FC236}">
                  <a16:creationId xmlns:a16="http://schemas.microsoft.com/office/drawing/2014/main" id="{DCC06CBF-DBD0-4D14-830F-6AFCBD28C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3287" y="2483813"/>
              <a:ext cx="45547" cy="37748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65" name="Freeform 552">
              <a:extLst>
                <a:ext uri="{FF2B5EF4-FFF2-40B4-BE49-F238E27FC236}">
                  <a16:creationId xmlns:a16="http://schemas.microsoft.com/office/drawing/2014/main" id="{978F7A79-700D-4AF9-BAB9-5E471F491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644" y="2449969"/>
              <a:ext cx="26027" cy="14319"/>
            </a:xfrm>
            <a:custGeom>
              <a:avLst/>
              <a:gdLst>
                <a:gd name="T0" fmla="*/ 1 w 7"/>
                <a:gd name="T1" fmla="*/ 4 h 4"/>
                <a:gd name="T2" fmla="*/ 5 w 7"/>
                <a:gd name="T3" fmla="*/ 0 h 4"/>
                <a:gd name="T4" fmla="*/ 1 w 7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0" y="4"/>
                    <a:pt x="4" y="0"/>
                    <a:pt x="5" y="0"/>
                  </a:cubicBezTo>
                  <a:cubicBezTo>
                    <a:pt x="7" y="1"/>
                    <a:pt x="3" y="4"/>
                    <a:pt x="1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66" name="Freeform 553">
              <a:extLst>
                <a:ext uri="{FF2B5EF4-FFF2-40B4-BE49-F238E27FC236}">
                  <a16:creationId xmlns:a16="http://schemas.microsoft.com/office/drawing/2014/main" id="{E899EC22-D466-462C-805C-9A02E2EAA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383" y="2446063"/>
              <a:ext cx="23423" cy="1171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67" name="Freeform 554">
              <a:extLst>
                <a:ext uri="{FF2B5EF4-FFF2-40B4-BE49-F238E27FC236}">
                  <a16:creationId xmlns:a16="http://schemas.microsoft.com/office/drawing/2014/main" id="{CD7F531A-2AAA-483C-8B78-6E1A4D66C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260" y="2438254"/>
              <a:ext cx="18219" cy="7810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0 h 2"/>
                <a:gd name="T4" fmla="*/ 0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2" y="2"/>
                    <a:pt x="5" y="1"/>
                    <a:pt x="4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68" name="Freeform 555">
              <a:extLst>
                <a:ext uri="{FF2B5EF4-FFF2-40B4-BE49-F238E27FC236}">
                  <a16:creationId xmlns:a16="http://schemas.microsoft.com/office/drawing/2014/main" id="{C40A7CF8-86D6-4E2C-9C75-B4D79018A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0412" y="2292465"/>
              <a:ext cx="100203" cy="42956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69" name="Freeform 556">
              <a:extLst>
                <a:ext uri="{FF2B5EF4-FFF2-40B4-BE49-F238E27FC236}">
                  <a16:creationId xmlns:a16="http://schemas.microsoft.com/office/drawing/2014/main" id="{174113D1-BF1B-4026-9A6D-207152426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9883" y="2984960"/>
              <a:ext cx="110614" cy="72895"/>
            </a:xfrm>
            <a:custGeom>
              <a:avLst/>
              <a:gdLst>
                <a:gd name="T0" fmla="*/ 27 w 29"/>
                <a:gd name="T1" fmla="*/ 16 h 19"/>
                <a:gd name="T2" fmla="*/ 24 w 29"/>
                <a:gd name="T3" fmla="*/ 12 h 19"/>
                <a:gd name="T4" fmla="*/ 19 w 29"/>
                <a:gd name="T5" fmla="*/ 10 h 19"/>
                <a:gd name="T6" fmla="*/ 14 w 29"/>
                <a:gd name="T7" fmla="*/ 3 h 19"/>
                <a:gd name="T8" fmla="*/ 8 w 29"/>
                <a:gd name="T9" fmla="*/ 2 h 19"/>
                <a:gd name="T10" fmla="*/ 2 w 29"/>
                <a:gd name="T11" fmla="*/ 0 h 19"/>
                <a:gd name="T12" fmla="*/ 3 w 29"/>
                <a:gd name="T13" fmla="*/ 2 h 19"/>
                <a:gd name="T14" fmla="*/ 5 w 29"/>
                <a:gd name="T15" fmla="*/ 3 h 19"/>
                <a:gd name="T16" fmla="*/ 6 w 29"/>
                <a:gd name="T17" fmla="*/ 4 h 19"/>
                <a:gd name="T18" fmla="*/ 4 w 29"/>
                <a:gd name="T19" fmla="*/ 2 h 19"/>
                <a:gd name="T20" fmla="*/ 4 w 29"/>
                <a:gd name="T21" fmla="*/ 4 h 19"/>
                <a:gd name="T22" fmla="*/ 7 w 29"/>
                <a:gd name="T23" fmla="*/ 6 h 19"/>
                <a:gd name="T24" fmla="*/ 12 w 29"/>
                <a:gd name="T25" fmla="*/ 9 h 19"/>
                <a:gd name="T26" fmla="*/ 10 w 29"/>
                <a:gd name="T27" fmla="*/ 10 h 19"/>
                <a:gd name="T28" fmla="*/ 14 w 29"/>
                <a:gd name="T29" fmla="*/ 10 h 19"/>
                <a:gd name="T30" fmla="*/ 14 w 29"/>
                <a:gd name="T31" fmla="*/ 12 h 19"/>
                <a:gd name="T32" fmla="*/ 19 w 29"/>
                <a:gd name="T33" fmla="*/ 12 h 19"/>
                <a:gd name="T34" fmla="*/ 27 w 29"/>
                <a:gd name="T35" fmla="*/ 16 h 19"/>
                <a:gd name="T36" fmla="*/ 27 w 29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9">
                  <a:moveTo>
                    <a:pt x="27" y="16"/>
                  </a:moveTo>
                  <a:cubicBezTo>
                    <a:pt x="26" y="15"/>
                    <a:pt x="25" y="13"/>
                    <a:pt x="24" y="12"/>
                  </a:cubicBezTo>
                  <a:cubicBezTo>
                    <a:pt x="23" y="10"/>
                    <a:pt x="21" y="10"/>
                    <a:pt x="19" y="10"/>
                  </a:cubicBezTo>
                  <a:cubicBezTo>
                    <a:pt x="17" y="8"/>
                    <a:pt x="17" y="4"/>
                    <a:pt x="14" y="3"/>
                  </a:cubicBezTo>
                  <a:cubicBezTo>
                    <a:pt x="13" y="3"/>
                    <a:pt x="10" y="3"/>
                    <a:pt x="8" y="2"/>
                  </a:cubicBezTo>
                  <a:cubicBezTo>
                    <a:pt x="7" y="1"/>
                    <a:pt x="5" y="0"/>
                    <a:pt x="2" y="0"/>
                  </a:cubicBezTo>
                  <a:cubicBezTo>
                    <a:pt x="0" y="0"/>
                    <a:pt x="1" y="2"/>
                    <a:pt x="3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2"/>
                    <a:pt x="4" y="4"/>
                    <a:pt x="4" y="4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7" y="6"/>
                    <a:pt x="12" y="9"/>
                    <a:pt x="12" y="9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0" y="10"/>
                    <a:pt x="14" y="10"/>
                    <a:pt x="14" y="10"/>
                  </a:cubicBezTo>
                  <a:cubicBezTo>
                    <a:pt x="16" y="11"/>
                    <a:pt x="14" y="12"/>
                    <a:pt x="14" y="12"/>
                  </a:cubicBezTo>
                  <a:cubicBezTo>
                    <a:pt x="15" y="13"/>
                    <a:pt x="18" y="12"/>
                    <a:pt x="19" y="12"/>
                  </a:cubicBezTo>
                  <a:cubicBezTo>
                    <a:pt x="14" y="13"/>
                    <a:pt x="29" y="19"/>
                    <a:pt x="27" y="16"/>
                  </a:cubicBezTo>
                  <a:cubicBezTo>
                    <a:pt x="26" y="15"/>
                    <a:pt x="28" y="18"/>
                    <a:pt x="27" y="1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70" name="Freeform 557">
              <a:extLst>
                <a:ext uri="{FF2B5EF4-FFF2-40B4-BE49-F238E27FC236}">
                  <a16:creationId xmlns:a16="http://schemas.microsoft.com/office/drawing/2014/main" id="{1647EE9E-85DC-4640-8A91-16FB46783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2694" y="2900350"/>
              <a:ext cx="49450" cy="53369"/>
            </a:xfrm>
            <a:custGeom>
              <a:avLst/>
              <a:gdLst>
                <a:gd name="T0" fmla="*/ 11 w 13"/>
                <a:gd name="T1" fmla="*/ 14 h 14"/>
                <a:gd name="T2" fmla="*/ 11 w 13"/>
                <a:gd name="T3" fmla="*/ 14 h 14"/>
                <a:gd name="T4" fmla="*/ 8 w 13"/>
                <a:gd name="T5" fmla="*/ 11 h 14"/>
                <a:gd name="T6" fmla="*/ 7 w 13"/>
                <a:gd name="T7" fmla="*/ 7 h 14"/>
                <a:gd name="T8" fmla="*/ 6 w 13"/>
                <a:gd name="T9" fmla="*/ 5 h 14"/>
                <a:gd name="T10" fmla="*/ 7 w 13"/>
                <a:gd name="T11" fmla="*/ 2 h 14"/>
                <a:gd name="T12" fmla="*/ 4 w 13"/>
                <a:gd name="T13" fmla="*/ 4 h 14"/>
                <a:gd name="T14" fmla="*/ 6 w 13"/>
                <a:gd name="T15" fmla="*/ 1 h 14"/>
                <a:gd name="T16" fmla="*/ 1 w 13"/>
                <a:gd name="T17" fmla="*/ 0 h 14"/>
                <a:gd name="T18" fmla="*/ 3 w 13"/>
                <a:gd name="T19" fmla="*/ 6 h 14"/>
                <a:gd name="T20" fmla="*/ 11 w 13"/>
                <a:gd name="T21" fmla="*/ 14 h 14"/>
                <a:gd name="T22" fmla="*/ 11 w 13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4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9" y="11"/>
                    <a:pt x="8" y="11"/>
                  </a:cubicBezTo>
                  <a:cubicBezTo>
                    <a:pt x="7" y="9"/>
                    <a:pt x="8" y="8"/>
                    <a:pt x="7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5" y="3"/>
                    <a:pt x="6" y="3"/>
                    <a:pt x="7" y="2"/>
                  </a:cubicBezTo>
                  <a:cubicBezTo>
                    <a:pt x="9" y="0"/>
                    <a:pt x="3" y="3"/>
                    <a:pt x="4" y="4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0"/>
                    <a:pt x="1" y="0"/>
                    <a:pt x="1" y="0"/>
                  </a:cubicBezTo>
                  <a:cubicBezTo>
                    <a:pt x="0" y="1"/>
                    <a:pt x="2" y="5"/>
                    <a:pt x="3" y="6"/>
                  </a:cubicBezTo>
                  <a:cubicBezTo>
                    <a:pt x="5" y="8"/>
                    <a:pt x="8" y="13"/>
                    <a:pt x="11" y="14"/>
                  </a:cubicBezTo>
                  <a:cubicBezTo>
                    <a:pt x="13" y="14"/>
                    <a:pt x="8" y="13"/>
                    <a:pt x="11" y="1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71" name="Freeform 558">
              <a:extLst>
                <a:ext uri="{FF2B5EF4-FFF2-40B4-BE49-F238E27FC236}">
                  <a16:creationId xmlns:a16="http://schemas.microsoft.com/office/drawing/2014/main" id="{D2E48F2D-F9BF-4546-9936-D9A92E38E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599" y="2839171"/>
              <a:ext cx="15616" cy="15620"/>
            </a:xfrm>
            <a:custGeom>
              <a:avLst/>
              <a:gdLst>
                <a:gd name="T0" fmla="*/ 3 w 4"/>
                <a:gd name="T1" fmla="*/ 3 h 4"/>
                <a:gd name="T2" fmla="*/ 2 w 4"/>
                <a:gd name="T3" fmla="*/ 1 h 4"/>
                <a:gd name="T4" fmla="*/ 3 w 4"/>
                <a:gd name="T5" fmla="*/ 3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2"/>
                    <a:pt x="0" y="2"/>
                    <a:pt x="2" y="1"/>
                  </a:cubicBezTo>
                  <a:cubicBezTo>
                    <a:pt x="3" y="0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4" y="4"/>
                    <a:pt x="3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72" name="Freeform 559">
              <a:extLst>
                <a:ext uri="{FF2B5EF4-FFF2-40B4-BE49-F238E27FC236}">
                  <a16:creationId xmlns:a16="http://schemas.microsoft.com/office/drawing/2014/main" id="{443D0025-B753-4323-B313-D5C2480CA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7078" y="2820948"/>
              <a:ext cx="23423" cy="22128"/>
            </a:xfrm>
            <a:custGeom>
              <a:avLst/>
              <a:gdLst>
                <a:gd name="T0" fmla="*/ 5 w 6"/>
                <a:gd name="T1" fmla="*/ 2 h 6"/>
                <a:gd name="T2" fmla="*/ 0 w 6"/>
                <a:gd name="T3" fmla="*/ 1 h 6"/>
                <a:gd name="T4" fmla="*/ 1 w 6"/>
                <a:gd name="T5" fmla="*/ 3 h 6"/>
                <a:gd name="T6" fmla="*/ 1 w 6"/>
                <a:gd name="T7" fmla="*/ 6 h 6"/>
                <a:gd name="T8" fmla="*/ 5 w 6"/>
                <a:gd name="T9" fmla="*/ 5 h 6"/>
                <a:gd name="T10" fmla="*/ 3 w 6"/>
                <a:gd name="T11" fmla="*/ 3 h 6"/>
                <a:gd name="T12" fmla="*/ 5 w 6"/>
                <a:gd name="T13" fmla="*/ 2 h 6"/>
                <a:gd name="T14" fmla="*/ 5 w 6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5" y="2"/>
                  </a:moveTo>
                  <a:cubicBezTo>
                    <a:pt x="4" y="2"/>
                    <a:pt x="1" y="0"/>
                    <a:pt x="0" y="1"/>
                  </a:cubicBezTo>
                  <a:cubicBezTo>
                    <a:pt x="1" y="0"/>
                    <a:pt x="2" y="4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5"/>
                    <a:pt x="5" y="4"/>
                    <a:pt x="5" y="5"/>
                  </a:cubicBezTo>
                  <a:cubicBezTo>
                    <a:pt x="5" y="4"/>
                    <a:pt x="4" y="4"/>
                    <a:pt x="3" y="3"/>
                  </a:cubicBezTo>
                  <a:cubicBezTo>
                    <a:pt x="4" y="4"/>
                    <a:pt x="6" y="2"/>
                    <a:pt x="5" y="2"/>
                  </a:cubicBezTo>
                  <a:cubicBezTo>
                    <a:pt x="4" y="2"/>
                    <a:pt x="6" y="2"/>
                    <a:pt x="5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73" name="Freeform 560">
              <a:extLst>
                <a:ext uri="{FF2B5EF4-FFF2-40B4-BE49-F238E27FC236}">
                  <a16:creationId xmlns:a16="http://schemas.microsoft.com/office/drawing/2014/main" id="{D6D9951D-72EA-451A-A02E-9D73154D0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667" y="2827456"/>
              <a:ext cx="14315" cy="23429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2 h 6"/>
                <a:gd name="T4" fmla="*/ 2 w 4"/>
                <a:gd name="T5" fmla="*/ 5 h 6"/>
                <a:gd name="T6" fmla="*/ 3 w 4"/>
                <a:gd name="T7" fmla="*/ 3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0" y="0"/>
                    <a:pt x="2" y="1"/>
                    <a:pt x="2" y="2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3" y="6"/>
                    <a:pt x="3" y="3"/>
                    <a:pt x="3" y="3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74" name="Freeform 561">
              <a:extLst>
                <a:ext uri="{FF2B5EF4-FFF2-40B4-BE49-F238E27FC236}">
                  <a16:creationId xmlns:a16="http://schemas.microsoft.com/office/drawing/2014/main" id="{1C3745E2-A3E5-4257-945F-13991B722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3243" y="2805327"/>
              <a:ext cx="19520" cy="41653"/>
            </a:xfrm>
            <a:custGeom>
              <a:avLst/>
              <a:gdLst>
                <a:gd name="T0" fmla="*/ 4 w 5"/>
                <a:gd name="T1" fmla="*/ 10 h 11"/>
                <a:gd name="T2" fmla="*/ 2 w 5"/>
                <a:gd name="T3" fmla="*/ 6 h 11"/>
                <a:gd name="T4" fmla="*/ 1 w 5"/>
                <a:gd name="T5" fmla="*/ 3 h 11"/>
                <a:gd name="T6" fmla="*/ 5 w 5"/>
                <a:gd name="T7" fmla="*/ 5 h 11"/>
                <a:gd name="T8" fmla="*/ 4 w 5"/>
                <a:gd name="T9" fmla="*/ 10 h 11"/>
                <a:gd name="T10" fmla="*/ 4 w 5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0"/>
                  </a:moveTo>
                  <a:cubicBezTo>
                    <a:pt x="4" y="9"/>
                    <a:pt x="2" y="6"/>
                    <a:pt x="2" y="6"/>
                  </a:cubicBezTo>
                  <a:cubicBezTo>
                    <a:pt x="4" y="4"/>
                    <a:pt x="0" y="4"/>
                    <a:pt x="1" y="3"/>
                  </a:cubicBezTo>
                  <a:cubicBezTo>
                    <a:pt x="2" y="0"/>
                    <a:pt x="5" y="5"/>
                    <a:pt x="5" y="5"/>
                  </a:cubicBezTo>
                  <a:cubicBezTo>
                    <a:pt x="5" y="6"/>
                    <a:pt x="5" y="11"/>
                    <a:pt x="4" y="10"/>
                  </a:cubicBezTo>
                  <a:cubicBezTo>
                    <a:pt x="4" y="9"/>
                    <a:pt x="5" y="11"/>
                    <a:pt x="4" y="1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75" name="Freeform 562">
              <a:extLst>
                <a:ext uri="{FF2B5EF4-FFF2-40B4-BE49-F238E27FC236}">
                  <a16:creationId xmlns:a16="http://schemas.microsoft.com/office/drawing/2014/main" id="{14C54066-27F2-4391-B847-59CD27F28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7626" y="2789706"/>
              <a:ext cx="27328" cy="27335"/>
            </a:xfrm>
            <a:custGeom>
              <a:avLst/>
              <a:gdLst>
                <a:gd name="T0" fmla="*/ 4 w 7"/>
                <a:gd name="T1" fmla="*/ 6 h 7"/>
                <a:gd name="T2" fmla="*/ 2 w 7"/>
                <a:gd name="T3" fmla="*/ 3 h 7"/>
                <a:gd name="T4" fmla="*/ 0 w 7"/>
                <a:gd name="T5" fmla="*/ 2 h 7"/>
                <a:gd name="T6" fmla="*/ 5 w 7"/>
                <a:gd name="T7" fmla="*/ 1 h 7"/>
                <a:gd name="T8" fmla="*/ 4 w 7"/>
                <a:gd name="T9" fmla="*/ 3 h 7"/>
                <a:gd name="T10" fmla="*/ 7 w 7"/>
                <a:gd name="T11" fmla="*/ 4 h 7"/>
                <a:gd name="T12" fmla="*/ 5 w 7"/>
                <a:gd name="T13" fmla="*/ 5 h 7"/>
                <a:gd name="T14" fmla="*/ 4 w 7"/>
                <a:gd name="T15" fmla="*/ 6 h 7"/>
                <a:gd name="T16" fmla="*/ 4 w 7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2" y="4"/>
                    <a:pt x="1" y="4"/>
                    <a:pt x="2" y="3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0" y="1"/>
                    <a:pt x="4" y="0"/>
                    <a:pt x="5" y="1"/>
                  </a:cubicBezTo>
                  <a:cubicBezTo>
                    <a:pt x="5" y="1"/>
                    <a:pt x="3" y="2"/>
                    <a:pt x="4" y="3"/>
                  </a:cubicBezTo>
                  <a:cubicBezTo>
                    <a:pt x="5" y="3"/>
                    <a:pt x="7" y="4"/>
                    <a:pt x="7" y="4"/>
                  </a:cubicBezTo>
                  <a:cubicBezTo>
                    <a:pt x="7" y="5"/>
                    <a:pt x="5" y="5"/>
                    <a:pt x="5" y="5"/>
                  </a:cubicBezTo>
                  <a:cubicBezTo>
                    <a:pt x="4" y="5"/>
                    <a:pt x="5" y="7"/>
                    <a:pt x="4" y="6"/>
                  </a:cubicBezTo>
                  <a:cubicBezTo>
                    <a:pt x="2" y="5"/>
                    <a:pt x="4" y="6"/>
                    <a:pt x="4" y="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76" name="Freeform 563">
              <a:extLst>
                <a:ext uri="{FF2B5EF4-FFF2-40B4-BE49-F238E27FC236}">
                  <a16:creationId xmlns:a16="http://schemas.microsoft.com/office/drawing/2014/main" id="{1E3412FE-575B-44FE-BEC5-BB3950495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4955" y="2789706"/>
              <a:ext cx="26027" cy="35145"/>
            </a:xfrm>
            <a:custGeom>
              <a:avLst/>
              <a:gdLst>
                <a:gd name="T0" fmla="*/ 3 w 7"/>
                <a:gd name="T1" fmla="*/ 8 h 9"/>
                <a:gd name="T2" fmla="*/ 4 w 7"/>
                <a:gd name="T3" fmla="*/ 6 h 9"/>
                <a:gd name="T4" fmla="*/ 2 w 7"/>
                <a:gd name="T5" fmla="*/ 4 h 9"/>
                <a:gd name="T6" fmla="*/ 3 w 7"/>
                <a:gd name="T7" fmla="*/ 1 h 9"/>
                <a:gd name="T8" fmla="*/ 6 w 7"/>
                <a:gd name="T9" fmla="*/ 5 h 9"/>
                <a:gd name="T10" fmla="*/ 3 w 7"/>
                <a:gd name="T11" fmla="*/ 8 h 9"/>
                <a:gd name="T12" fmla="*/ 3 w 7"/>
                <a:gd name="T13" fmla="*/ 8 h 9"/>
                <a:gd name="T14" fmla="*/ 3 w 7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3" y="8"/>
                  </a:moveTo>
                  <a:cubicBezTo>
                    <a:pt x="4" y="7"/>
                    <a:pt x="5" y="7"/>
                    <a:pt x="4" y="6"/>
                  </a:cubicBezTo>
                  <a:cubicBezTo>
                    <a:pt x="4" y="5"/>
                    <a:pt x="2" y="5"/>
                    <a:pt x="2" y="4"/>
                  </a:cubicBezTo>
                  <a:cubicBezTo>
                    <a:pt x="3" y="3"/>
                    <a:pt x="0" y="0"/>
                    <a:pt x="3" y="1"/>
                  </a:cubicBezTo>
                  <a:cubicBezTo>
                    <a:pt x="6" y="2"/>
                    <a:pt x="6" y="3"/>
                    <a:pt x="6" y="5"/>
                  </a:cubicBezTo>
                  <a:cubicBezTo>
                    <a:pt x="7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2" y="9"/>
                    <a:pt x="3" y="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77" name="Freeform 564">
              <a:extLst>
                <a:ext uri="{FF2B5EF4-FFF2-40B4-BE49-F238E27FC236}">
                  <a16:creationId xmlns:a16="http://schemas.microsoft.com/office/drawing/2014/main" id="{22DCD6F1-634D-4314-A791-BCD0F8A37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7146" y="2797517"/>
              <a:ext cx="11712" cy="3905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78" name="Freeform 565">
              <a:extLst>
                <a:ext uri="{FF2B5EF4-FFF2-40B4-BE49-F238E27FC236}">
                  <a16:creationId xmlns:a16="http://schemas.microsoft.com/office/drawing/2014/main" id="{C047DAC0-0AFE-4E0C-A141-3B82426D8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169" y="2801422"/>
              <a:ext cx="50752" cy="26034"/>
            </a:xfrm>
            <a:custGeom>
              <a:avLst/>
              <a:gdLst>
                <a:gd name="T0" fmla="*/ 10 w 13"/>
                <a:gd name="T1" fmla="*/ 1 h 7"/>
                <a:gd name="T2" fmla="*/ 7 w 13"/>
                <a:gd name="T3" fmla="*/ 1 h 7"/>
                <a:gd name="T4" fmla="*/ 5 w 13"/>
                <a:gd name="T5" fmla="*/ 1 h 7"/>
                <a:gd name="T6" fmla="*/ 5 w 13"/>
                <a:gd name="T7" fmla="*/ 4 h 7"/>
                <a:gd name="T8" fmla="*/ 1 w 13"/>
                <a:gd name="T9" fmla="*/ 3 h 7"/>
                <a:gd name="T10" fmla="*/ 1 w 13"/>
                <a:gd name="T11" fmla="*/ 6 h 7"/>
                <a:gd name="T12" fmla="*/ 11 w 13"/>
                <a:gd name="T13" fmla="*/ 4 h 7"/>
                <a:gd name="T14" fmla="*/ 9 w 13"/>
                <a:gd name="T15" fmla="*/ 3 h 7"/>
                <a:gd name="T16" fmla="*/ 12 w 13"/>
                <a:gd name="T17" fmla="*/ 3 h 7"/>
                <a:gd name="T18" fmla="*/ 10 w 13"/>
                <a:gd name="T19" fmla="*/ 1 h 7"/>
                <a:gd name="T20" fmla="*/ 10 w 1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3" y="2"/>
                    <a:pt x="4" y="4"/>
                    <a:pt x="5" y="4"/>
                  </a:cubicBezTo>
                  <a:cubicBezTo>
                    <a:pt x="4" y="4"/>
                    <a:pt x="2" y="1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10" y="5"/>
                    <a:pt x="11" y="4"/>
                  </a:cubicBezTo>
                  <a:cubicBezTo>
                    <a:pt x="11" y="4"/>
                    <a:pt x="10" y="3"/>
                    <a:pt x="9" y="3"/>
                  </a:cubicBezTo>
                  <a:cubicBezTo>
                    <a:pt x="10" y="3"/>
                    <a:pt x="12" y="3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  <a:cubicBezTo>
                    <a:pt x="9" y="1"/>
                    <a:pt x="11" y="0"/>
                    <a:pt x="10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79" name="Freeform 566">
              <a:extLst>
                <a:ext uri="{FF2B5EF4-FFF2-40B4-BE49-F238E27FC236}">
                  <a16:creationId xmlns:a16="http://schemas.microsoft.com/office/drawing/2014/main" id="{C8984995-1EB9-4F7F-9446-B6CB988B2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9689" y="2777992"/>
              <a:ext cx="31232" cy="27335"/>
            </a:xfrm>
            <a:custGeom>
              <a:avLst/>
              <a:gdLst>
                <a:gd name="T0" fmla="*/ 2 w 8"/>
                <a:gd name="T1" fmla="*/ 6 h 7"/>
                <a:gd name="T2" fmla="*/ 5 w 8"/>
                <a:gd name="T3" fmla="*/ 4 h 7"/>
                <a:gd name="T4" fmla="*/ 8 w 8"/>
                <a:gd name="T5" fmla="*/ 4 h 7"/>
                <a:gd name="T6" fmla="*/ 5 w 8"/>
                <a:gd name="T7" fmla="*/ 2 h 7"/>
                <a:gd name="T8" fmla="*/ 2 w 8"/>
                <a:gd name="T9" fmla="*/ 6 h 7"/>
                <a:gd name="T10" fmla="*/ 2 w 8"/>
                <a:gd name="T11" fmla="*/ 6 h 7"/>
                <a:gd name="T12" fmla="*/ 2 w 8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3" y="5"/>
                    <a:pt x="4" y="5"/>
                    <a:pt x="5" y="4"/>
                  </a:cubicBezTo>
                  <a:cubicBezTo>
                    <a:pt x="6" y="4"/>
                    <a:pt x="8" y="4"/>
                    <a:pt x="8" y="4"/>
                  </a:cubicBezTo>
                  <a:cubicBezTo>
                    <a:pt x="8" y="4"/>
                    <a:pt x="7" y="0"/>
                    <a:pt x="5" y="2"/>
                  </a:cubicBezTo>
                  <a:cubicBezTo>
                    <a:pt x="5" y="2"/>
                    <a:pt x="1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0" y="7"/>
                    <a:pt x="2" y="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80" name="Freeform 567">
              <a:extLst>
                <a:ext uri="{FF2B5EF4-FFF2-40B4-BE49-F238E27FC236}">
                  <a16:creationId xmlns:a16="http://schemas.microsoft.com/office/drawing/2014/main" id="{B59DAE3F-67B7-4ED6-88CE-BF04DCAA2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65" y="2882125"/>
              <a:ext cx="37739" cy="14319"/>
            </a:xfrm>
            <a:custGeom>
              <a:avLst/>
              <a:gdLst>
                <a:gd name="T0" fmla="*/ 9 w 10"/>
                <a:gd name="T1" fmla="*/ 2 h 4"/>
                <a:gd name="T2" fmla="*/ 9 w 10"/>
                <a:gd name="T3" fmla="*/ 1 h 4"/>
                <a:gd name="T4" fmla="*/ 6 w 10"/>
                <a:gd name="T5" fmla="*/ 0 h 4"/>
                <a:gd name="T6" fmla="*/ 2 w 10"/>
                <a:gd name="T7" fmla="*/ 2 h 4"/>
                <a:gd name="T8" fmla="*/ 3 w 10"/>
                <a:gd name="T9" fmla="*/ 4 h 4"/>
                <a:gd name="T10" fmla="*/ 9 w 10"/>
                <a:gd name="T11" fmla="*/ 2 h 4"/>
                <a:gd name="T12" fmla="*/ 9 w 10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10" y="2"/>
                    <a:pt x="8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3" y="1"/>
                    <a:pt x="2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5" y="4"/>
                    <a:pt x="7" y="1"/>
                    <a:pt x="9" y="2"/>
                  </a:cubicBezTo>
                  <a:cubicBezTo>
                    <a:pt x="10" y="2"/>
                    <a:pt x="7" y="1"/>
                    <a:pt x="9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81" name="Freeform 568">
              <a:extLst>
                <a:ext uri="{FF2B5EF4-FFF2-40B4-BE49-F238E27FC236}">
                  <a16:creationId xmlns:a16="http://schemas.microsoft.com/office/drawing/2014/main" id="{40AB130F-8EA4-4E30-8A44-A6E2A8689A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6818" y="2904255"/>
              <a:ext cx="22122" cy="19526"/>
            </a:xfrm>
            <a:custGeom>
              <a:avLst/>
              <a:gdLst>
                <a:gd name="T0" fmla="*/ 6 w 6"/>
                <a:gd name="T1" fmla="*/ 2 h 5"/>
                <a:gd name="T2" fmla="*/ 3 w 6"/>
                <a:gd name="T3" fmla="*/ 2 h 5"/>
                <a:gd name="T4" fmla="*/ 3 w 6"/>
                <a:gd name="T5" fmla="*/ 4 h 5"/>
                <a:gd name="T6" fmla="*/ 0 w 6"/>
                <a:gd name="T7" fmla="*/ 5 h 5"/>
                <a:gd name="T8" fmla="*/ 6 w 6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0"/>
                    <a:pt x="4" y="1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2" y="4"/>
                    <a:pt x="0" y="5"/>
                    <a:pt x="0" y="5"/>
                  </a:cubicBezTo>
                  <a:cubicBezTo>
                    <a:pt x="0" y="5"/>
                    <a:pt x="6" y="5"/>
                    <a:pt x="6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82" name="Freeform 569">
              <a:extLst>
                <a:ext uri="{FF2B5EF4-FFF2-40B4-BE49-F238E27FC236}">
                  <a16:creationId xmlns:a16="http://schemas.microsoft.com/office/drawing/2014/main" id="{0C99C0D3-EB56-4163-8B15-8FAE71A68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255" y="2430443"/>
              <a:ext cx="79382" cy="49464"/>
            </a:xfrm>
            <a:custGeom>
              <a:avLst/>
              <a:gdLst>
                <a:gd name="T0" fmla="*/ 19 w 21"/>
                <a:gd name="T1" fmla="*/ 9 h 13"/>
                <a:gd name="T2" fmla="*/ 18 w 21"/>
                <a:gd name="T3" fmla="*/ 7 h 13"/>
                <a:gd name="T4" fmla="*/ 14 w 21"/>
                <a:gd name="T5" fmla="*/ 4 h 13"/>
                <a:gd name="T6" fmla="*/ 8 w 21"/>
                <a:gd name="T7" fmla="*/ 1 h 13"/>
                <a:gd name="T8" fmla="*/ 5 w 21"/>
                <a:gd name="T9" fmla="*/ 6 h 13"/>
                <a:gd name="T10" fmla="*/ 0 w 21"/>
                <a:gd name="T11" fmla="*/ 8 h 13"/>
                <a:gd name="T12" fmla="*/ 7 w 21"/>
                <a:gd name="T13" fmla="*/ 11 h 13"/>
                <a:gd name="T14" fmla="*/ 15 w 21"/>
                <a:gd name="T15" fmla="*/ 12 h 13"/>
                <a:gd name="T16" fmla="*/ 20 w 21"/>
                <a:gd name="T17" fmla="*/ 9 h 13"/>
                <a:gd name="T18" fmla="*/ 19 w 21"/>
                <a:gd name="T19" fmla="*/ 9 h 13"/>
                <a:gd name="T20" fmla="*/ 19 w 21"/>
                <a:gd name="T2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5" y="10"/>
                    <a:pt x="19" y="8"/>
                    <a:pt x="18" y="7"/>
                  </a:cubicBezTo>
                  <a:cubicBezTo>
                    <a:pt x="17" y="7"/>
                    <a:pt x="15" y="4"/>
                    <a:pt x="14" y="4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6" y="0"/>
                    <a:pt x="6" y="5"/>
                    <a:pt x="5" y="6"/>
                  </a:cubicBezTo>
                  <a:cubicBezTo>
                    <a:pt x="4" y="6"/>
                    <a:pt x="0" y="6"/>
                    <a:pt x="0" y="8"/>
                  </a:cubicBezTo>
                  <a:cubicBezTo>
                    <a:pt x="1" y="10"/>
                    <a:pt x="6" y="11"/>
                    <a:pt x="7" y="11"/>
                  </a:cubicBezTo>
                  <a:cubicBezTo>
                    <a:pt x="9" y="12"/>
                    <a:pt x="13" y="13"/>
                    <a:pt x="15" y="12"/>
                  </a:cubicBezTo>
                  <a:cubicBezTo>
                    <a:pt x="15" y="12"/>
                    <a:pt x="20" y="10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10"/>
                    <a:pt x="21" y="9"/>
                    <a:pt x="19" y="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83" name="Freeform 570">
              <a:extLst>
                <a:ext uri="{FF2B5EF4-FFF2-40B4-BE49-F238E27FC236}">
                  <a16:creationId xmlns:a16="http://schemas.microsoft.com/office/drawing/2014/main" id="{C4DFE43C-920F-4414-BE62-0543E8FE0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6927" y="2453874"/>
              <a:ext cx="19520" cy="14319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1 h 4"/>
                <a:gd name="T4" fmla="*/ 2 w 5"/>
                <a:gd name="T5" fmla="*/ 4 h 4"/>
                <a:gd name="T6" fmla="*/ 2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0" y="4"/>
                    <a:pt x="4" y="0"/>
                    <a:pt x="4" y="1"/>
                  </a:cubicBezTo>
                  <a:cubicBezTo>
                    <a:pt x="5" y="1"/>
                    <a:pt x="3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84" name="Freeform 571">
              <a:extLst>
                <a:ext uri="{FF2B5EF4-FFF2-40B4-BE49-F238E27FC236}">
                  <a16:creationId xmlns:a16="http://schemas.microsoft.com/office/drawing/2014/main" id="{4B475859-C311-4516-9872-28C925A61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3503" y="2468191"/>
              <a:ext cx="7808" cy="7810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85" name="Freeform 572">
              <a:extLst>
                <a:ext uri="{FF2B5EF4-FFF2-40B4-BE49-F238E27FC236}">
                  <a16:creationId xmlns:a16="http://schemas.microsoft.com/office/drawing/2014/main" id="{87B7685D-E005-46C5-8724-0639493AE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5564" y="2308085"/>
              <a:ext cx="351362" cy="171822"/>
            </a:xfrm>
            <a:custGeom>
              <a:avLst/>
              <a:gdLst>
                <a:gd name="T0" fmla="*/ 76 w 92"/>
                <a:gd name="T1" fmla="*/ 41 h 45"/>
                <a:gd name="T2" fmla="*/ 71 w 92"/>
                <a:gd name="T3" fmla="*/ 39 h 45"/>
                <a:gd name="T4" fmla="*/ 61 w 92"/>
                <a:gd name="T5" fmla="*/ 38 h 45"/>
                <a:gd name="T6" fmla="*/ 45 w 92"/>
                <a:gd name="T7" fmla="*/ 43 h 45"/>
                <a:gd name="T8" fmla="*/ 29 w 92"/>
                <a:gd name="T9" fmla="*/ 41 h 45"/>
                <a:gd name="T10" fmla="*/ 21 w 92"/>
                <a:gd name="T11" fmla="*/ 38 h 45"/>
                <a:gd name="T12" fmla="*/ 10 w 92"/>
                <a:gd name="T13" fmla="*/ 31 h 45"/>
                <a:gd name="T14" fmla="*/ 40 w 92"/>
                <a:gd name="T15" fmla="*/ 29 h 45"/>
                <a:gd name="T16" fmla="*/ 9 w 92"/>
                <a:gd name="T17" fmla="*/ 26 h 45"/>
                <a:gd name="T18" fmla="*/ 16 w 92"/>
                <a:gd name="T19" fmla="*/ 19 h 45"/>
                <a:gd name="T20" fmla="*/ 14 w 92"/>
                <a:gd name="T21" fmla="*/ 18 h 45"/>
                <a:gd name="T22" fmla="*/ 7 w 92"/>
                <a:gd name="T23" fmla="*/ 17 h 45"/>
                <a:gd name="T24" fmla="*/ 4 w 92"/>
                <a:gd name="T25" fmla="*/ 11 h 45"/>
                <a:gd name="T26" fmla="*/ 8 w 92"/>
                <a:gd name="T27" fmla="*/ 7 h 45"/>
                <a:gd name="T28" fmla="*/ 24 w 92"/>
                <a:gd name="T29" fmla="*/ 1 h 45"/>
                <a:gd name="T30" fmla="*/ 29 w 92"/>
                <a:gd name="T31" fmla="*/ 7 h 45"/>
                <a:gd name="T32" fmla="*/ 39 w 92"/>
                <a:gd name="T33" fmla="*/ 6 h 45"/>
                <a:gd name="T34" fmla="*/ 43 w 92"/>
                <a:gd name="T35" fmla="*/ 8 h 45"/>
                <a:gd name="T36" fmla="*/ 47 w 92"/>
                <a:gd name="T37" fmla="*/ 9 h 45"/>
                <a:gd name="T38" fmla="*/ 43 w 92"/>
                <a:gd name="T39" fmla="*/ 4 h 45"/>
                <a:gd name="T40" fmla="*/ 54 w 92"/>
                <a:gd name="T41" fmla="*/ 10 h 45"/>
                <a:gd name="T42" fmla="*/ 60 w 92"/>
                <a:gd name="T43" fmla="*/ 14 h 45"/>
                <a:gd name="T44" fmla="*/ 59 w 92"/>
                <a:gd name="T45" fmla="*/ 1 h 45"/>
                <a:gd name="T46" fmla="*/ 69 w 92"/>
                <a:gd name="T47" fmla="*/ 6 h 45"/>
                <a:gd name="T48" fmla="*/ 74 w 92"/>
                <a:gd name="T49" fmla="*/ 19 h 45"/>
                <a:gd name="T50" fmla="*/ 82 w 92"/>
                <a:gd name="T51" fmla="*/ 26 h 45"/>
                <a:gd name="T52" fmla="*/ 92 w 92"/>
                <a:gd name="T53" fmla="*/ 33 h 45"/>
                <a:gd name="T54" fmla="*/ 83 w 92"/>
                <a:gd name="T55" fmla="*/ 35 h 45"/>
                <a:gd name="T56" fmla="*/ 81 w 92"/>
                <a:gd name="T57" fmla="*/ 36 h 45"/>
                <a:gd name="T58" fmla="*/ 85 w 92"/>
                <a:gd name="T59" fmla="*/ 36 h 45"/>
                <a:gd name="T60" fmla="*/ 89 w 92"/>
                <a:gd name="T61" fmla="*/ 39 h 45"/>
                <a:gd name="T62" fmla="*/ 83 w 92"/>
                <a:gd name="T6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45">
                  <a:moveTo>
                    <a:pt x="83" y="41"/>
                  </a:moveTo>
                  <a:cubicBezTo>
                    <a:pt x="81" y="41"/>
                    <a:pt x="79" y="41"/>
                    <a:pt x="76" y="41"/>
                  </a:cubicBezTo>
                  <a:cubicBezTo>
                    <a:pt x="75" y="41"/>
                    <a:pt x="74" y="41"/>
                    <a:pt x="73" y="41"/>
                  </a:cubicBezTo>
                  <a:cubicBezTo>
                    <a:pt x="72" y="41"/>
                    <a:pt x="72" y="40"/>
                    <a:pt x="71" y="39"/>
                  </a:cubicBezTo>
                  <a:cubicBezTo>
                    <a:pt x="70" y="39"/>
                    <a:pt x="66" y="40"/>
                    <a:pt x="65" y="38"/>
                  </a:cubicBezTo>
                  <a:cubicBezTo>
                    <a:pt x="65" y="35"/>
                    <a:pt x="63" y="37"/>
                    <a:pt x="61" y="38"/>
                  </a:cubicBezTo>
                  <a:cubicBezTo>
                    <a:pt x="58" y="40"/>
                    <a:pt x="56" y="39"/>
                    <a:pt x="54" y="40"/>
                  </a:cubicBezTo>
                  <a:cubicBezTo>
                    <a:pt x="51" y="41"/>
                    <a:pt x="48" y="42"/>
                    <a:pt x="45" y="43"/>
                  </a:cubicBezTo>
                  <a:cubicBezTo>
                    <a:pt x="41" y="43"/>
                    <a:pt x="35" y="45"/>
                    <a:pt x="31" y="43"/>
                  </a:cubicBezTo>
                  <a:cubicBezTo>
                    <a:pt x="31" y="43"/>
                    <a:pt x="29" y="42"/>
                    <a:pt x="29" y="41"/>
                  </a:cubicBezTo>
                  <a:cubicBezTo>
                    <a:pt x="29" y="40"/>
                    <a:pt x="29" y="38"/>
                    <a:pt x="27" y="38"/>
                  </a:cubicBezTo>
                  <a:cubicBezTo>
                    <a:pt x="25" y="38"/>
                    <a:pt x="23" y="38"/>
                    <a:pt x="21" y="38"/>
                  </a:cubicBezTo>
                  <a:cubicBezTo>
                    <a:pt x="19" y="38"/>
                    <a:pt x="17" y="38"/>
                    <a:pt x="15" y="36"/>
                  </a:cubicBezTo>
                  <a:cubicBezTo>
                    <a:pt x="14" y="36"/>
                    <a:pt x="9" y="32"/>
                    <a:pt x="10" y="31"/>
                  </a:cubicBezTo>
                  <a:cubicBezTo>
                    <a:pt x="16" y="28"/>
                    <a:pt x="23" y="29"/>
                    <a:pt x="28" y="29"/>
                  </a:cubicBezTo>
                  <a:cubicBezTo>
                    <a:pt x="29" y="29"/>
                    <a:pt x="40" y="29"/>
                    <a:pt x="40" y="29"/>
                  </a:cubicBezTo>
                  <a:cubicBezTo>
                    <a:pt x="40" y="27"/>
                    <a:pt x="26" y="25"/>
                    <a:pt x="25" y="25"/>
                  </a:cubicBezTo>
                  <a:cubicBezTo>
                    <a:pt x="20" y="25"/>
                    <a:pt x="14" y="28"/>
                    <a:pt x="9" y="26"/>
                  </a:cubicBezTo>
                  <a:cubicBezTo>
                    <a:pt x="7" y="25"/>
                    <a:pt x="3" y="23"/>
                    <a:pt x="7" y="21"/>
                  </a:cubicBezTo>
                  <a:cubicBezTo>
                    <a:pt x="10" y="20"/>
                    <a:pt x="13" y="19"/>
                    <a:pt x="16" y="19"/>
                  </a:cubicBezTo>
                  <a:cubicBezTo>
                    <a:pt x="18" y="18"/>
                    <a:pt x="20" y="18"/>
                    <a:pt x="21" y="18"/>
                  </a:cubicBezTo>
                  <a:cubicBezTo>
                    <a:pt x="19" y="19"/>
                    <a:pt x="16" y="18"/>
                    <a:pt x="14" y="18"/>
                  </a:cubicBezTo>
                  <a:cubicBezTo>
                    <a:pt x="13" y="18"/>
                    <a:pt x="7" y="19"/>
                    <a:pt x="6" y="18"/>
                  </a:cubicBezTo>
                  <a:cubicBezTo>
                    <a:pt x="6" y="18"/>
                    <a:pt x="7" y="17"/>
                    <a:pt x="7" y="17"/>
                  </a:cubicBezTo>
                  <a:cubicBezTo>
                    <a:pt x="7" y="16"/>
                    <a:pt x="0" y="17"/>
                    <a:pt x="1" y="15"/>
                  </a:cubicBezTo>
                  <a:cubicBezTo>
                    <a:pt x="2" y="14"/>
                    <a:pt x="3" y="12"/>
                    <a:pt x="4" y="11"/>
                  </a:cubicBezTo>
                  <a:cubicBezTo>
                    <a:pt x="8" y="10"/>
                    <a:pt x="4" y="10"/>
                    <a:pt x="4" y="9"/>
                  </a:cubicBezTo>
                  <a:cubicBezTo>
                    <a:pt x="4" y="9"/>
                    <a:pt x="7" y="7"/>
                    <a:pt x="8" y="7"/>
                  </a:cubicBezTo>
                  <a:cubicBezTo>
                    <a:pt x="10" y="6"/>
                    <a:pt x="11" y="5"/>
                    <a:pt x="13" y="4"/>
                  </a:cubicBezTo>
                  <a:cubicBezTo>
                    <a:pt x="17" y="2"/>
                    <a:pt x="20" y="1"/>
                    <a:pt x="24" y="1"/>
                  </a:cubicBezTo>
                  <a:cubicBezTo>
                    <a:pt x="29" y="1"/>
                    <a:pt x="24" y="7"/>
                    <a:pt x="24" y="7"/>
                  </a:cubicBezTo>
                  <a:cubicBezTo>
                    <a:pt x="26" y="8"/>
                    <a:pt x="28" y="8"/>
                    <a:pt x="29" y="7"/>
                  </a:cubicBezTo>
                  <a:cubicBezTo>
                    <a:pt x="30" y="7"/>
                    <a:pt x="30" y="4"/>
                    <a:pt x="31" y="4"/>
                  </a:cubicBezTo>
                  <a:cubicBezTo>
                    <a:pt x="33" y="4"/>
                    <a:pt x="37" y="4"/>
                    <a:pt x="39" y="6"/>
                  </a:cubicBezTo>
                  <a:cubicBezTo>
                    <a:pt x="42" y="8"/>
                    <a:pt x="35" y="11"/>
                    <a:pt x="40" y="10"/>
                  </a:cubicBezTo>
                  <a:cubicBezTo>
                    <a:pt x="41" y="10"/>
                    <a:pt x="42" y="9"/>
                    <a:pt x="43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6" y="8"/>
                    <a:pt x="46" y="8"/>
                    <a:pt x="47" y="9"/>
                  </a:cubicBezTo>
                  <a:cubicBezTo>
                    <a:pt x="48" y="9"/>
                    <a:pt x="48" y="7"/>
                    <a:pt x="48" y="6"/>
                  </a:cubicBezTo>
                  <a:cubicBezTo>
                    <a:pt x="47" y="6"/>
                    <a:pt x="44" y="4"/>
                    <a:pt x="43" y="4"/>
                  </a:cubicBezTo>
                  <a:cubicBezTo>
                    <a:pt x="45" y="3"/>
                    <a:pt x="49" y="5"/>
                    <a:pt x="50" y="6"/>
                  </a:cubicBezTo>
                  <a:cubicBezTo>
                    <a:pt x="53" y="7"/>
                    <a:pt x="53" y="8"/>
                    <a:pt x="54" y="10"/>
                  </a:cubicBezTo>
                  <a:cubicBezTo>
                    <a:pt x="54" y="11"/>
                    <a:pt x="54" y="16"/>
                    <a:pt x="56" y="16"/>
                  </a:cubicBezTo>
                  <a:cubicBezTo>
                    <a:pt x="57" y="16"/>
                    <a:pt x="61" y="16"/>
                    <a:pt x="60" y="14"/>
                  </a:cubicBezTo>
                  <a:cubicBezTo>
                    <a:pt x="59" y="10"/>
                    <a:pt x="57" y="7"/>
                    <a:pt x="56" y="3"/>
                  </a:cubicBezTo>
                  <a:cubicBezTo>
                    <a:pt x="55" y="0"/>
                    <a:pt x="58" y="1"/>
                    <a:pt x="59" y="1"/>
                  </a:cubicBezTo>
                  <a:cubicBezTo>
                    <a:pt x="62" y="2"/>
                    <a:pt x="62" y="0"/>
                    <a:pt x="64" y="1"/>
                  </a:cubicBezTo>
                  <a:cubicBezTo>
                    <a:pt x="66" y="3"/>
                    <a:pt x="69" y="4"/>
                    <a:pt x="69" y="6"/>
                  </a:cubicBezTo>
                  <a:cubicBezTo>
                    <a:pt x="70" y="9"/>
                    <a:pt x="71" y="11"/>
                    <a:pt x="73" y="13"/>
                  </a:cubicBezTo>
                  <a:cubicBezTo>
                    <a:pt x="74" y="16"/>
                    <a:pt x="75" y="17"/>
                    <a:pt x="74" y="19"/>
                  </a:cubicBezTo>
                  <a:cubicBezTo>
                    <a:pt x="73" y="22"/>
                    <a:pt x="76" y="25"/>
                    <a:pt x="78" y="26"/>
                  </a:cubicBezTo>
                  <a:cubicBezTo>
                    <a:pt x="79" y="26"/>
                    <a:pt x="81" y="26"/>
                    <a:pt x="82" y="26"/>
                  </a:cubicBezTo>
                  <a:cubicBezTo>
                    <a:pt x="83" y="27"/>
                    <a:pt x="84" y="28"/>
                    <a:pt x="85" y="28"/>
                  </a:cubicBezTo>
                  <a:cubicBezTo>
                    <a:pt x="88" y="29"/>
                    <a:pt x="92" y="29"/>
                    <a:pt x="92" y="33"/>
                  </a:cubicBezTo>
                  <a:cubicBezTo>
                    <a:pt x="92" y="35"/>
                    <a:pt x="83" y="32"/>
                    <a:pt x="83" y="32"/>
                  </a:cubicBezTo>
                  <a:cubicBezTo>
                    <a:pt x="83" y="33"/>
                    <a:pt x="83" y="34"/>
                    <a:pt x="83" y="35"/>
                  </a:cubicBezTo>
                  <a:cubicBezTo>
                    <a:pt x="83" y="35"/>
                    <a:pt x="80" y="35"/>
                    <a:pt x="80" y="35"/>
                  </a:cubicBezTo>
                  <a:cubicBezTo>
                    <a:pt x="81" y="35"/>
                    <a:pt x="81" y="36"/>
                    <a:pt x="81" y="36"/>
                  </a:cubicBezTo>
                  <a:cubicBezTo>
                    <a:pt x="81" y="37"/>
                    <a:pt x="81" y="38"/>
                    <a:pt x="81" y="38"/>
                  </a:cubicBezTo>
                  <a:cubicBezTo>
                    <a:pt x="81" y="38"/>
                    <a:pt x="85" y="36"/>
                    <a:pt x="85" y="36"/>
                  </a:cubicBezTo>
                  <a:cubicBezTo>
                    <a:pt x="87" y="36"/>
                    <a:pt x="86" y="37"/>
                    <a:pt x="86" y="38"/>
                  </a:cubicBezTo>
                  <a:cubicBezTo>
                    <a:pt x="86" y="38"/>
                    <a:pt x="88" y="38"/>
                    <a:pt x="89" y="39"/>
                  </a:cubicBezTo>
                  <a:cubicBezTo>
                    <a:pt x="89" y="39"/>
                    <a:pt x="83" y="41"/>
                    <a:pt x="83" y="41"/>
                  </a:cubicBezTo>
                  <a:cubicBezTo>
                    <a:pt x="81" y="41"/>
                    <a:pt x="86" y="41"/>
                    <a:pt x="83" y="4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86" name="Freeform 573">
              <a:extLst>
                <a:ext uri="{FF2B5EF4-FFF2-40B4-BE49-F238E27FC236}">
                  <a16:creationId xmlns:a16="http://schemas.microsoft.com/office/drawing/2014/main" id="{2662C923-206E-4EB3-8453-65670D735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8505" y="2292465"/>
              <a:ext cx="53355" cy="35145"/>
            </a:xfrm>
            <a:custGeom>
              <a:avLst/>
              <a:gdLst>
                <a:gd name="T0" fmla="*/ 9 w 14"/>
                <a:gd name="T1" fmla="*/ 8 h 9"/>
                <a:gd name="T2" fmla="*/ 5 w 14"/>
                <a:gd name="T3" fmla="*/ 5 h 9"/>
                <a:gd name="T4" fmla="*/ 0 w 14"/>
                <a:gd name="T5" fmla="*/ 3 h 9"/>
                <a:gd name="T6" fmla="*/ 4 w 14"/>
                <a:gd name="T7" fmla="*/ 0 h 9"/>
                <a:gd name="T8" fmla="*/ 10 w 14"/>
                <a:gd name="T9" fmla="*/ 1 h 9"/>
                <a:gd name="T10" fmla="*/ 12 w 14"/>
                <a:gd name="T11" fmla="*/ 4 h 9"/>
                <a:gd name="T12" fmla="*/ 9 w 14"/>
                <a:gd name="T13" fmla="*/ 8 h 9"/>
                <a:gd name="T14" fmla="*/ 9 w 14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9" y="8"/>
                  </a:moveTo>
                  <a:cubicBezTo>
                    <a:pt x="7" y="8"/>
                    <a:pt x="6" y="5"/>
                    <a:pt x="5" y="5"/>
                  </a:cubicBezTo>
                  <a:cubicBezTo>
                    <a:pt x="4" y="4"/>
                    <a:pt x="0" y="3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2"/>
                    <a:pt x="14" y="2"/>
                    <a:pt x="12" y="4"/>
                  </a:cubicBezTo>
                  <a:cubicBezTo>
                    <a:pt x="11" y="5"/>
                    <a:pt x="10" y="9"/>
                    <a:pt x="9" y="8"/>
                  </a:cubicBezTo>
                  <a:cubicBezTo>
                    <a:pt x="8" y="8"/>
                    <a:pt x="9" y="8"/>
                    <a:pt x="9" y="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87" name="Freeform 574">
              <a:extLst>
                <a:ext uri="{FF2B5EF4-FFF2-40B4-BE49-F238E27FC236}">
                  <a16:creationId xmlns:a16="http://schemas.microsoft.com/office/drawing/2014/main" id="{D762AA22-9DB2-483A-8432-C083385E7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092" y="2276845"/>
              <a:ext cx="121024" cy="111945"/>
            </a:xfrm>
            <a:custGeom>
              <a:avLst/>
              <a:gdLst>
                <a:gd name="T0" fmla="*/ 18 w 32"/>
                <a:gd name="T1" fmla="*/ 27 h 29"/>
                <a:gd name="T2" fmla="*/ 10 w 32"/>
                <a:gd name="T3" fmla="*/ 19 h 29"/>
                <a:gd name="T4" fmla="*/ 1 w 32"/>
                <a:gd name="T5" fmla="*/ 15 h 29"/>
                <a:gd name="T6" fmla="*/ 0 w 32"/>
                <a:gd name="T7" fmla="*/ 13 h 29"/>
                <a:gd name="T8" fmla="*/ 4 w 32"/>
                <a:gd name="T9" fmla="*/ 12 h 29"/>
                <a:gd name="T10" fmla="*/ 11 w 32"/>
                <a:gd name="T11" fmla="*/ 14 h 29"/>
                <a:gd name="T12" fmla="*/ 11 w 32"/>
                <a:gd name="T13" fmla="*/ 12 h 29"/>
                <a:gd name="T14" fmla="*/ 13 w 32"/>
                <a:gd name="T15" fmla="*/ 11 h 29"/>
                <a:gd name="T16" fmla="*/ 7 w 32"/>
                <a:gd name="T17" fmla="*/ 8 h 29"/>
                <a:gd name="T18" fmla="*/ 7 w 32"/>
                <a:gd name="T19" fmla="*/ 6 h 29"/>
                <a:gd name="T20" fmla="*/ 10 w 32"/>
                <a:gd name="T21" fmla="*/ 7 h 29"/>
                <a:gd name="T22" fmla="*/ 11 w 32"/>
                <a:gd name="T23" fmla="*/ 5 h 29"/>
                <a:gd name="T24" fmla="*/ 8 w 32"/>
                <a:gd name="T25" fmla="*/ 4 h 29"/>
                <a:gd name="T26" fmla="*/ 10 w 32"/>
                <a:gd name="T27" fmla="*/ 3 h 29"/>
                <a:gd name="T28" fmla="*/ 14 w 32"/>
                <a:gd name="T29" fmla="*/ 4 h 29"/>
                <a:gd name="T30" fmla="*/ 13 w 32"/>
                <a:gd name="T31" fmla="*/ 3 h 29"/>
                <a:gd name="T32" fmla="*/ 19 w 32"/>
                <a:gd name="T33" fmla="*/ 5 h 29"/>
                <a:gd name="T34" fmla="*/ 18 w 32"/>
                <a:gd name="T35" fmla="*/ 3 h 29"/>
                <a:gd name="T36" fmla="*/ 19 w 32"/>
                <a:gd name="T37" fmla="*/ 3 h 29"/>
                <a:gd name="T38" fmla="*/ 17 w 32"/>
                <a:gd name="T39" fmla="*/ 2 h 29"/>
                <a:gd name="T40" fmla="*/ 25 w 32"/>
                <a:gd name="T41" fmla="*/ 1 h 29"/>
                <a:gd name="T42" fmla="*/ 23 w 32"/>
                <a:gd name="T43" fmla="*/ 3 h 29"/>
                <a:gd name="T44" fmla="*/ 28 w 32"/>
                <a:gd name="T45" fmla="*/ 4 h 29"/>
                <a:gd name="T46" fmla="*/ 27 w 32"/>
                <a:gd name="T47" fmla="*/ 7 h 29"/>
                <a:gd name="T48" fmla="*/ 26 w 32"/>
                <a:gd name="T49" fmla="*/ 8 h 29"/>
                <a:gd name="T50" fmla="*/ 23 w 32"/>
                <a:gd name="T51" fmla="*/ 10 h 29"/>
                <a:gd name="T52" fmla="*/ 21 w 32"/>
                <a:gd name="T53" fmla="*/ 13 h 29"/>
                <a:gd name="T54" fmla="*/ 24 w 32"/>
                <a:gd name="T55" fmla="*/ 11 h 29"/>
                <a:gd name="T56" fmla="*/ 26 w 32"/>
                <a:gd name="T57" fmla="*/ 13 h 29"/>
                <a:gd name="T58" fmla="*/ 29 w 32"/>
                <a:gd name="T59" fmla="*/ 13 h 29"/>
                <a:gd name="T60" fmla="*/ 28 w 32"/>
                <a:gd name="T61" fmla="*/ 10 h 29"/>
                <a:gd name="T62" fmla="*/ 30 w 32"/>
                <a:gd name="T63" fmla="*/ 11 h 29"/>
                <a:gd name="T64" fmla="*/ 30 w 32"/>
                <a:gd name="T65" fmla="*/ 14 h 29"/>
                <a:gd name="T66" fmla="*/ 31 w 32"/>
                <a:gd name="T67" fmla="*/ 17 h 29"/>
                <a:gd name="T68" fmla="*/ 28 w 32"/>
                <a:gd name="T69" fmla="*/ 23 h 29"/>
                <a:gd name="T70" fmla="*/ 22 w 32"/>
                <a:gd name="T71" fmla="*/ 23 h 29"/>
                <a:gd name="T72" fmla="*/ 21 w 32"/>
                <a:gd name="T73" fmla="*/ 23 h 29"/>
                <a:gd name="T74" fmla="*/ 23 w 32"/>
                <a:gd name="T75" fmla="*/ 26 h 29"/>
                <a:gd name="T76" fmla="*/ 18 w 32"/>
                <a:gd name="T77" fmla="*/ 27 h 29"/>
                <a:gd name="T78" fmla="*/ 18 w 32"/>
                <a:gd name="T7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" h="29">
                  <a:moveTo>
                    <a:pt x="18" y="27"/>
                  </a:moveTo>
                  <a:cubicBezTo>
                    <a:pt x="15" y="25"/>
                    <a:pt x="13" y="21"/>
                    <a:pt x="10" y="19"/>
                  </a:cubicBezTo>
                  <a:cubicBezTo>
                    <a:pt x="7" y="18"/>
                    <a:pt x="4" y="16"/>
                    <a:pt x="1" y="15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0"/>
                    <a:pt x="2" y="11"/>
                    <a:pt x="4" y="12"/>
                  </a:cubicBezTo>
                  <a:cubicBezTo>
                    <a:pt x="6" y="13"/>
                    <a:pt x="8" y="15"/>
                    <a:pt x="11" y="14"/>
                  </a:cubicBezTo>
                  <a:cubicBezTo>
                    <a:pt x="12" y="14"/>
                    <a:pt x="11" y="12"/>
                    <a:pt x="11" y="12"/>
                  </a:cubicBezTo>
                  <a:cubicBezTo>
                    <a:pt x="11" y="11"/>
                    <a:pt x="13" y="12"/>
                    <a:pt x="13" y="11"/>
                  </a:cubicBezTo>
                  <a:cubicBezTo>
                    <a:pt x="14" y="10"/>
                    <a:pt x="7" y="8"/>
                    <a:pt x="7" y="8"/>
                  </a:cubicBezTo>
                  <a:cubicBezTo>
                    <a:pt x="5" y="7"/>
                    <a:pt x="6" y="6"/>
                    <a:pt x="7" y="6"/>
                  </a:cubicBezTo>
                  <a:cubicBezTo>
                    <a:pt x="9" y="5"/>
                    <a:pt x="9" y="6"/>
                    <a:pt x="10" y="7"/>
                  </a:cubicBezTo>
                  <a:cubicBezTo>
                    <a:pt x="10" y="7"/>
                    <a:pt x="11" y="5"/>
                    <a:pt x="11" y="5"/>
                  </a:cubicBezTo>
                  <a:cubicBezTo>
                    <a:pt x="12" y="5"/>
                    <a:pt x="8" y="4"/>
                    <a:pt x="8" y="4"/>
                  </a:cubicBezTo>
                  <a:cubicBezTo>
                    <a:pt x="8" y="4"/>
                    <a:pt x="10" y="3"/>
                    <a:pt x="10" y="3"/>
                  </a:cubicBezTo>
                  <a:cubicBezTo>
                    <a:pt x="11" y="3"/>
                    <a:pt x="13" y="4"/>
                    <a:pt x="14" y="4"/>
                  </a:cubicBezTo>
                  <a:cubicBezTo>
                    <a:pt x="14" y="4"/>
                    <a:pt x="13" y="3"/>
                    <a:pt x="13" y="3"/>
                  </a:cubicBezTo>
                  <a:cubicBezTo>
                    <a:pt x="14" y="2"/>
                    <a:pt x="18" y="5"/>
                    <a:pt x="19" y="5"/>
                  </a:cubicBezTo>
                  <a:cubicBezTo>
                    <a:pt x="20" y="4"/>
                    <a:pt x="18" y="4"/>
                    <a:pt x="18" y="3"/>
                  </a:cubicBezTo>
                  <a:cubicBezTo>
                    <a:pt x="18" y="3"/>
                    <a:pt x="19" y="3"/>
                    <a:pt x="19" y="3"/>
                  </a:cubicBezTo>
                  <a:cubicBezTo>
                    <a:pt x="19" y="3"/>
                    <a:pt x="17" y="3"/>
                    <a:pt x="17" y="2"/>
                  </a:cubicBezTo>
                  <a:cubicBezTo>
                    <a:pt x="17" y="2"/>
                    <a:pt x="24" y="0"/>
                    <a:pt x="25" y="1"/>
                  </a:cubicBezTo>
                  <a:cubicBezTo>
                    <a:pt x="26" y="1"/>
                    <a:pt x="23" y="2"/>
                    <a:pt x="23" y="3"/>
                  </a:cubicBezTo>
                  <a:cubicBezTo>
                    <a:pt x="24" y="4"/>
                    <a:pt x="27" y="3"/>
                    <a:pt x="28" y="4"/>
                  </a:cubicBezTo>
                  <a:cubicBezTo>
                    <a:pt x="28" y="5"/>
                    <a:pt x="24" y="7"/>
                    <a:pt x="27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5" y="8"/>
                    <a:pt x="24" y="8"/>
                    <a:pt x="23" y="10"/>
                  </a:cubicBezTo>
                  <a:cubicBezTo>
                    <a:pt x="23" y="10"/>
                    <a:pt x="21" y="13"/>
                    <a:pt x="21" y="13"/>
                  </a:cubicBezTo>
                  <a:cubicBezTo>
                    <a:pt x="22" y="13"/>
                    <a:pt x="23" y="11"/>
                    <a:pt x="24" y="11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7" y="13"/>
                    <a:pt x="30" y="17"/>
                    <a:pt x="29" y="13"/>
                  </a:cubicBezTo>
                  <a:cubicBezTo>
                    <a:pt x="29" y="12"/>
                    <a:pt x="27" y="11"/>
                    <a:pt x="28" y="10"/>
                  </a:cubicBezTo>
                  <a:cubicBezTo>
                    <a:pt x="29" y="10"/>
                    <a:pt x="30" y="10"/>
                    <a:pt x="30" y="11"/>
                  </a:cubicBezTo>
                  <a:cubicBezTo>
                    <a:pt x="30" y="12"/>
                    <a:pt x="29" y="13"/>
                    <a:pt x="30" y="14"/>
                  </a:cubicBezTo>
                  <a:cubicBezTo>
                    <a:pt x="31" y="15"/>
                    <a:pt x="32" y="16"/>
                    <a:pt x="31" y="17"/>
                  </a:cubicBezTo>
                  <a:cubicBezTo>
                    <a:pt x="29" y="19"/>
                    <a:pt x="32" y="22"/>
                    <a:pt x="28" y="23"/>
                  </a:cubicBezTo>
                  <a:cubicBezTo>
                    <a:pt x="28" y="23"/>
                    <a:pt x="21" y="25"/>
                    <a:pt x="22" y="23"/>
                  </a:cubicBezTo>
                  <a:cubicBezTo>
                    <a:pt x="22" y="22"/>
                    <a:pt x="21" y="22"/>
                    <a:pt x="21" y="23"/>
                  </a:cubicBezTo>
                  <a:cubicBezTo>
                    <a:pt x="22" y="24"/>
                    <a:pt x="22" y="25"/>
                    <a:pt x="23" y="26"/>
                  </a:cubicBezTo>
                  <a:cubicBezTo>
                    <a:pt x="23" y="28"/>
                    <a:pt x="19" y="27"/>
                    <a:pt x="18" y="27"/>
                  </a:cubicBezTo>
                  <a:cubicBezTo>
                    <a:pt x="17" y="26"/>
                    <a:pt x="22" y="29"/>
                    <a:pt x="18" y="2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88" name="Freeform 575">
              <a:extLst>
                <a:ext uri="{FF2B5EF4-FFF2-40B4-BE49-F238E27FC236}">
                  <a16:creationId xmlns:a16="http://schemas.microsoft.com/office/drawing/2014/main" id="{3065F429-B897-4A94-8985-28BA62C66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1925" y="2276845"/>
              <a:ext cx="106709" cy="84609"/>
            </a:xfrm>
            <a:custGeom>
              <a:avLst/>
              <a:gdLst>
                <a:gd name="T0" fmla="*/ 7 w 28"/>
                <a:gd name="T1" fmla="*/ 22 h 22"/>
                <a:gd name="T2" fmla="*/ 3 w 28"/>
                <a:gd name="T3" fmla="*/ 19 h 22"/>
                <a:gd name="T4" fmla="*/ 1 w 28"/>
                <a:gd name="T5" fmla="*/ 11 h 22"/>
                <a:gd name="T6" fmla="*/ 1 w 28"/>
                <a:gd name="T7" fmla="*/ 4 h 22"/>
                <a:gd name="T8" fmla="*/ 6 w 28"/>
                <a:gd name="T9" fmla="*/ 4 h 22"/>
                <a:gd name="T10" fmla="*/ 5 w 28"/>
                <a:gd name="T11" fmla="*/ 1 h 22"/>
                <a:gd name="T12" fmla="*/ 16 w 28"/>
                <a:gd name="T13" fmla="*/ 2 h 22"/>
                <a:gd name="T14" fmla="*/ 25 w 28"/>
                <a:gd name="T15" fmla="*/ 3 h 22"/>
                <a:gd name="T16" fmla="*/ 23 w 28"/>
                <a:gd name="T17" fmla="*/ 8 h 22"/>
                <a:gd name="T18" fmla="*/ 19 w 28"/>
                <a:gd name="T19" fmla="*/ 13 h 22"/>
                <a:gd name="T20" fmla="*/ 12 w 28"/>
                <a:gd name="T21" fmla="*/ 13 h 22"/>
                <a:gd name="T22" fmla="*/ 10 w 28"/>
                <a:gd name="T23" fmla="*/ 14 h 22"/>
                <a:gd name="T24" fmla="*/ 11 w 28"/>
                <a:gd name="T25" fmla="*/ 17 h 22"/>
                <a:gd name="T26" fmla="*/ 7 w 28"/>
                <a:gd name="T27" fmla="*/ 22 h 22"/>
                <a:gd name="T28" fmla="*/ 7 w 28"/>
                <a:gd name="T2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2">
                  <a:moveTo>
                    <a:pt x="7" y="22"/>
                  </a:moveTo>
                  <a:cubicBezTo>
                    <a:pt x="5" y="21"/>
                    <a:pt x="3" y="21"/>
                    <a:pt x="3" y="19"/>
                  </a:cubicBezTo>
                  <a:cubicBezTo>
                    <a:pt x="3" y="16"/>
                    <a:pt x="0" y="14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4"/>
                    <a:pt x="6" y="5"/>
                    <a:pt x="6" y="4"/>
                  </a:cubicBezTo>
                  <a:cubicBezTo>
                    <a:pt x="6" y="3"/>
                    <a:pt x="0" y="3"/>
                    <a:pt x="5" y="1"/>
                  </a:cubicBezTo>
                  <a:cubicBezTo>
                    <a:pt x="9" y="0"/>
                    <a:pt x="12" y="1"/>
                    <a:pt x="16" y="2"/>
                  </a:cubicBezTo>
                  <a:cubicBezTo>
                    <a:pt x="19" y="2"/>
                    <a:pt x="22" y="2"/>
                    <a:pt x="25" y="3"/>
                  </a:cubicBezTo>
                  <a:cubicBezTo>
                    <a:pt x="28" y="4"/>
                    <a:pt x="25" y="6"/>
                    <a:pt x="23" y="8"/>
                  </a:cubicBezTo>
                  <a:cubicBezTo>
                    <a:pt x="22" y="10"/>
                    <a:pt x="21" y="12"/>
                    <a:pt x="19" y="13"/>
                  </a:cubicBezTo>
                  <a:cubicBezTo>
                    <a:pt x="18" y="15"/>
                    <a:pt x="14" y="13"/>
                    <a:pt x="12" y="13"/>
                  </a:cubicBezTo>
                  <a:cubicBezTo>
                    <a:pt x="12" y="13"/>
                    <a:pt x="9" y="13"/>
                    <a:pt x="10" y="14"/>
                  </a:cubicBezTo>
                  <a:cubicBezTo>
                    <a:pt x="10" y="15"/>
                    <a:pt x="12" y="15"/>
                    <a:pt x="11" y="17"/>
                  </a:cubicBezTo>
                  <a:cubicBezTo>
                    <a:pt x="10" y="17"/>
                    <a:pt x="8" y="22"/>
                    <a:pt x="7" y="22"/>
                  </a:cubicBezTo>
                  <a:cubicBezTo>
                    <a:pt x="5" y="21"/>
                    <a:pt x="8" y="22"/>
                    <a:pt x="7" y="2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89" name="Freeform 576">
              <a:extLst>
                <a:ext uri="{FF2B5EF4-FFF2-40B4-BE49-F238E27FC236}">
                  <a16:creationId xmlns:a16="http://schemas.microsoft.com/office/drawing/2014/main" id="{7C46782C-E7A9-4F5D-91F7-40B425DA3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636" y="2266432"/>
              <a:ext cx="205612" cy="126263"/>
            </a:xfrm>
            <a:custGeom>
              <a:avLst/>
              <a:gdLst>
                <a:gd name="T0" fmla="*/ 52 w 54"/>
                <a:gd name="T1" fmla="*/ 10 h 33"/>
                <a:gd name="T2" fmla="*/ 45 w 54"/>
                <a:gd name="T3" fmla="*/ 4 h 33"/>
                <a:gd name="T4" fmla="*/ 41 w 54"/>
                <a:gd name="T5" fmla="*/ 3 h 33"/>
                <a:gd name="T6" fmla="*/ 35 w 54"/>
                <a:gd name="T7" fmla="*/ 4 h 33"/>
                <a:gd name="T8" fmla="*/ 32 w 54"/>
                <a:gd name="T9" fmla="*/ 3 h 33"/>
                <a:gd name="T10" fmla="*/ 27 w 54"/>
                <a:gd name="T11" fmla="*/ 1 h 33"/>
                <a:gd name="T12" fmla="*/ 20 w 54"/>
                <a:gd name="T13" fmla="*/ 0 h 33"/>
                <a:gd name="T14" fmla="*/ 11 w 54"/>
                <a:gd name="T15" fmla="*/ 1 h 33"/>
                <a:gd name="T16" fmla="*/ 8 w 54"/>
                <a:gd name="T17" fmla="*/ 3 h 33"/>
                <a:gd name="T18" fmla="*/ 7 w 54"/>
                <a:gd name="T19" fmla="*/ 11 h 33"/>
                <a:gd name="T20" fmla="*/ 7 w 54"/>
                <a:gd name="T21" fmla="*/ 15 h 33"/>
                <a:gd name="T22" fmla="*/ 4 w 54"/>
                <a:gd name="T23" fmla="*/ 18 h 33"/>
                <a:gd name="T24" fmla="*/ 0 w 54"/>
                <a:gd name="T25" fmla="*/ 24 h 33"/>
                <a:gd name="T26" fmla="*/ 7 w 54"/>
                <a:gd name="T27" fmla="*/ 26 h 33"/>
                <a:gd name="T28" fmla="*/ 15 w 54"/>
                <a:gd name="T29" fmla="*/ 32 h 33"/>
                <a:gd name="T30" fmla="*/ 19 w 54"/>
                <a:gd name="T31" fmla="*/ 30 h 33"/>
                <a:gd name="T32" fmla="*/ 25 w 54"/>
                <a:gd name="T33" fmla="*/ 29 h 33"/>
                <a:gd name="T34" fmla="*/ 28 w 54"/>
                <a:gd name="T35" fmla="*/ 26 h 33"/>
                <a:gd name="T36" fmla="*/ 31 w 54"/>
                <a:gd name="T37" fmla="*/ 21 h 33"/>
                <a:gd name="T38" fmla="*/ 37 w 54"/>
                <a:gd name="T39" fmla="*/ 17 h 33"/>
                <a:gd name="T40" fmla="*/ 46 w 54"/>
                <a:gd name="T41" fmla="*/ 13 h 33"/>
                <a:gd name="T42" fmla="*/ 52 w 54"/>
                <a:gd name="T43" fmla="*/ 10 h 33"/>
                <a:gd name="T44" fmla="*/ 52 w 54"/>
                <a:gd name="T45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" h="33">
                  <a:moveTo>
                    <a:pt x="52" y="10"/>
                  </a:moveTo>
                  <a:cubicBezTo>
                    <a:pt x="50" y="8"/>
                    <a:pt x="48" y="6"/>
                    <a:pt x="45" y="4"/>
                  </a:cubicBezTo>
                  <a:cubicBezTo>
                    <a:pt x="44" y="4"/>
                    <a:pt x="42" y="3"/>
                    <a:pt x="41" y="3"/>
                  </a:cubicBezTo>
                  <a:cubicBezTo>
                    <a:pt x="38" y="2"/>
                    <a:pt x="37" y="3"/>
                    <a:pt x="35" y="4"/>
                  </a:cubicBezTo>
                  <a:cubicBezTo>
                    <a:pt x="34" y="4"/>
                    <a:pt x="33" y="3"/>
                    <a:pt x="32" y="3"/>
                  </a:cubicBezTo>
                  <a:cubicBezTo>
                    <a:pt x="31" y="2"/>
                    <a:pt x="29" y="2"/>
                    <a:pt x="27" y="1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7" y="0"/>
                    <a:pt x="14" y="1"/>
                    <a:pt x="11" y="1"/>
                  </a:cubicBezTo>
                  <a:cubicBezTo>
                    <a:pt x="9" y="2"/>
                    <a:pt x="6" y="1"/>
                    <a:pt x="8" y="3"/>
                  </a:cubicBezTo>
                  <a:cubicBezTo>
                    <a:pt x="10" y="7"/>
                    <a:pt x="10" y="8"/>
                    <a:pt x="7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6" y="16"/>
                    <a:pt x="4" y="16"/>
                    <a:pt x="4" y="18"/>
                  </a:cubicBezTo>
                  <a:cubicBezTo>
                    <a:pt x="3" y="20"/>
                    <a:pt x="1" y="22"/>
                    <a:pt x="0" y="24"/>
                  </a:cubicBezTo>
                  <a:cubicBezTo>
                    <a:pt x="0" y="25"/>
                    <a:pt x="6" y="26"/>
                    <a:pt x="7" y="26"/>
                  </a:cubicBezTo>
                  <a:cubicBezTo>
                    <a:pt x="10" y="28"/>
                    <a:pt x="12" y="32"/>
                    <a:pt x="15" y="32"/>
                  </a:cubicBezTo>
                  <a:cubicBezTo>
                    <a:pt x="16" y="33"/>
                    <a:pt x="18" y="31"/>
                    <a:pt x="19" y="30"/>
                  </a:cubicBezTo>
                  <a:cubicBezTo>
                    <a:pt x="21" y="29"/>
                    <a:pt x="23" y="30"/>
                    <a:pt x="25" y="29"/>
                  </a:cubicBezTo>
                  <a:cubicBezTo>
                    <a:pt x="27" y="29"/>
                    <a:pt x="27" y="28"/>
                    <a:pt x="28" y="26"/>
                  </a:cubicBezTo>
                  <a:cubicBezTo>
                    <a:pt x="28" y="24"/>
                    <a:pt x="28" y="23"/>
                    <a:pt x="31" y="21"/>
                  </a:cubicBezTo>
                  <a:cubicBezTo>
                    <a:pt x="33" y="20"/>
                    <a:pt x="34" y="18"/>
                    <a:pt x="37" y="17"/>
                  </a:cubicBezTo>
                  <a:cubicBezTo>
                    <a:pt x="40" y="15"/>
                    <a:pt x="43" y="14"/>
                    <a:pt x="46" y="13"/>
                  </a:cubicBezTo>
                  <a:cubicBezTo>
                    <a:pt x="46" y="13"/>
                    <a:pt x="53" y="10"/>
                    <a:pt x="52" y="10"/>
                  </a:cubicBezTo>
                  <a:cubicBezTo>
                    <a:pt x="51" y="9"/>
                    <a:pt x="54" y="11"/>
                    <a:pt x="52" y="1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90" name="Freeform 577">
              <a:extLst>
                <a:ext uri="{FF2B5EF4-FFF2-40B4-BE49-F238E27FC236}">
                  <a16:creationId xmlns:a16="http://schemas.microsoft.com/office/drawing/2014/main" id="{F3D161ED-7AD9-4BAF-AA4B-144DDA782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148" y="2231286"/>
              <a:ext cx="27328" cy="15620"/>
            </a:xfrm>
            <a:custGeom>
              <a:avLst/>
              <a:gdLst>
                <a:gd name="T0" fmla="*/ 4 w 7"/>
                <a:gd name="T1" fmla="*/ 4 h 4"/>
                <a:gd name="T2" fmla="*/ 1 w 7"/>
                <a:gd name="T3" fmla="*/ 3 h 4"/>
                <a:gd name="T4" fmla="*/ 3 w 7"/>
                <a:gd name="T5" fmla="*/ 0 h 4"/>
                <a:gd name="T6" fmla="*/ 4 w 7"/>
                <a:gd name="T7" fmla="*/ 4 h 4"/>
                <a:gd name="T8" fmla="*/ 4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4" y="4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2"/>
                    <a:pt x="3" y="0"/>
                    <a:pt x="3" y="0"/>
                  </a:cubicBezTo>
                  <a:cubicBezTo>
                    <a:pt x="6" y="0"/>
                    <a:pt x="7" y="4"/>
                    <a:pt x="4" y="4"/>
                  </a:cubicBezTo>
                  <a:cubicBezTo>
                    <a:pt x="1" y="3"/>
                    <a:pt x="6" y="4"/>
                    <a:pt x="4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91" name="Freeform 578">
              <a:extLst>
                <a:ext uri="{FF2B5EF4-FFF2-40B4-BE49-F238E27FC236}">
                  <a16:creationId xmlns:a16="http://schemas.microsoft.com/office/drawing/2014/main" id="{79C9BF85-48F1-4A5F-8530-F87822950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4605" y="2162298"/>
              <a:ext cx="229036" cy="108039"/>
            </a:xfrm>
            <a:custGeom>
              <a:avLst/>
              <a:gdLst>
                <a:gd name="T0" fmla="*/ 50 w 60"/>
                <a:gd name="T1" fmla="*/ 22 h 28"/>
                <a:gd name="T2" fmla="*/ 48 w 60"/>
                <a:gd name="T3" fmla="*/ 21 h 28"/>
                <a:gd name="T4" fmla="*/ 46 w 60"/>
                <a:gd name="T5" fmla="*/ 23 h 28"/>
                <a:gd name="T6" fmla="*/ 43 w 60"/>
                <a:gd name="T7" fmla="*/ 22 h 28"/>
                <a:gd name="T8" fmla="*/ 40 w 60"/>
                <a:gd name="T9" fmla="*/ 23 h 28"/>
                <a:gd name="T10" fmla="*/ 24 w 60"/>
                <a:gd name="T11" fmla="*/ 27 h 28"/>
                <a:gd name="T12" fmla="*/ 19 w 60"/>
                <a:gd name="T13" fmla="*/ 28 h 28"/>
                <a:gd name="T14" fmla="*/ 17 w 60"/>
                <a:gd name="T15" fmla="*/ 24 h 28"/>
                <a:gd name="T16" fmla="*/ 24 w 60"/>
                <a:gd name="T17" fmla="*/ 22 h 28"/>
                <a:gd name="T18" fmla="*/ 29 w 60"/>
                <a:gd name="T19" fmla="*/ 22 h 28"/>
                <a:gd name="T20" fmla="*/ 31 w 60"/>
                <a:gd name="T21" fmla="*/ 20 h 28"/>
                <a:gd name="T22" fmla="*/ 24 w 60"/>
                <a:gd name="T23" fmla="*/ 20 h 28"/>
                <a:gd name="T24" fmla="*/ 19 w 60"/>
                <a:gd name="T25" fmla="*/ 21 h 28"/>
                <a:gd name="T26" fmla="*/ 19 w 60"/>
                <a:gd name="T27" fmla="*/ 19 h 28"/>
                <a:gd name="T28" fmla="*/ 12 w 60"/>
                <a:gd name="T29" fmla="*/ 21 h 28"/>
                <a:gd name="T30" fmla="*/ 11 w 60"/>
                <a:gd name="T31" fmla="*/ 22 h 28"/>
                <a:gd name="T32" fmla="*/ 9 w 60"/>
                <a:gd name="T33" fmla="*/ 23 h 28"/>
                <a:gd name="T34" fmla="*/ 5 w 60"/>
                <a:gd name="T35" fmla="*/ 21 h 28"/>
                <a:gd name="T36" fmla="*/ 0 w 60"/>
                <a:gd name="T37" fmla="*/ 20 h 28"/>
                <a:gd name="T38" fmla="*/ 4 w 60"/>
                <a:gd name="T39" fmla="*/ 18 h 28"/>
                <a:gd name="T40" fmla="*/ 9 w 60"/>
                <a:gd name="T41" fmla="*/ 17 h 28"/>
                <a:gd name="T42" fmla="*/ 11 w 60"/>
                <a:gd name="T43" fmla="*/ 16 h 28"/>
                <a:gd name="T44" fmla="*/ 5 w 60"/>
                <a:gd name="T45" fmla="*/ 16 h 28"/>
                <a:gd name="T46" fmla="*/ 4 w 60"/>
                <a:gd name="T47" fmla="*/ 14 h 28"/>
                <a:gd name="T48" fmla="*/ 12 w 60"/>
                <a:gd name="T49" fmla="*/ 13 h 28"/>
                <a:gd name="T50" fmla="*/ 4 w 60"/>
                <a:gd name="T51" fmla="*/ 12 h 28"/>
                <a:gd name="T52" fmla="*/ 13 w 60"/>
                <a:gd name="T53" fmla="*/ 10 h 28"/>
                <a:gd name="T54" fmla="*/ 9 w 60"/>
                <a:gd name="T55" fmla="*/ 8 h 28"/>
                <a:gd name="T56" fmla="*/ 14 w 60"/>
                <a:gd name="T57" fmla="*/ 6 h 28"/>
                <a:gd name="T58" fmla="*/ 17 w 60"/>
                <a:gd name="T59" fmla="*/ 10 h 28"/>
                <a:gd name="T60" fmla="*/ 25 w 60"/>
                <a:gd name="T61" fmla="*/ 11 h 28"/>
                <a:gd name="T62" fmla="*/ 29 w 60"/>
                <a:gd name="T63" fmla="*/ 14 h 28"/>
                <a:gd name="T64" fmla="*/ 32 w 60"/>
                <a:gd name="T65" fmla="*/ 17 h 28"/>
                <a:gd name="T66" fmla="*/ 39 w 60"/>
                <a:gd name="T67" fmla="*/ 16 h 28"/>
                <a:gd name="T68" fmla="*/ 37 w 60"/>
                <a:gd name="T69" fmla="*/ 13 h 28"/>
                <a:gd name="T70" fmla="*/ 38 w 60"/>
                <a:gd name="T71" fmla="*/ 9 h 28"/>
                <a:gd name="T72" fmla="*/ 36 w 60"/>
                <a:gd name="T73" fmla="*/ 8 h 28"/>
                <a:gd name="T74" fmla="*/ 38 w 60"/>
                <a:gd name="T75" fmla="*/ 5 h 28"/>
                <a:gd name="T76" fmla="*/ 43 w 60"/>
                <a:gd name="T77" fmla="*/ 3 h 28"/>
                <a:gd name="T78" fmla="*/ 44 w 60"/>
                <a:gd name="T79" fmla="*/ 7 h 28"/>
                <a:gd name="T80" fmla="*/ 45 w 60"/>
                <a:gd name="T81" fmla="*/ 9 h 28"/>
                <a:gd name="T82" fmla="*/ 44 w 60"/>
                <a:gd name="T83" fmla="*/ 10 h 28"/>
                <a:gd name="T84" fmla="*/ 47 w 60"/>
                <a:gd name="T85" fmla="*/ 11 h 28"/>
                <a:gd name="T86" fmla="*/ 51 w 60"/>
                <a:gd name="T87" fmla="*/ 14 h 28"/>
                <a:gd name="T88" fmla="*/ 53 w 60"/>
                <a:gd name="T89" fmla="*/ 13 h 28"/>
                <a:gd name="T90" fmla="*/ 57 w 60"/>
                <a:gd name="T91" fmla="*/ 12 h 28"/>
                <a:gd name="T92" fmla="*/ 59 w 60"/>
                <a:gd name="T93" fmla="*/ 15 h 28"/>
                <a:gd name="T94" fmla="*/ 58 w 60"/>
                <a:gd name="T95" fmla="*/ 20 h 28"/>
                <a:gd name="T96" fmla="*/ 50 w 60"/>
                <a:gd name="T97" fmla="*/ 22 h 28"/>
                <a:gd name="T98" fmla="*/ 50 w 60"/>
                <a:gd name="T9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28">
                  <a:moveTo>
                    <a:pt x="50" y="22"/>
                  </a:moveTo>
                  <a:cubicBezTo>
                    <a:pt x="49" y="22"/>
                    <a:pt x="49" y="21"/>
                    <a:pt x="48" y="21"/>
                  </a:cubicBezTo>
                  <a:cubicBezTo>
                    <a:pt x="48" y="21"/>
                    <a:pt x="46" y="22"/>
                    <a:pt x="46" y="23"/>
                  </a:cubicBezTo>
                  <a:cubicBezTo>
                    <a:pt x="45" y="23"/>
                    <a:pt x="44" y="23"/>
                    <a:pt x="43" y="22"/>
                  </a:cubicBezTo>
                  <a:cubicBezTo>
                    <a:pt x="42" y="22"/>
                    <a:pt x="41" y="22"/>
                    <a:pt x="40" y="23"/>
                  </a:cubicBezTo>
                  <a:cubicBezTo>
                    <a:pt x="35" y="25"/>
                    <a:pt x="30" y="26"/>
                    <a:pt x="24" y="27"/>
                  </a:cubicBezTo>
                  <a:cubicBezTo>
                    <a:pt x="23" y="27"/>
                    <a:pt x="20" y="28"/>
                    <a:pt x="19" y="28"/>
                  </a:cubicBezTo>
                  <a:cubicBezTo>
                    <a:pt x="17" y="27"/>
                    <a:pt x="13" y="26"/>
                    <a:pt x="17" y="24"/>
                  </a:cubicBezTo>
                  <a:cubicBezTo>
                    <a:pt x="19" y="24"/>
                    <a:pt x="22" y="22"/>
                    <a:pt x="24" y="22"/>
                  </a:cubicBezTo>
                  <a:cubicBezTo>
                    <a:pt x="26" y="22"/>
                    <a:pt x="28" y="22"/>
                    <a:pt x="29" y="22"/>
                  </a:cubicBezTo>
                  <a:cubicBezTo>
                    <a:pt x="29" y="22"/>
                    <a:pt x="32" y="20"/>
                    <a:pt x="31" y="20"/>
                  </a:cubicBezTo>
                  <a:cubicBezTo>
                    <a:pt x="30" y="19"/>
                    <a:pt x="25" y="20"/>
                    <a:pt x="24" y="20"/>
                  </a:cubicBezTo>
                  <a:cubicBezTo>
                    <a:pt x="22" y="21"/>
                    <a:pt x="21" y="21"/>
                    <a:pt x="19" y="21"/>
                  </a:cubicBezTo>
                  <a:cubicBezTo>
                    <a:pt x="17" y="21"/>
                    <a:pt x="19" y="20"/>
                    <a:pt x="19" y="19"/>
                  </a:cubicBezTo>
                  <a:cubicBezTo>
                    <a:pt x="19" y="16"/>
                    <a:pt x="13" y="21"/>
                    <a:pt x="12" y="21"/>
                  </a:cubicBezTo>
                  <a:cubicBezTo>
                    <a:pt x="12" y="21"/>
                    <a:pt x="11" y="22"/>
                    <a:pt x="11" y="22"/>
                  </a:cubicBezTo>
                  <a:cubicBezTo>
                    <a:pt x="9" y="20"/>
                    <a:pt x="9" y="22"/>
                    <a:pt x="9" y="23"/>
                  </a:cubicBezTo>
                  <a:cubicBezTo>
                    <a:pt x="9" y="23"/>
                    <a:pt x="6" y="21"/>
                    <a:pt x="5" y="21"/>
                  </a:cubicBezTo>
                  <a:cubicBezTo>
                    <a:pt x="4" y="21"/>
                    <a:pt x="0" y="22"/>
                    <a:pt x="0" y="20"/>
                  </a:cubicBezTo>
                  <a:cubicBezTo>
                    <a:pt x="0" y="18"/>
                    <a:pt x="2" y="19"/>
                    <a:pt x="4" y="18"/>
                  </a:cubicBezTo>
                  <a:cubicBezTo>
                    <a:pt x="6" y="18"/>
                    <a:pt x="8" y="18"/>
                    <a:pt x="9" y="17"/>
                  </a:cubicBezTo>
                  <a:cubicBezTo>
                    <a:pt x="9" y="17"/>
                    <a:pt x="12" y="16"/>
                    <a:pt x="11" y="16"/>
                  </a:cubicBezTo>
                  <a:cubicBezTo>
                    <a:pt x="9" y="15"/>
                    <a:pt x="6" y="16"/>
                    <a:pt x="5" y="16"/>
                  </a:cubicBezTo>
                  <a:cubicBezTo>
                    <a:pt x="2" y="16"/>
                    <a:pt x="0" y="14"/>
                    <a:pt x="4" y="14"/>
                  </a:cubicBezTo>
                  <a:cubicBezTo>
                    <a:pt x="6" y="14"/>
                    <a:pt x="10" y="13"/>
                    <a:pt x="12" y="13"/>
                  </a:cubicBezTo>
                  <a:cubicBezTo>
                    <a:pt x="11" y="13"/>
                    <a:pt x="4" y="14"/>
                    <a:pt x="4" y="12"/>
                  </a:cubicBezTo>
                  <a:cubicBezTo>
                    <a:pt x="3" y="10"/>
                    <a:pt x="12" y="11"/>
                    <a:pt x="13" y="10"/>
                  </a:cubicBezTo>
                  <a:cubicBezTo>
                    <a:pt x="13" y="10"/>
                    <a:pt x="9" y="9"/>
                    <a:pt x="9" y="8"/>
                  </a:cubicBezTo>
                  <a:cubicBezTo>
                    <a:pt x="8" y="7"/>
                    <a:pt x="14" y="6"/>
                    <a:pt x="14" y="6"/>
                  </a:cubicBezTo>
                  <a:cubicBezTo>
                    <a:pt x="17" y="6"/>
                    <a:pt x="15" y="10"/>
                    <a:pt x="17" y="10"/>
                  </a:cubicBezTo>
                  <a:cubicBezTo>
                    <a:pt x="20" y="10"/>
                    <a:pt x="22" y="10"/>
                    <a:pt x="25" y="11"/>
                  </a:cubicBezTo>
                  <a:cubicBezTo>
                    <a:pt x="26" y="12"/>
                    <a:pt x="28" y="13"/>
                    <a:pt x="29" y="14"/>
                  </a:cubicBezTo>
                  <a:cubicBezTo>
                    <a:pt x="31" y="16"/>
                    <a:pt x="30" y="17"/>
                    <a:pt x="32" y="17"/>
                  </a:cubicBezTo>
                  <a:cubicBezTo>
                    <a:pt x="35" y="17"/>
                    <a:pt x="37" y="17"/>
                    <a:pt x="39" y="16"/>
                  </a:cubicBezTo>
                  <a:cubicBezTo>
                    <a:pt x="43" y="15"/>
                    <a:pt x="37" y="14"/>
                    <a:pt x="37" y="13"/>
                  </a:cubicBezTo>
                  <a:cubicBezTo>
                    <a:pt x="37" y="13"/>
                    <a:pt x="45" y="12"/>
                    <a:pt x="38" y="9"/>
                  </a:cubicBezTo>
                  <a:cubicBezTo>
                    <a:pt x="37" y="9"/>
                    <a:pt x="35" y="9"/>
                    <a:pt x="36" y="8"/>
                  </a:cubicBezTo>
                  <a:cubicBezTo>
                    <a:pt x="37" y="7"/>
                    <a:pt x="38" y="6"/>
                    <a:pt x="38" y="5"/>
                  </a:cubicBezTo>
                  <a:cubicBezTo>
                    <a:pt x="39" y="4"/>
                    <a:pt x="43" y="0"/>
                    <a:pt x="43" y="3"/>
                  </a:cubicBezTo>
                  <a:cubicBezTo>
                    <a:pt x="43" y="4"/>
                    <a:pt x="44" y="5"/>
                    <a:pt x="44" y="7"/>
                  </a:cubicBezTo>
                  <a:cubicBezTo>
                    <a:pt x="45" y="7"/>
                    <a:pt x="45" y="8"/>
                    <a:pt x="45" y="9"/>
                  </a:cubicBezTo>
                  <a:cubicBezTo>
                    <a:pt x="46" y="10"/>
                    <a:pt x="44" y="9"/>
                    <a:pt x="44" y="10"/>
                  </a:cubicBezTo>
                  <a:cubicBezTo>
                    <a:pt x="44" y="12"/>
                    <a:pt x="47" y="10"/>
                    <a:pt x="47" y="11"/>
                  </a:cubicBezTo>
                  <a:cubicBezTo>
                    <a:pt x="47" y="13"/>
                    <a:pt x="50" y="14"/>
                    <a:pt x="51" y="14"/>
                  </a:cubicBezTo>
                  <a:cubicBezTo>
                    <a:pt x="53" y="14"/>
                    <a:pt x="53" y="15"/>
                    <a:pt x="53" y="13"/>
                  </a:cubicBezTo>
                  <a:cubicBezTo>
                    <a:pt x="53" y="11"/>
                    <a:pt x="55" y="11"/>
                    <a:pt x="57" y="12"/>
                  </a:cubicBezTo>
                  <a:cubicBezTo>
                    <a:pt x="58" y="12"/>
                    <a:pt x="60" y="14"/>
                    <a:pt x="59" y="15"/>
                  </a:cubicBezTo>
                  <a:cubicBezTo>
                    <a:pt x="59" y="16"/>
                    <a:pt x="58" y="19"/>
                    <a:pt x="58" y="20"/>
                  </a:cubicBezTo>
                  <a:cubicBezTo>
                    <a:pt x="57" y="21"/>
                    <a:pt x="51" y="22"/>
                    <a:pt x="50" y="22"/>
                  </a:cubicBezTo>
                  <a:cubicBezTo>
                    <a:pt x="48" y="21"/>
                    <a:pt x="51" y="22"/>
                    <a:pt x="50" y="2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92" name="Freeform 579">
              <a:extLst>
                <a:ext uri="{FF2B5EF4-FFF2-40B4-BE49-F238E27FC236}">
                  <a16:creationId xmlns:a16="http://schemas.microsoft.com/office/drawing/2014/main" id="{61EDD162-9D73-42E2-93EB-E1B623CDC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5564" y="2205253"/>
              <a:ext cx="39040" cy="26034"/>
            </a:xfrm>
            <a:custGeom>
              <a:avLst/>
              <a:gdLst>
                <a:gd name="T0" fmla="*/ 9 w 10"/>
                <a:gd name="T1" fmla="*/ 1 h 7"/>
                <a:gd name="T2" fmla="*/ 0 w 10"/>
                <a:gd name="T3" fmla="*/ 5 h 7"/>
                <a:gd name="T4" fmla="*/ 6 w 10"/>
                <a:gd name="T5" fmla="*/ 5 h 7"/>
                <a:gd name="T6" fmla="*/ 9 w 10"/>
                <a:gd name="T7" fmla="*/ 1 h 7"/>
                <a:gd name="T8" fmla="*/ 9 w 1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9" y="1"/>
                  </a:moveTo>
                  <a:cubicBezTo>
                    <a:pt x="8" y="1"/>
                    <a:pt x="0" y="5"/>
                    <a:pt x="0" y="5"/>
                  </a:cubicBezTo>
                  <a:cubicBezTo>
                    <a:pt x="2" y="6"/>
                    <a:pt x="5" y="7"/>
                    <a:pt x="6" y="5"/>
                  </a:cubicBezTo>
                  <a:cubicBezTo>
                    <a:pt x="7" y="4"/>
                    <a:pt x="9" y="0"/>
                    <a:pt x="9" y="1"/>
                  </a:cubicBezTo>
                  <a:cubicBezTo>
                    <a:pt x="7" y="1"/>
                    <a:pt x="10" y="0"/>
                    <a:pt x="9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93" name="Freeform 580">
              <a:extLst>
                <a:ext uri="{FF2B5EF4-FFF2-40B4-BE49-F238E27FC236}">
                  <a16:creationId xmlns:a16="http://schemas.microsoft.com/office/drawing/2014/main" id="{771B272B-C8BA-444D-ADC6-F453498B0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895" y="2147980"/>
              <a:ext cx="140545" cy="65085"/>
            </a:xfrm>
            <a:custGeom>
              <a:avLst/>
              <a:gdLst>
                <a:gd name="T0" fmla="*/ 30 w 37"/>
                <a:gd name="T1" fmla="*/ 12 h 17"/>
                <a:gd name="T2" fmla="*/ 27 w 37"/>
                <a:gd name="T3" fmla="*/ 13 h 17"/>
                <a:gd name="T4" fmla="*/ 26 w 37"/>
                <a:gd name="T5" fmla="*/ 10 h 17"/>
                <a:gd name="T6" fmla="*/ 23 w 37"/>
                <a:gd name="T7" fmla="*/ 8 h 17"/>
                <a:gd name="T8" fmla="*/ 22 w 37"/>
                <a:gd name="T9" fmla="*/ 10 h 17"/>
                <a:gd name="T10" fmla="*/ 21 w 37"/>
                <a:gd name="T11" fmla="*/ 9 h 17"/>
                <a:gd name="T12" fmla="*/ 20 w 37"/>
                <a:gd name="T13" fmla="*/ 13 h 17"/>
                <a:gd name="T14" fmla="*/ 17 w 37"/>
                <a:gd name="T15" fmla="*/ 14 h 17"/>
                <a:gd name="T16" fmla="*/ 16 w 37"/>
                <a:gd name="T17" fmla="*/ 16 h 17"/>
                <a:gd name="T18" fmla="*/ 12 w 37"/>
                <a:gd name="T19" fmla="*/ 17 h 17"/>
                <a:gd name="T20" fmla="*/ 10 w 37"/>
                <a:gd name="T21" fmla="*/ 15 h 17"/>
                <a:gd name="T22" fmla="*/ 5 w 37"/>
                <a:gd name="T23" fmla="*/ 16 h 17"/>
                <a:gd name="T24" fmla="*/ 1 w 37"/>
                <a:gd name="T25" fmla="*/ 17 h 17"/>
                <a:gd name="T26" fmla="*/ 2 w 37"/>
                <a:gd name="T27" fmla="*/ 13 h 17"/>
                <a:gd name="T28" fmla="*/ 0 w 37"/>
                <a:gd name="T29" fmla="*/ 14 h 17"/>
                <a:gd name="T30" fmla="*/ 6 w 37"/>
                <a:gd name="T31" fmla="*/ 12 h 17"/>
                <a:gd name="T32" fmla="*/ 9 w 37"/>
                <a:gd name="T33" fmla="*/ 10 h 17"/>
                <a:gd name="T34" fmla="*/ 13 w 37"/>
                <a:gd name="T35" fmla="*/ 7 h 17"/>
                <a:gd name="T36" fmla="*/ 18 w 37"/>
                <a:gd name="T37" fmla="*/ 3 h 17"/>
                <a:gd name="T38" fmla="*/ 24 w 37"/>
                <a:gd name="T39" fmla="*/ 3 h 17"/>
                <a:gd name="T40" fmla="*/ 30 w 37"/>
                <a:gd name="T41" fmla="*/ 3 h 17"/>
                <a:gd name="T42" fmla="*/ 32 w 37"/>
                <a:gd name="T43" fmla="*/ 0 h 17"/>
                <a:gd name="T44" fmla="*/ 36 w 37"/>
                <a:gd name="T45" fmla="*/ 2 h 17"/>
                <a:gd name="T46" fmla="*/ 34 w 37"/>
                <a:gd name="T47" fmla="*/ 4 h 17"/>
                <a:gd name="T48" fmla="*/ 34 w 37"/>
                <a:gd name="T49" fmla="*/ 7 h 17"/>
                <a:gd name="T50" fmla="*/ 35 w 37"/>
                <a:gd name="T51" fmla="*/ 9 h 17"/>
                <a:gd name="T52" fmla="*/ 31 w 37"/>
                <a:gd name="T53" fmla="*/ 10 h 17"/>
                <a:gd name="T54" fmla="*/ 30 w 37"/>
                <a:gd name="T55" fmla="*/ 12 h 17"/>
                <a:gd name="T56" fmla="*/ 30 w 37"/>
                <a:gd name="T5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7">
                  <a:moveTo>
                    <a:pt x="30" y="12"/>
                  </a:moveTo>
                  <a:cubicBezTo>
                    <a:pt x="29" y="13"/>
                    <a:pt x="27" y="13"/>
                    <a:pt x="27" y="13"/>
                  </a:cubicBezTo>
                  <a:cubicBezTo>
                    <a:pt x="24" y="13"/>
                    <a:pt x="25" y="11"/>
                    <a:pt x="26" y="10"/>
                  </a:cubicBezTo>
                  <a:cubicBezTo>
                    <a:pt x="27" y="8"/>
                    <a:pt x="24" y="7"/>
                    <a:pt x="23" y="8"/>
                  </a:cubicBezTo>
                  <a:cubicBezTo>
                    <a:pt x="23" y="9"/>
                    <a:pt x="23" y="10"/>
                    <a:pt x="22" y="10"/>
                  </a:cubicBezTo>
                  <a:cubicBezTo>
                    <a:pt x="22" y="10"/>
                    <a:pt x="21" y="10"/>
                    <a:pt x="21" y="9"/>
                  </a:cubicBezTo>
                  <a:cubicBezTo>
                    <a:pt x="20" y="10"/>
                    <a:pt x="21" y="12"/>
                    <a:pt x="20" y="13"/>
                  </a:cubicBezTo>
                  <a:cubicBezTo>
                    <a:pt x="19" y="15"/>
                    <a:pt x="18" y="13"/>
                    <a:pt x="17" y="14"/>
                  </a:cubicBezTo>
                  <a:cubicBezTo>
                    <a:pt x="16" y="14"/>
                    <a:pt x="17" y="16"/>
                    <a:pt x="16" y="16"/>
                  </a:cubicBezTo>
                  <a:cubicBezTo>
                    <a:pt x="16" y="17"/>
                    <a:pt x="13" y="17"/>
                    <a:pt x="12" y="17"/>
                  </a:cubicBezTo>
                  <a:cubicBezTo>
                    <a:pt x="11" y="16"/>
                    <a:pt x="11" y="14"/>
                    <a:pt x="10" y="15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4" y="16"/>
                    <a:pt x="2" y="17"/>
                    <a:pt x="1" y="17"/>
                  </a:cubicBezTo>
                  <a:cubicBezTo>
                    <a:pt x="0" y="17"/>
                    <a:pt x="3" y="14"/>
                    <a:pt x="2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0" y="13"/>
                    <a:pt x="5" y="12"/>
                    <a:pt x="6" y="12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1" y="8"/>
                    <a:pt x="12" y="8"/>
                    <a:pt x="13" y="7"/>
                  </a:cubicBezTo>
                  <a:cubicBezTo>
                    <a:pt x="15" y="5"/>
                    <a:pt x="16" y="3"/>
                    <a:pt x="18" y="3"/>
                  </a:cubicBezTo>
                  <a:cubicBezTo>
                    <a:pt x="20" y="2"/>
                    <a:pt x="22" y="2"/>
                    <a:pt x="24" y="3"/>
                  </a:cubicBezTo>
                  <a:cubicBezTo>
                    <a:pt x="26" y="3"/>
                    <a:pt x="29" y="4"/>
                    <a:pt x="30" y="3"/>
                  </a:cubicBezTo>
                  <a:cubicBezTo>
                    <a:pt x="31" y="2"/>
                    <a:pt x="30" y="0"/>
                    <a:pt x="32" y="0"/>
                  </a:cubicBezTo>
                  <a:cubicBezTo>
                    <a:pt x="32" y="0"/>
                    <a:pt x="36" y="1"/>
                    <a:pt x="36" y="2"/>
                  </a:cubicBezTo>
                  <a:cubicBezTo>
                    <a:pt x="37" y="2"/>
                    <a:pt x="34" y="3"/>
                    <a:pt x="34" y="4"/>
                  </a:cubicBezTo>
                  <a:cubicBezTo>
                    <a:pt x="34" y="5"/>
                    <a:pt x="37" y="6"/>
                    <a:pt x="34" y="7"/>
                  </a:cubicBezTo>
                  <a:cubicBezTo>
                    <a:pt x="33" y="8"/>
                    <a:pt x="36" y="9"/>
                    <a:pt x="35" y="9"/>
                  </a:cubicBezTo>
                  <a:cubicBezTo>
                    <a:pt x="33" y="10"/>
                    <a:pt x="32" y="10"/>
                    <a:pt x="31" y="10"/>
                  </a:cubicBezTo>
                  <a:cubicBezTo>
                    <a:pt x="31" y="11"/>
                    <a:pt x="31" y="11"/>
                    <a:pt x="30" y="12"/>
                  </a:cubicBezTo>
                  <a:cubicBezTo>
                    <a:pt x="29" y="13"/>
                    <a:pt x="31" y="11"/>
                    <a:pt x="30" y="1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94" name="Freeform 581">
              <a:extLst>
                <a:ext uri="{FF2B5EF4-FFF2-40B4-BE49-F238E27FC236}">
                  <a16:creationId xmlns:a16="http://schemas.microsoft.com/office/drawing/2014/main" id="{8B48F69C-7346-4527-B835-C129810A3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0152" y="2174011"/>
              <a:ext cx="29931" cy="7810"/>
            </a:xfrm>
            <a:custGeom>
              <a:avLst/>
              <a:gdLst>
                <a:gd name="T0" fmla="*/ 6 w 8"/>
                <a:gd name="T1" fmla="*/ 2 h 2"/>
                <a:gd name="T2" fmla="*/ 3 w 8"/>
                <a:gd name="T3" fmla="*/ 0 h 2"/>
                <a:gd name="T4" fmla="*/ 6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6" y="2"/>
                  </a:moveTo>
                  <a:cubicBezTo>
                    <a:pt x="4" y="2"/>
                    <a:pt x="0" y="1"/>
                    <a:pt x="3" y="0"/>
                  </a:cubicBezTo>
                  <a:cubicBezTo>
                    <a:pt x="5" y="0"/>
                    <a:pt x="8" y="2"/>
                    <a:pt x="6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95" name="Freeform 582">
              <a:extLst>
                <a:ext uri="{FF2B5EF4-FFF2-40B4-BE49-F238E27FC236}">
                  <a16:creationId xmlns:a16="http://schemas.microsoft.com/office/drawing/2014/main" id="{8CA6BC47-8F68-4F82-91CC-8D2FA2D9E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6179" y="2120645"/>
              <a:ext cx="80683" cy="37748"/>
            </a:xfrm>
            <a:custGeom>
              <a:avLst/>
              <a:gdLst>
                <a:gd name="T0" fmla="*/ 7 w 21"/>
                <a:gd name="T1" fmla="*/ 9 h 10"/>
                <a:gd name="T2" fmla="*/ 2 w 21"/>
                <a:gd name="T3" fmla="*/ 4 h 10"/>
                <a:gd name="T4" fmla="*/ 9 w 21"/>
                <a:gd name="T5" fmla="*/ 2 h 10"/>
                <a:gd name="T6" fmla="*/ 17 w 21"/>
                <a:gd name="T7" fmla="*/ 0 h 10"/>
                <a:gd name="T8" fmla="*/ 19 w 21"/>
                <a:gd name="T9" fmla="*/ 2 h 10"/>
                <a:gd name="T10" fmla="*/ 14 w 21"/>
                <a:gd name="T11" fmla="*/ 4 h 10"/>
                <a:gd name="T12" fmla="*/ 15 w 21"/>
                <a:gd name="T13" fmla="*/ 7 h 10"/>
                <a:gd name="T14" fmla="*/ 7 w 21"/>
                <a:gd name="T15" fmla="*/ 9 h 10"/>
                <a:gd name="T16" fmla="*/ 7 w 21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">
                  <a:moveTo>
                    <a:pt x="7" y="9"/>
                  </a:moveTo>
                  <a:cubicBezTo>
                    <a:pt x="6" y="9"/>
                    <a:pt x="0" y="6"/>
                    <a:pt x="2" y="4"/>
                  </a:cubicBezTo>
                  <a:cubicBezTo>
                    <a:pt x="4" y="2"/>
                    <a:pt x="7" y="2"/>
                    <a:pt x="9" y="2"/>
                  </a:cubicBezTo>
                  <a:cubicBezTo>
                    <a:pt x="12" y="1"/>
                    <a:pt x="15" y="0"/>
                    <a:pt x="17" y="0"/>
                  </a:cubicBezTo>
                  <a:cubicBezTo>
                    <a:pt x="18" y="0"/>
                    <a:pt x="21" y="1"/>
                    <a:pt x="19" y="2"/>
                  </a:cubicBezTo>
                  <a:cubicBezTo>
                    <a:pt x="18" y="3"/>
                    <a:pt x="15" y="2"/>
                    <a:pt x="14" y="4"/>
                  </a:cubicBezTo>
                  <a:cubicBezTo>
                    <a:pt x="14" y="4"/>
                    <a:pt x="19" y="6"/>
                    <a:pt x="15" y="7"/>
                  </a:cubicBezTo>
                  <a:cubicBezTo>
                    <a:pt x="13" y="8"/>
                    <a:pt x="10" y="10"/>
                    <a:pt x="7" y="9"/>
                  </a:cubicBezTo>
                  <a:cubicBezTo>
                    <a:pt x="5" y="9"/>
                    <a:pt x="9" y="10"/>
                    <a:pt x="7" y="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96" name="Freeform 583">
              <a:extLst>
                <a:ext uri="{FF2B5EF4-FFF2-40B4-BE49-F238E27FC236}">
                  <a16:creationId xmlns:a16="http://schemas.microsoft.com/office/drawing/2014/main" id="{40F2ECE4-A5F6-4521-9F4D-D618D00F8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344" y="2128454"/>
              <a:ext cx="29931" cy="15620"/>
            </a:xfrm>
            <a:custGeom>
              <a:avLst/>
              <a:gdLst>
                <a:gd name="T0" fmla="*/ 6 w 8"/>
                <a:gd name="T1" fmla="*/ 4 h 4"/>
                <a:gd name="T2" fmla="*/ 3 w 8"/>
                <a:gd name="T3" fmla="*/ 0 h 4"/>
                <a:gd name="T4" fmla="*/ 6 w 8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cubicBezTo>
                    <a:pt x="4" y="4"/>
                    <a:pt x="0" y="0"/>
                    <a:pt x="3" y="0"/>
                  </a:cubicBezTo>
                  <a:cubicBezTo>
                    <a:pt x="6" y="0"/>
                    <a:pt x="8" y="3"/>
                    <a:pt x="6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97" name="Freeform 584">
              <a:extLst>
                <a:ext uri="{FF2B5EF4-FFF2-40B4-BE49-F238E27FC236}">
                  <a16:creationId xmlns:a16="http://schemas.microsoft.com/office/drawing/2014/main" id="{BC6B307B-E996-4540-A135-87042AB20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3987" y="2093308"/>
              <a:ext cx="80683" cy="27335"/>
            </a:xfrm>
            <a:custGeom>
              <a:avLst/>
              <a:gdLst>
                <a:gd name="T0" fmla="*/ 1 w 21"/>
                <a:gd name="T1" fmla="*/ 5 h 7"/>
                <a:gd name="T2" fmla="*/ 4 w 21"/>
                <a:gd name="T3" fmla="*/ 4 h 7"/>
                <a:gd name="T4" fmla="*/ 9 w 21"/>
                <a:gd name="T5" fmla="*/ 1 h 7"/>
                <a:gd name="T6" fmla="*/ 18 w 21"/>
                <a:gd name="T7" fmla="*/ 3 h 7"/>
                <a:gd name="T8" fmla="*/ 11 w 21"/>
                <a:gd name="T9" fmla="*/ 6 h 7"/>
                <a:gd name="T10" fmla="*/ 6 w 21"/>
                <a:gd name="T11" fmla="*/ 6 h 7"/>
                <a:gd name="T12" fmla="*/ 1 w 21"/>
                <a:gd name="T13" fmla="*/ 5 h 7"/>
                <a:gd name="T14" fmla="*/ 1 w 21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7">
                  <a:moveTo>
                    <a:pt x="1" y="5"/>
                  </a:moveTo>
                  <a:cubicBezTo>
                    <a:pt x="0" y="5"/>
                    <a:pt x="3" y="4"/>
                    <a:pt x="4" y="4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2" y="0"/>
                    <a:pt x="15" y="1"/>
                    <a:pt x="18" y="3"/>
                  </a:cubicBezTo>
                  <a:cubicBezTo>
                    <a:pt x="21" y="6"/>
                    <a:pt x="12" y="6"/>
                    <a:pt x="11" y="6"/>
                  </a:cubicBezTo>
                  <a:cubicBezTo>
                    <a:pt x="9" y="6"/>
                    <a:pt x="8" y="7"/>
                    <a:pt x="6" y="6"/>
                  </a:cubicBez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98" name="Freeform 585">
              <a:extLst>
                <a:ext uri="{FF2B5EF4-FFF2-40B4-BE49-F238E27FC236}">
                  <a16:creationId xmlns:a16="http://schemas.microsoft.com/office/drawing/2014/main" id="{C0B27330-CE53-471E-82A3-3FD7D57D3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9187" y="2174011"/>
              <a:ext cx="106709" cy="72895"/>
            </a:xfrm>
            <a:custGeom>
              <a:avLst/>
              <a:gdLst>
                <a:gd name="T0" fmla="*/ 22 w 28"/>
                <a:gd name="T1" fmla="*/ 19 h 19"/>
                <a:gd name="T2" fmla="*/ 15 w 28"/>
                <a:gd name="T3" fmla="*/ 19 h 19"/>
                <a:gd name="T4" fmla="*/ 15 w 28"/>
                <a:gd name="T5" fmla="*/ 17 h 19"/>
                <a:gd name="T6" fmla="*/ 12 w 28"/>
                <a:gd name="T7" fmla="*/ 15 h 19"/>
                <a:gd name="T8" fmla="*/ 17 w 28"/>
                <a:gd name="T9" fmla="*/ 13 h 19"/>
                <a:gd name="T10" fmla="*/ 16 w 28"/>
                <a:gd name="T11" fmla="*/ 12 h 19"/>
                <a:gd name="T12" fmla="*/ 9 w 28"/>
                <a:gd name="T13" fmla="*/ 13 h 19"/>
                <a:gd name="T14" fmla="*/ 2 w 28"/>
                <a:gd name="T15" fmla="*/ 13 h 19"/>
                <a:gd name="T16" fmla="*/ 1 w 28"/>
                <a:gd name="T17" fmla="*/ 12 h 19"/>
                <a:gd name="T18" fmla="*/ 7 w 28"/>
                <a:gd name="T19" fmla="*/ 10 h 19"/>
                <a:gd name="T20" fmla="*/ 4 w 28"/>
                <a:gd name="T21" fmla="*/ 8 h 19"/>
                <a:gd name="T22" fmla="*/ 7 w 28"/>
                <a:gd name="T23" fmla="*/ 6 h 19"/>
                <a:gd name="T24" fmla="*/ 3 w 28"/>
                <a:gd name="T25" fmla="*/ 6 h 19"/>
                <a:gd name="T26" fmla="*/ 7 w 28"/>
                <a:gd name="T27" fmla="*/ 4 h 19"/>
                <a:gd name="T28" fmla="*/ 13 w 28"/>
                <a:gd name="T29" fmla="*/ 8 h 19"/>
                <a:gd name="T30" fmla="*/ 16 w 28"/>
                <a:gd name="T31" fmla="*/ 9 h 19"/>
                <a:gd name="T32" fmla="*/ 13 w 28"/>
                <a:gd name="T33" fmla="*/ 7 h 19"/>
                <a:gd name="T34" fmla="*/ 14 w 28"/>
                <a:gd name="T35" fmla="*/ 5 h 19"/>
                <a:gd name="T36" fmla="*/ 11 w 28"/>
                <a:gd name="T37" fmla="*/ 4 h 19"/>
                <a:gd name="T38" fmla="*/ 11 w 28"/>
                <a:gd name="T39" fmla="*/ 2 h 19"/>
                <a:gd name="T40" fmla="*/ 7 w 28"/>
                <a:gd name="T41" fmla="*/ 3 h 19"/>
                <a:gd name="T42" fmla="*/ 13 w 28"/>
                <a:gd name="T43" fmla="*/ 1 h 19"/>
                <a:gd name="T44" fmla="*/ 12 w 28"/>
                <a:gd name="T45" fmla="*/ 2 h 19"/>
                <a:gd name="T46" fmla="*/ 15 w 28"/>
                <a:gd name="T47" fmla="*/ 3 h 19"/>
                <a:gd name="T48" fmla="*/ 21 w 28"/>
                <a:gd name="T49" fmla="*/ 2 h 19"/>
                <a:gd name="T50" fmla="*/ 26 w 28"/>
                <a:gd name="T51" fmla="*/ 8 h 19"/>
                <a:gd name="T52" fmla="*/ 27 w 28"/>
                <a:gd name="T53" fmla="*/ 12 h 19"/>
                <a:gd name="T54" fmla="*/ 26 w 28"/>
                <a:gd name="T55" fmla="*/ 14 h 19"/>
                <a:gd name="T56" fmla="*/ 26 w 28"/>
                <a:gd name="T57" fmla="*/ 17 h 19"/>
                <a:gd name="T58" fmla="*/ 22 w 28"/>
                <a:gd name="T5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" h="19">
                  <a:moveTo>
                    <a:pt x="22" y="19"/>
                  </a:moveTo>
                  <a:cubicBezTo>
                    <a:pt x="20" y="19"/>
                    <a:pt x="17" y="19"/>
                    <a:pt x="15" y="19"/>
                  </a:cubicBezTo>
                  <a:cubicBezTo>
                    <a:pt x="12" y="19"/>
                    <a:pt x="15" y="18"/>
                    <a:pt x="15" y="17"/>
                  </a:cubicBezTo>
                  <a:cubicBezTo>
                    <a:pt x="16" y="16"/>
                    <a:pt x="11" y="16"/>
                    <a:pt x="12" y="15"/>
                  </a:cubicBezTo>
                  <a:cubicBezTo>
                    <a:pt x="13" y="14"/>
                    <a:pt x="15" y="13"/>
                    <a:pt x="17" y="13"/>
                  </a:cubicBezTo>
                  <a:cubicBezTo>
                    <a:pt x="18" y="12"/>
                    <a:pt x="17" y="12"/>
                    <a:pt x="16" y="12"/>
                  </a:cubicBezTo>
                  <a:cubicBezTo>
                    <a:pt x="14" y="11"/>
                    <a:pt x="12" y="12"/>
                    <a:pt x="9" y="13"/>
                  </a:cubicBezTo>
                  <a:cubicBezTo>
                    <a:pt x="7" y="13"/>
                    <a:pt x="5" y="13"/>
                    <a:pt x="2" y="13"/>
                  </a:cubicBezTo>
                  <a:cubicBezTo>
                    <a:pt x="2" y="14"/>
                    <a:pt x="0" y="14"/>
                    <a:pt x="1" y="12"/>
                  </a:cubicBezTo>
                  <a:cubicBezTo>
                    <a:pt x="3" y="10"/>
                    <a:pt x="5" y="11"/>
                    <a:pt x="7" y="10"/>
                  </a:cubicBezTo>
                  <a:cubicBezTo>
                    <a:pt x="11" y="9"/>
                    <a:pt x="4" y="9"/>
                    <a:pt x="4" y="8"/>
                  </a:cubicBezTo>
                  <a:cubicBezTo>
                    <a:pt x="3" y="8"/>
                    <a:pt x="7" y="6"/>
                    <a:pt x="7" y="6"/>
                  </a:cubicBezTo>
                  <a:cubicBezTo>
                    <a:pt x="7" y="6"/>
                    <a:pt x="4" y="6"/>
                    <a:pt x="3" y="6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9" y="4"/>
                    <a:pt x="11" y="7"/>
                    <a:pt x="13" y="8"/>
                  </a:cubicBezTo>
                  <a:cubicBezTo>
                    <a:pt x="14" y="8"/>
                    <a:pt x="15" y="10"/>
                    <a:pt x="16" y="9"/>
                  </a:cubicBezTo>
                  <a:cubicBezTo>
                    <a:pt x="19" y="7"/>
                    <a:pt x="13" y="7"/>
                    <a:pt x="13" y="7"/>
                  </a:cubicBezTo>
                  <a:cubicBezTo>
                    <a:pt x="14" y="7"/>
                    <a:pt x="18" y="6"/>
                    <a:pt x="14" y="5"/>
                  </a:cubicBezTo>
                  <a:cubicBezTo>
                    <a:pt x="13" y="5"/>
                    <a:pt x="12" y="5"/>
                    <a:pt x="11" y="4"/>
                  </a:cubicBezTo>
                  <a:cubicBezTo>
                    <a:pt x="9" y="3"/>
                    <a:pt x="11" y="3"/>
                    <a:pt x="11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2"/>
                    <a:pt x="13" y="1"/>
                    <a:pt x="13" y="1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11" y="3"/>
                    <a:pt x="14" y="3"/>
                    <a:pt x="15" y="3"/>
                  </a:cubicBezTo>
                  <a:cubicBezTo>
                    <a:pt x="18" y="4"/>
                    <a:pt x="19" y="4"/>
                    <a:pt x="21" y="2"/>
                  </a:cubicBezTo>
                  <a:cubicBezTo>
                    <a:pt x="24" y="0"/>
                    <a:pt x="27" y="6"/>
                    <a:pt x="26" y="8"/>
                  </a:cubicBezTo>
                  <a:cubicBezTo>
                    <a:pt x="26" y="10"/>
                    <a:pt x="26" y="11"/>
                    <a:pt x="27" y="12"/>
                  </a:cubicBezTo>
                  <a:cubicBezTo>
                    <a:pt x="28" y="14"/>
                    <a:pt x="28" y="15"/>
                    <a:pt x="26" y="14"/>
                  </a:cubicBezTo>
                  <a:cubicBezTo>
                    <a:pt x="24" y="12"/>
                    <a:pt x="25" y="16"/>
                    <a:pt x="26" y="17"/>
                  </a:cubicBezTo>
                  <a:cubicBezTo>
                    <a:pt x="27" y="18"/>
                    <a:pt x="23" y="19"/>
                    <a:pt x="22" y="1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599" name="Freeform 586">
              <a:extLst>
                <a:ext uri="{FF2B5EF4-FFF2-40B4-BE49-F238E27FC236}">
                  <a16:creationId xmlns:a16="http://schemas.microsoft.com/office/drawing/2014/main" id="{1EBB7C19-A041-4ACD-B64A-9D912AB93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476" y="2209158"/>
              <a:ext cx="33835" cy="10413"/>
            </a:xfrm>
            <a:custGeom>
              <a:avLst/>
              <a:gdLst>
                <a:gd name="T0" fmla="*/ 1 w 9"/>
                <a:gd name="T1" fmla="*/ 3 h 3"/>
                <a:gd name="T2" fmla="*/ 7 w 9"/>
                <a:gd name="T3" fmla="*/ 0 h 3"/>
                <a:gd name="T4" fmla="*/ 1 w 9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1" y="3"/>
                  </a:moveTo>
                  <a:cubicBezTo>
                    <a:pt x="4" y="2"/>
                    <a:pt x="9" y="0"/>
                    <a:pt x="7" y="0"/>
                  </a:cubicBezTo>
                  <a:cubicBezTo>
                    <a:pt x="4" y="0"/>
                    <a:pt x="0" y="3"/>
                    <a:pt x="1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00" name="Freeform 587">
              <a:extLst>
                <a:ext uri="{FF2B5EF4-FFF2-40B4-BE49-F238E27FC236}">
                  <a16:creationId xmlns:a16="http://schemas.microsoft.com/office/drawing/2014/main" id="{B3D0E0C1-E6F4-411D-A10E-CFDAD2996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9668" y="2205253"/>
              <a:ext cx="31232" cy="7810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0 h 2"/>
                <a:gd name="T4" fmla="*/ 1 w 8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0" y="2"/>
                    <a:pt x="4" y="0"/>
                    <a:pt x="6" y="0"/>
                  </a:cubicBezTo>
                  <a:cubicBezTo>
                    <a:pt x="8" y="0"/>
                    <a:pt x="4" y="2"/>
                    <a:pt x="1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01" name="Freeform 588">
              <a:extLst>
                <a:ext uri="{FF2B5EF4-FFF2-40B4-BE49-F238E27FC236}">
                  <a16:creationId xmlns:a16="http://schemas.microsoft.com/office/drawing/2014/main" id="{03484599-3763-4130-B75B-756C5FCFC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4051" y="2193537"/>
              <a:ext cx="39040" cy="19526"/>
            </a:xfrm>
            <a:custGeom>
              <a:avLst/>
              <a:gdLst>
                <a:gd name="T0" fmla="*/ 2 w 10"/>
                <a:gd name="T1" fmla="*/ 3 h 5"/>
                <a:gd name="T2" fmla="*/ 10 w 10"/>
                <a:gd name="T3" fmla="*/ 1 h 5"/>
                <a:gd name="T4" fmla="*/ 2 w 10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2" y="3"/>
                  </a:moveTo>
                  <a:cubicBezTo>
                    <a:pt x="0" y="2"/>
                    <a:pt x="10" y="0"/>
                    <a:pt x="10" y="1"/>
                  </a:cubicBezTo>
                  <a:cubicBezTo>
                    <a:pt x="10" y="2"/>
                    <a:pt x="6" y="5"/>
                    <a:pt x="2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02" name="Freeform 589">
              <a:extLst>
                <a:ext uri="{FF2B5EF4-FFF2-40B4-BE49-F238E27FC236}">
                  <a16:creationId xmlns:a16="http://schemas.microsoft.com/office/drawing/2014/main" id="{DFFFBBE4-63AC-42E3-AE7B-9EFA68821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7956" y="2177918"/>
              <a:ext cx="27328" cy="19526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1 h 5"/>
                <a:gd name="T4" fmla="*/ 4 w 7"/>
                <a:gd name="T5" fmla="*/ 2 h 5"/>
                <a:gd name="T6" fmla="*/ 7 w 7"/>
                <a:gd name="T7" fmla="*/ 4 h 5"/>
                <a:gd name="T8" fmla="*/ 1 w 7"/>
                <a:gd name="T9" fmla="*/ 5 h 5"/>
                <a:gd name="T10" fmla="*/ 1 w 7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4"/>
                    <a:pt x="0" y="2"/>
                    <a:pt x="0" y="1"/>
                  </a:cubicBezTo>
                  <a:cubicBezTo>
                    <a:pt x="1" y="0"/>
                    <a:pt x="3" y="1"/>
                    <a:pt x="4" y="2"/>
                  </a:cubicBezTo>
                  <a:cubicBezTo>
                    <a:pt x="4" y="2"/>
                    <a:pt x="7" y="3"/>
                    <a:pt x="7" y="4"/>
                  </a:cubicBezTo>
                  <a:cubicBezTo>
                    <a:pt x="7" y="4"/>
                    <a:pt x="2" y="5"/>
                    <a:pt x="1" y="5"/>
                  </a:cubicBezTo>
                  <a:cubicBezTo>
                    <a:pt x="0" y="4"/>
                    <a:pt x="4" y="5"/>
                    <a:pt x="1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03" name="Freeform 590">
              <a:extLst>
                <a:ext uri="{FF2B5EF4-FFF2-40B4-BE49-F238E27FC236}">
                  <a16:creationId xmlns:a16="http://schemas.microsoft.com/office/drawing/2014/main" id="{CCF1FA3F-F262-4B03-A956-B2D164C8B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0217" y="2132358"/>
              <a:ext cx="45547" cy="33845"/>
            </a:xfrm>
            <a:custGeom>
              <a:avLst/>
              <a:gdLst>
                <a:gd name="T0" fmla="*/ 8 w 12"/>
                <a:gd name="T1" fmla="*/ 8 h 9"/>
                <a:gd name="T2" fmla="*/ 3 w 12"/>
                <a:gd name="T3" fmla="*/ 1 h 9"/>
                <a:gd name="T4" fmla="*/ 8 w 1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9">
                  <a:moveTo>
                    <a:pt x="8" y="8"/>
                  </a:moveTo>
                  <a:cubicBezTo>
                    <a:pt x="6" y="9"/>
                    <a:pt x="0" y="0"/>
                    <a:pt x="3" y="1"/>
                  </a:cubicBezTo>
                  <a:cubicBezTo>
                    <a:pt x="6" y="3"/>
                    <a:pt x="12" y="8"/>
                    <a:pt x="8" y="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04" name="Freeform 591">
              <a:extLst>
                <a:ext uri="{FF2B5EF4-FFF2-40B4-BE49-F238E27FC236}">
                  <a16:creationId xmlns:a16="http://schemas.microsoft.com/office/drawing/2014/main" id="{EA20C260-3620-40FB-8C37-BBBB885B4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092" y="2128454"/>
              <a:ext cx="33835" cy="11715"/>
            </a:xfrm>
            <a:custGeom>
              <a:avLst/>
              <a:gdLst>
                <a:gd name="T0" fmla="*/ 2 w 9"/>
                <a:gd name="T1" fmla="*/ 1 h 3"/>
                <a:gd name="T2" fmla="*/ 8 w 9"/>
                <a:gd name="T3" fmla="*/ 2 h 3"/>
                <a:gd name="T4" fmla="*/ 2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2" y="1"/>
                  </a:moveTo>
                  <a:cubicBezTo>
                    <a:pt x="5" y="0"/>
                    <a:pt x="9" y="2"/>
                    <a:pt x="8" y="2"/>
                  </a:cubicBezTo>
                  <a:cubicBezTo>
                    <a:pt x="3" y="3"/>
                    <a:pt x="0" y="2"/>
                    <a:pt x="2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05" name="Freeform 592">
              <a:extLst>
                <a:ext uri="{FF2B5EF4-FFF2-40B4-BE49-F238E27FC236}">
                  <a16:creationId xmlns:a16="http://schemas.microsoft.com/office/drawing/2014/main" id="{A5A958BC-4CEB-4129-86D0-6FCC2242C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024" y="2067275"/>
              <a:ext cx="136641" cy="72895"/>
            </a:xfrm>
            <a:custGeom>
              <a:avLst/>
              <a:gdLst>
                <a:gd name="T0" fmla="*/ 28 w 36"/>
                <a:gd name="T1" fmla="*/ 17 h 19"/>
                <a:gd name="T2" fmla="*/ 27 w 36"/>
                <a:gd name="T3" fmla="*/ 15 h 19"/>
                <a:gd name="T4" fmla="*/ 22 w 36"/>
                <a:gd name="T5" fmla="*/ 13 h 19"/>
                <a:gd name="T6" fmla="*/ 14 w 36"/>
                <a:gd name="T7" fmla="*/ 14 h 19"/>
                <a:gd name="T8" fmla="*/ 18 w 36"/>
                <a:gd name="T9" fmla="*/ 12 h 19"/>
                <a:gd name="T10" fmla="*/ 8 w 36"/>
                <a:gd name="T11" fmla="*/ 12 h 19"/>
                <a:gd name="T12" fmla="*/ 13 w 36"/>
                <a:gd name="T13" fmla="*/ 10 h 19"/>
                <a:gd name="T14" fmla="*/ 12 w 36"/>
                <a:gd name="T15" fmla="*/ 9 h 19"/>
                <a:gd name="T16" fmla="*/ 13 w 36"/>
                <a:gd name="T17" fmla="*/ 8 h 19"/>
                <a:gd name="T18" fmla="*/ 11 w 36"/>
                <a:gd name="T19" fmla="*/ 8 h 19"/>
                <a:gd name="T20" fmla="*/ 10 w 36"/>
                <a:gd name="T21" fmla="*/ 6 h 19"/>
                <a:gd name="T22" fmla="*/ 6 w 36"/>
                <a:gd name="T23" fmla="*/ 6 h 19"/>
                <a:gd name="T24" fmla="*/ 3 w 36"/>
                <a:gd name="T25" fmla="*/ 5 h 19"/>
                <a:gd name="T26" fmla="*/ 9 w 36"/>
                <a:gd name="T27" fmla="*/ 2 h 19"/>
                <a:gd name="T28" fmla="*/ 16 w 36"/>
                <a:gd name="T29" fmla="*/ 1 h 19"/>
                <a:gd name="T30" fmla="*/ 18 w 36"/>
                <a:gd name="T31" fmla="*/ 5 h 19"/>
                <a:gd name="T32" fmla="*/ 22 w 36"/>
                <a:gd name="T33" fmla="*/ 4 h 19"/>
                <a:gd name="T34" fmla="*/ 25 w 36"/>
                <a:gd name="T35" fmla="*/ 7 h 19"/>
                <a:gd name="T36" fmla="*/ 30 w 36"/>
                <a:gd name="T37" fmla="*/ 7 h 19"/>
                <a:gd name="T38" fmla="*/ 33 w 36"/>
                <a:gd name="T39" fmla="*/ 12 h 19"/>
                <a:gd name="T40" fmla="*/ 34 w 36"/>
                <a:gd name="T41" fmla="*/ 16 h 19"/>
                <a:gd name="T42" fmla="*/ 28 w 36"/>
                <a:gd name="T43" fmla="*/ 17 h 19"/>
                <a:gd name="T44" fmla="*/ 28 w 36"/>
                <a:gd name="T45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19">
                  <a:moveTo>
                    <a:pt x="28" y="17"/>
                  </a:moveTo>
                  <a:cubicBezTo>
                    <a:pt x="27" y="17"/>
                    <a:pt x="27" y="16"/>
                    <a:pt x="27" y="15"/>
                  </a:cubicBezTo>
                  <a:cubicBezTo>
                    <a:pt x="26" y="14"/>
                    <a:pt x="23" y="13"/>
                    <a:pt x="22" y="13"/>
                  </a:cubicBezTo>
                  <a:cubicBezTo>
                    <a:pt x="21" y="13"/>
                    <a:pt x="14" y="15"/>
                    <a:pt x="14" y="14"/>
                  </a:cubicBezTo>
                  <a:cubicBezTo>
                    <a:pt x="14" y="14"/>
                    <a:pt x="18" y="12"/>
                    <a:pt x="18" y="12"/>
                  </a:cubicBezTo>
                  <a:cubicBezTo>
                    <a:pt x="15" y="11"/>
                    <a:pt x="11" y="14"/>
                    <a:pt x="8" y="12"/>
                  </a:cubicBezTo>
                  <a:cubicBezTo>
                    <a:pt x="2" y="9"/>
                    <a:pt x="13" y="10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7"/>
                    <a:pt x="11" y="8"/>
                    <a:pt x="11" y="8"/>
                  </a:cubicBezTo>
                  <a:cubicBezTo>
                    <a:pt x="10" y="7"/>
                    <a:pt x="12" y="6"/>
                    <a:pt x="10" y="6"/>
                  </a:cubicBezTo>
                  <a:cubicBezTo>
                    <a:pt x="9" y="6"/>
                    <a:pt x="7" y="7"/>
                    <a:pt x="6" y="6"/>
                  </a:cubicBezTo>
                  <a:cubicBezTo>
                    <a:pt x="6" y="5"/>
                    <a:pt x="4" y="6"/>
                    <a:pt x="3" y="5"/>
                  </a:cubicBezTo>
                  <a:cubicBezTo>
                    <a:pt x="0" y="0"/>
                    <a:pt x="7" y="2"/>
                    <a:pt x="9" y="2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9" y="2"/>
                    <a:pt x="14" y="7"/>
                    <a:pt x="18" y="5"/>
                  </a:cubicBezTo>
                  <a:cubicBezTo>
                    <a:pt x="19" y="5"/>
                    <a:pt x="21" y="3"/>
                    <a:pt x="22" y="4"/>
                  </a:cubicBezTo>
                  <a:cubicBezTo>
                    <a:pt x="23" y="5"/>
                    <a:pt x="24" y="7"/>
                    <a:pt x="25" y="7"/>
                  </a:cubicBezTo>
                  <a:cubicBezTo>
                    <a:pt x="26" y="7"/>
                    <a:pt x="29" y="6"/>
                    <a:pt x="30" y="7"/>
                  </a:cubicBezTo>
                  <a:cubicBezTo>
                    <a:pt x="32" y="8"/>
                    <a:pt x="32" y="11"/>
                    <a:pt x="33" y="12"/>
                  </a:cubicBezTo>
                  <a:cubicBezTo>
                    <a:pt x="34" y="14"/>
                    <a:pt x="36" y="15"/>
                    <a:pt x="34" y="16"/>
                  </a:cubicBezTo>
                  <a:cubicBezTo>
                    <a:pt x="33" y="18"/>
                    <a:pt x="30" y="18"/>
                    <a:pt x="28" y="17"/>
                  </a:cubicBezTo>
                  <a:cubicBezTo>
                    <a:pt x="27" y="16"/>
                    <a:pt x="31" y="19"/>
                    <a:pt x="28" y="1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06" name="Freeform 593">
              <a:extLst>
                <a:ext uri="{FF2B5EF4-FFF2-40B4-BE49-F238E27FC236}">
                  <a16:creationId xmlns:a16="http://schemas.microsoft.com/office/drawing/2014/main" id="{0B3DB18D-DB18-4A38-A048-E2D446B32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4734" y="2032129"/>
              <a:ext cx="41642" cy="19526"/>
            </a:xfrm>
            <a:custGeom>
              <a:avLst/>
              <a:gdLst>
                <a:gd name="T0" fmla="*/ 8 w 11"/>
                <a:gd name="T1" fmla="*/ 5 h 5"/>
                <a:gd name="T2" fmla="*/ 4 w 11"/>
                <a:gd name="T3" fmla="*/ 4 h 5"/>
                <a:gd name="T4" fmla="*/ 2 w 11"/>
                <a:gd name="T5" fmla="*/ 3 h 5"/>
                <a:gd name="T6" fmla="*/ 7 w 11"/>
                <a:gd name="T7" fmla="*/ 2 h 5"/>
                <a:gd name="T8" fmla="*/ 8 w 11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6" y="5"/>
                    <a:pt x="6" y="4"/>
                    <a:pt x="4" y="4"/>
                  </a:cubicBezTo>
                  <a:cubicBezTo>
                    <a:pt x="4" y="4"/>
                    <a:pt x="0" y="4"/>
                    <a:pt x="2" y="3"/>
                  </a:cubicBezTo>
                  <a:cubicBezTo>
                    <a:pt x="3" y="1"/>
                    <a:pt x="6" y="0"/>
                    <a:pt x="7" y="2"/>
                  </a:cubicBezTo>
                  <a:cubicBezTo>
                    <a:pt x="9" y="3"/>
                    <a:pt x="11" y="5"/>
                    <a:pt x="8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07" name="Freeform 594">
              <a:extLst>
                <a:ext uri="{FF2B5EF4-FFF2-40B4-BE49-F238E27FC236}">
                  <a16:creationId xmlns:a16="http://schemas.microsoft.com/office/drawing/2014/main" id="{AE28CBA1-5E64-4DED-B3B6-5ABDF675C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8569" y="2093308"/>
              <a:ext cx="76779" cy="42956"/>
            </a:xfrm>
            <a:custGeom>
              <a:avLst/>
              <a:gdLst>
                <a:gd name="T0" fmla="*/ 8 w 20"/>
                <a:gd name="T1" fmla="*/ 7 h 11"/>
                <a:gd name="T2" fmla="*/ 3 w 20"/>
                <a:gd name="T3" fmla="*/ 5 h 11"/>
                <a:gd name="T4" fmla="*/ 4 w 20"/>
                <a:gd name="T5" fmla="*/ 3 h 11"/>
                <a:gd name="T6" fmla="*/ 1 w 20"/>
                <a:gd name="T7" fmla="*/ 1 h 11"/>
                <a:gd name="T8" fmla="*/ 6 w 20"/>
                <a:gd name="T9" fmla="*/ 1 h 11"/>
                <a:gd name="T10" fmla="*/ 12 w 20"/>
                <a:gd name="T11" fmla="*/ 3 h 11"/>
                <a:gd name="T12" fmla="*/ 16 w 20"/>
                <a:gd name="T13" fmla="*/ 3 h 11"/>
                <a:gd name="T14" fmla="*/ 19 w 20"/>
                <a:gd name="T15" fmla="*/ 4 h 11"/>
                <a:gd name="T16" fmla="*/ 18 w 20"/>
                <a:gd name="T17" fmla="*/ 8 h 11"/>
                <a:gd name="T18" fmla="*/ 15 w 20"/>
                <a:gd name="T19" fmla="*/ 10 h 11"/>
                <a:gd name="T20" fmla="*/ 9 w 20"/>
                <a:gd name="T21" fmla="*/ 11 h 11"/>
                <a:gd name="T22" fmla="*/ 4 w 20"/>
                <a:gd name="T23" fmla="*/ 8 h 11"/>
                <a:gd name="T24" fmla="*/ 8 w 20"/>
                <a:gd name="T25" fmla="*/ 7 h 11"/>
                <a:gd name="T26" fmla="*/ 8 w 20"/>
                <a:gd name="T2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8" y="7"/>
                  </a:moveTo>
                  <a:cubicBezTo>
                    <a:pt x="6" y="7"/>
                    <a:pt x="4" y="6"/>
                    <a:pt x="3" y="5"/>
                  </a:cubicBezTo>
                  <a:cubicBezTo>
                    <a:pt x="0" y="4"/>
                    <a:pt x="4" y="3"/>
                    <a:pt x="4" y="3"/>
                  </a:cubicBezTo>
                  <a:cubicBezTo>
                    <a:pt x="4" y="2"/>
                    <a:pt x="2" y="1"/>
                    <a:pt x="1" y="1"/>
                  </a:cubicBezTo>
                  <a:cubicBezTo>
                    <a:pt x="1" y="0"/>
                    <a:pt x="6" y="1"/>
                    <a:pt x="6" y="1"/>
                  </a:cubicBezTo>
                  <a:cubicBezTo>
                    <a:pt x="8" y="1"/>
                    <a:pt x="10" y="2"/>
                    <a:pt x="12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7" y="3"/>
                    <a:pt x="20" y="4"/>
                    <a:pt x="19" y="4"/>
                  </a:cubicBezTo>
                  <a:cubicBezTo>
                    <a:pt x="17" y="6"/>
                    <a:pt x="16" y="5"/>
                    <a:pt x="18" y="8"/>
                  </a:cubicBezTo>
                  <a:cubicBezTo>
                    <a:pt x="19" y="9"/>
                    <a:pt x="16" y="9"/>
                    <a:pt x="15" y="10"/>
                  </a:cubicBezTo>
                  <a:cubicBezTo>
                    <a:pt x="13" y="10"/>
                    <a:pt x="11" y="11"/>
                    <a:pt x="9" y="11"/>
                  </a:cubicBezTo>
                  <a:cubicBezTo>
                    <a:pt x="8" y="10"/>
                    <a:pt x="4" y="9"/>
                    <a:pt x="4" y="8"/>
                  </a:cubicBezTo>
                  <a:cubicBezTo>
                    <a:pt x="4" y="8"/>
                    <a:pt x="10" y="7"/>
                    <a:pt x="8" y="7"/>
                  </a:cubicBezTo>
                  <a:cubicBezTo>
                    <a:pt x="5" y="6"/>
                    <a:pt x="10" y="7"/>
                    <a:pt x="8" y="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08" name="Freeform 595">
              <a:extLst>
                <a:ext uri="{FF2B5EF4-FFF2-40B4-BE49-F238E27FC236}">
                  <a16:creationId xmlns:a16="http://schemas.microsoft.com/office/drawing/2014/main" id="{976EF5A5-CF81-476F-9A49-76477A493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1514" y="2132358"/>
              <a:ext cx="67669" cy="19526"/>
            </a:xfrm>
            <a:custGeom>
              <a:avLst/>
              <a:gdLst>
                <a:gd name="T0" fmla="*/ 14 w 18"/>
                <a:gd name="T1" fmla="*/ 5 h 5"/>
                <a:gd name="T2" fmla="*/ 16 w 18"/>
                <a:gd name="T3" fmla="*/ 2 h 5"/>
                <a:gd name="T4" fmla="*/ 13 w 18"/>
                <a:gd name="T5" fmla="*/ 1 h 5"/>
                <a:gd name="T6" fmla="*/ 3 w 18"/>
                <a:gd name="T7" fmla="*/ 1 h 5"/>
                <a:gd name="T8" fmla="*/ 4 w 18"/>
                <a:gd name="T9" fmla="*/ 4 h 5"/>
                <a:gd name="T10" fmla="*/ 14 w 18"/>
                <a:gd name="T11" fmla="*/ 5 h 5"/>
                <a:gd name="T12" fmla="*/ 14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4" y="5"/>
                  </a:moveTo>
                  <a:cubicBezTo>
                    <a:pt x="14" y="4"/>
                    <a:pt x="18" y="2"/>
                    <a:pt x="16" y="2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0" y="1"/>
                    <a:pt x="1" y="4"/>
                    <a:pt x="4" y="4"/>
                  </a:cubicBezTo>
                  <a:cubicBezTo>
                    <a:pt x="7" y="4"/>
                    <a:pt x="11" y="5"/>
                    <a:pt x="14" y="5"/>
                  </a:cubicBezTo>
                  <a:cubicBezTo>
                    <a:pt x="16" y="4"/>
                    <a:pt x="12" y="5"/>
                    <a:pt x="14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09" name="Freeform 596">
              <a:extLst>
                <a:ext uri="{FF2B5EF4-FFF2-40B4-BE49-F238E27FC236}">
                  <a16:creationId xmlns:a16="http://schemas.microsoft.com/office/drawing/2014/main" id="{F6D23A07-DA6F-43EB-8150-FC4BB386F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611" y="2219571"/>
              <a:ext cx="63766" cy="42956"/>
            </a:xfrm>
            <a:custGeom>
              <a:avLst/>
              <a:gdLst>
                <a:gd name="T0" fmla="*/ 7 w 17"/>
                <a:gd name="T1" fmla="*/ 1 h 11"/>
                <a:gd name="T2" fmla="*/ 1 w 17"/>
                <a:gd name="T3" fmla="*/ 6 h 11"/>
                <a:gd name="T4" fmla="*/ 10 w 17"/>
                <a:gd name="T5" fmla="*/ 10 h 11"/>
                <a:gd name="T6" fmla="*/ 15 w 17"/>
                <a:gd name="T7" fmla="*/ 10 h 11"/>
                <a:gd name="T8" fmla="*/ 15 w 17"/>
                <a:gd name="T9" fmla="*/ 8 h 11"/>
                <a:gd name="T10" fmla="*/ 16 w 17"/>
                <a:gd name="T11" fmla="*/ 6 h 11"/>
                <a:gd name="T12" fmla="*/ 7 w 17"/>
                <a:gd name="T13" fmla="*/ 1 h 11"/>
                <a:gd name="T14" fmla="*/ 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7" y="1"/>
                  </a:moveTo>
                  <a:cubicBezTo>
                    <a:pt x="5" y="0"/>
                    <a:pt x="2" y="4"/>
                    <a:pt x="1" y="6"/>
                  </a:cubicBezTo>
                  <a:cubicBezTo>
                    <a:pt x="0" y="8"/>
                    <a:pt x="8" y="10"/>
                    <a:pt x="10" y="10"/>
                  </a:cubicBezTo>
                  <a:cubicBezTo>
                    <a:pt x="11" y="11"/>
                    <a:pt x="14" y="11"/>
                    <a:pt x="15" y="10"/>
                  </a:cubicBezTo>
                  <a:cubicBezTo>
                    <a:pt x="16" y="10"/>
                    <a:pt x="15" y="9"/>
                    <a:pt x="15" y="8"/>
                  </a:cubicBezTo>
                  <a:cubicBezTo>
                    <a:pt x="15" y="7"/>
                    <a:pt x="15" y="6"/>
                    <a:pt x="16" y="6"/>
                  </a:cubicBezTo>
                  <a:cubicBezTo>
                    <a:pt x="17" y="4"/>
                    <a:pt x="9" y="1"/>
                    <a:pt x="7" y="1"/>
                  </a:cubicBezTo>
                  <a:cubicBezTo>
                    <a:pt x="5" y="0"/>
                    <a:pt x="8" y="1"/>
                    <a:pt x="7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10" name="Freeform 597">
              <a:extLst>
                <a:ext uri="{FF2B5EF4-FFF2-40B4-BE49-F238E27FC236}">
                  <a16:creationId xmlns:a16="http://schemas.microsoft.com/office/drawing/2014/main" id="{1B540DC3-30EC-4D97-82F2-8E076BEDB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541" y="2209158"/>
              <a:ext cx="15616" cy="10413"/>
            </a:xfrm>
            <a:custGeom>
              <a:avLst/>
              <a:gdLst>
                <a:gd name="T0" fmla="*/ 3 w 4"/>
                <a:gd name="T1" fmla="*/ 2 h 3"/>
                <a:gd name="T2" fmla="*/ 1 w 4"/>
                <a:gd name="T3" fmla="*/ 1 h 3"/>
                <a:gd name="T4" fmla="*/ 3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0"/>
                    <a:pt x="4" y="2"/>
                    <a:pt x="3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11" name="Freeform 598">
              <a:extLst>
                <a:ext uri="{FF2B5EF4-FFF2-40B4-BE49-F238E27FC236}">
                  <a16:creationId xmlns:a16="http://schemas.microsoft.com/office/drawing/2014/main" id="{3F722664-E30A-4C1E-A17E-4A9009C89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512" y="2140169"/>
              <a:ext cx="33835" cy="22128"/>
            </a:xfrm>
            <a:custGeom>
              <a:avLst/>
              <a:gdLst>
                <a:gd name="T0" fmla="*/ 1 w 9"/>
                <a:gd name="T1" fmla="*/ 5 h 6"/>
                <a:gd name="T2" fmla="*/ 1 w 9"/>
                <a:gd name="T3" fmla="*/ 1 h 6"/>
                <a:gd name="T4" fmla="*/ 5 w 9"/>
                <a:gd name="T5" fmla="*/ 1 h 6"/>
                <a:gd name="T6" fmla="*/ 9 w 9"/>
                <a:gd name="T7" fmla="*/ 3 h 6"/>
                <a:gd name="T8" fmla="*/ 5 w 9"/>
                <a:gd name="T9" fmla="*/ 5 h 6"/>
                <a:gd name="T10" fmla="*/ 1 w 9"/>
                <a:gd name="T11" fmla="*/ 5 h 6"/>
                <a:gd name="T12" fmla="*/ 1 w 9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1" y="5"/>
                  </a:moveTo>
                  <a:cubicBezTo>
                    <a:pt x="1" y="5"/>
                    <a:pt x="2" y="2"/>
                    <a:pt x="1" y="1"/>
                  </a:cubicBezTo>
                  <a:cubicBezTo>
                    <a:pt x="1" y="0"/>
                    <a:pt x="4" y="1"/>
                    <a:pt x="5" y="1"/>
                  </a:cubicBezTo>
                  <a:cubicBezTo>
                    <a:pt x="6" y="1"/>
                    <a:pt x="9" y="2"/>
                    <a:pt x="9" y="3"/>
                  </a:cubicBezTo>
                  <a:cubicBezTo>
                    <a:pt x="8" y="4"/>
                    <a:pt x="6" y="5"/>
                    <a:pt x="5" y="5"/>
                  </a:cubicBezTo>
                  <a:cubicBezTo>
                    <a:pt x="3" y="6"/>
                    <a:pt x="3" y="6"/>
                    <a:pt x="1" y="5"/>
                  </a:cubicBezTo>
                  <a:cubicBezTo>
                    <a:pt x="0" y="4"/>
                    <a:pt x="2" y="6"/>
                    <a:pt x="1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12" name="Freeform 599">
              <a:extLst>
                <a:ext uri="{FF2B5EF4-FFF2-40B4-BE49-F238E27FC236}">
                  <a16:creationId xmlns:a16="http://schemas.microsoft.com/office/drawing/2014/main" id="{99222853-885E-446A-9AF0-268EA67EE2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730" y="2174011"/>
              <a:ext cx="11712" cy="15620"/>
            </a:xfrm>
            <a:custGeom>
              <a:avLst/>
              <a:gdLst>
                <a:gd name="T0" fmla="*/ 2 w 3"/>
                <a:gd name="T1" fmla="*/ 1 h 4"/>
                <a:gd name="T2" fmla="*/ 1 w 3"/>
                <a:gd name="T3" fmla="*/ 3 h 4"/>
                <a:gd name="T4" fmla="*/ 2 w 3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4"/>
                    <a:pt x="3" y="2"/>
                    <a:pt x="2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13" name="Freeform 600">
              <a:extLst>
                <a:ext uri="{FF2B5EF4-FFF2-40B4-BE49-F238E27FC236}">
                  <a16:creationId xmlns:a16="http://schemas.microsoft.com/office/drawing/2014/main" id="{D3A6F795-B022-46D3-9D52-29513D249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801" y="2162298"/>
              <a:ext cx="339650" cy="104135"/>
            </a:xfrm>
            <a:custGeom>
              <a:avLst/>
              <a:gdLst>
                <a:gd name="T0" fmla="*/ 17 w 89"/>
                <a:gd name="T1" fmla="*/ 7 h 27"/>
                <a:gd name="T2" fmla="*/ 19 w 89"/>
                <a:gd name="T3" fmla="*/ 4 h 27"/>
                <a:gd name="T4" fmla="*/ 15 w 89"/>
                <a:gd name="T5" fmla="*/ 2 h 27"/>
                <a:gd name="T6" fmla="*/ 12 w 89"/>
                <a:gd name="T7" fmla="*/ 2 h 27"/>
                <a:gd name="T8" fmla="*/ 4 w 89"/>
                <a:gd name="T9" fmla="*/ 1 h 27"/>
                <a:gd name="T10" fmla="*/ 4 w 89"/>
                <a:gd name="T11" fmla="*/ 3 h 27"/>
                <a:gd name="T12" fmla="*/ 0 w 89"/>
                <a:gd name="T13" fmla="*/ 4 h 27"/>
                <a:gd name="T14" fmla="*/ 5 w 89"/>
                <a:gd name="T15" fmla="*/ 5 h 27"/>
                <a:gd name="T16" fmla="*/ 7 w 89"/>
                <a:gd name="T17" fmla="*/ 6 h 27"/>
                <a:gd name="T18" fmla="*/ 6 w 89"/>
                <a:gd name="T19" fmla="*/ 7 h 27"/>
                <a:gd name="T20" fmla="*/ 24 w 89"/>
                <a:gd name="T21" fmla="*/ 13 h 27"/>
                <a:gd name="T22" fmla="*/ 25 w 89"/>
                <a:gd name="T23" fmla="*/ 16 h 27"/>
                <a:gd name="T24" fmla="*/ 24 w 89"/>
                <a:gd name="T25" fmla="*/ 21 h 27"/>
                <a:gd name="T26" fmla="*/ 27 w 89"/>
                <a:gd name="T27" fmla="*/ 25 h 27"/>
                <a:gd name="T28" fmla="*/ 30 w 89"/>
                <a:gd name="T29" fmla="*/ 24 h 27"/>
                <a:gd name="T30" fmla="*/ 33 w 89"/>
                <a:gd name="T31" fmla="*/ 26 h 27"/>
                <a:gd name="T32" fmla="*/ 38 w 89"/>
                <a:gd name="T33" fmla="*/ 26 h 27"/>
                <a:gd name="T34" fmla="*/ 42 w 89"/>
                <a:gd name="T35" fmla="*/ 23 h 27"/>
                <a:gd name="T36" fmla="*/ 45 w 89"/>
                <a:gd name="T37" fmla="*/ 26 h 27"/>
                <a:gd name="T38" fmla="*/ 52 w 89"/>
                <a:gd name="T39" fmla="*/ 27 h 27"/>
                <a:gd name="T40" fmla="*/ 62 w 89"/>
                <a:gd name="T41" fmla="*/ 27 h 27"/>
                <a:gd name="T42" fmla="*/ 65 w 89"/>
                <a:gd name="T43" fmla="*/ 27 h 27"/>
                <a:gd name="T44" fmla="*/ 67 w 89"/>
                <a:gd name="T45" fmla="*/ 24 h 27"/>
                <a:gd name="T46" fmla="*/ 70 w 89"/>
                <a:gd name="T47" fmla="*/ 25 h 27"/>
                <a:gd name="T48" fmla="*/ 76 w 89"/>
                <a:gd name="T49" fmla="*/ 27 h 27"/>
                <a:gd name="T50" fmla="*/ 82 w 89"/>
                <a:gd name="T51" fmla="*/ 26 h 27"/>
                <a:gd name="T52" fmla="*/ 85 w 89"/>
                <a:gd name="T53" fmla="*/ 24 h 27"/>
                <a:gd name="T54" fmla="*/ 85 w 89"/>
                <a:gd name="T55" fmla="*/ 22 h 27"/>
                <a:gd name="T56" fmla="*/ 82 w 89"/>
                <a:gd name="T57" fmla="*/ 22 h 27"/>
                <a:gd name="T58" fmla="*/ 85 w 89"/>
                <a:gd name="T59" fmla="*/ 17 h 27"/>
                <a:gd name="T60" fmla="*/ 80 w 89"/>
                <a:gd name="T61" fmla="*/ 16 h 27"/>
                <a:gd name="T62" fmla="*/ 78 w 89"/>
                <a:gd name="T63" fmla="*/ 14 h 27"/>
                <a:gd name="T64" fmla="*/ 70 w 89"/>
                <a:gd name="T65" fmla="*/ 14 h 27"/>
                <a:gd name="T66" fmla="*/ 65 w 89"/>
                <a:gd name="T67" fmla="*/ 14 h 27"/>
                <a:gd name="T68" fmla="*/ 55 w 89"/>
                <a:gd name="T69" fmla="*/ 17 h 27"/>
                <a:gd name="T70" fmla="*/ 56 w 89"/>
                <a:gd name="T71" fmla="*/ 18 h 27"/>
                <a:gd name="T72" fmla="*/ 52 w 89"/>
                <a:gd name="T73" fmla="*/ 18 h 27"/>
                <a:gd name="T74" fmla="*/ 49 w 89"/>
                <a:gd name="T75" fmla="*/ 16 h 27"/>
                <a:gd name="T76" fmla="*/ 46 w 89"/>
                <a:gd name="T77" fmla="*/ 17 h 27"/>
                <a:gd name="T78" fmla="*/ 42 w 89"/>
                <a:gd name="T79" fmla="*/ 16 h 27"/>
                <a:gd name="T80" fmla="*/ 41 w 89"/>
                <a:gd name="T81" fmla="*/ 18 h 27"/>
                <a:gd name="T82" fmla="*/ 38 w 89"/>
                <a:gd name="T83" fmla="*/ 16 h 27"/>
                <a:gd name="T84" fmla="*/ 39 w 89"/>
                <a:gd name="T85" fmla="*/ 14 h 27"/>
                <a:gd name="T86" fmla="*/ 34 w 89"/>
                <a:gd name="T87" fmla="*/ 12 h 27"/>
                <a:gd name="T88" fmla="*/ 30 w 89"/>
                <a:gd name="T89" fmla="*/ 13 h 27"/>
                <a:gd name="T90" fmla="*/ 32 w 89"/>
                <a:gd name="T91" fmla="*/ 12 h 27"/>
                <a:gd name="T92" fmla="*/ 28 w 89"/>
                <a:gd name="T93" fmla="*/ 9 h 27"/>
                <a:gd name="T94" fmla="*/ 38 w 89"/>
                <a:gd name="T95" fmla="*/ 10 h 27"/>
                <a:gd name="T96" fmla="*/ 33 w 89"/>
                <a:gd name="T97" fmla="*/ 7 h 27"/>
                <a:gd name="T98" fmla="*/ 28 w 89"/>
                <a:gd name="T99" fmla="*/ 7 h 27"/>
                <a:gd name="T100" fmla="*/ 32 w 89"/>
                <a:gd name="T101" fmla="*/ 6 h 27"/>
                <a:gd name="T102" fmla="*/ 27 w 89"/>
                <a:gd name="T103" fmla="*/ 5 h 27"/>
                <a:gd name="T104" fmla="*/ 17 w 89"/>
                <a:gd name="T105" fmla="*/ 7 h 27"/>
                <a:gd name="T106" fmla="*/ 17 w 89"/>
                <a:gd name="T107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9" h="27">
                  <a:moveTo>
                    <a:pt x="17" y="7"/>
                  </a:moveTo>
                  <a:cubicBezTo>
                    <a:pt x="18" y="7"/>
                    <a:pt x="20" y="5"/>
                    <a:pt x="19" y="4"/>
                  </a:cubicBezTo>
                  <a:cubicBezTo>
                    <a:pt x="18" y="3"/>
                    <a:pt x="16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0" y="2"/>
                    <a:pt x="3" y="2"/>
                    <a:pt x="4" y="3"/>
                  </a:cubicBezTo>
                  <a:cubicBezTo>
                    <a:pt x="4" y="3"/>
                    <a:pt x="0" y="3"/>
                    <a:pt x="0" y="4"/>
                  </a:cubicBezTo>
                  <a:cubicBezTo>
                    <a:pt x="0" y="5"/>
                    <a:pt x="4" y="5"/>
                    <a:pt x="5" y="5"/>
                  </a:cubicBezTo>
                  <a:cubicBezTo>
                    <a:pt x="5" y="6"/>
                    <a:pt x="7" y="6"/>
                    <a:pt x="7" y="6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12" y="11"/>
                    <a:pt x="21" y="5"/>
                    <a:pt x="24" y="13"/>
                  </a:cubicBezTo>
                  <a:cubicBezTo>
                    <a:pt x="24" y="14"/>
                    <a:pt x="26" y="15"/>
                    <a:pt x="25" y="16"/>
                  </a:cubicBezTo>
                  <a:cubicBezTo>
                    <a:pt x="24" y="18"/>
                    <a:pt x="23" y="19"/>
                    <a:pt x="24" y="21"/>
                  </a:cubicBezTo>
                  <a:cubicBezTo>
                    <a:pt x="24" y="21"/>
                    <a:pt x="26" y="25"/>
                    <a:pt x="27" y="25"/>
                  </a:cubicBezTo>
                  <a:cubicBezTo>
                    <a:pt x="28" y="26"/>
                    <a:pt x="30" y="23"/>
                    <a:pt x="30" y="24"/>
                  </a:cubicBezTo>
                  <a:cubicBezTo>
                    <a:pt x="31" y="24"/>
                    <a:pt x="32" y="26"/>
                    <a:pt x="33" y="26"/>
                  </a:cubicBezTo>
                  <a:cubicBezTo>
                    <a:pt x="35" y="27"/>
                    <a:pt x="37" y="26"/>
                    <a:pt x="38" y="26"/>
                  </a:cubicBezTo>
                  <a:cubicBezTo>
                    <a:pt x="39" y="25"/>
                    <a:pt x="41" y="23"/>
                    <a:pt x="42" y="23"/>
                  </a:cubicBezTo>
                  <a:cubicBezTo>
                    <a:pt x="42" y="23"/>
                    <a:pt x="44" y="26"/>
                    <a:pt x="45" y="26"/>
                  </a:cubicBezTo>
                  <a:cubicBezTo>
                    <a:pt x="47" y="27"/>
                    <a:pt x="50" y="27"/>
                    <a:pt x="52" y="27"/>
                  </a:cubicBezTo>
                  <a:cubicBezTo>
                    <a:pt x="56" y="27"/>
                    <a:pt x="59" y="27"/>
                    <a:pt x="62" y="27"/>
                  </a:cubicBezTo>
                  <a:cubicBezTo>
                    <a:pt x="63" y="27"/>
                    <a:pt x="64" y="27"/>
                    <a:pt x="65" y="27"/>
                  </a:cubicBezTo>
                  <a:cubicBezTo>
                    <a:pt x="67" y="26"/>
                    <a:pt x="66" y="24"/>
                    <a:pt x="67" y="24"/>
                  </a:cubicBezTo>
                  <a:cubicBezTo>
                    <a:pt x="68" y="23"/>
                    <a:pt x="69" y="24"/>
                    <a:pt x="70" y="25"/>
                  </a:cubicBezTo>
                  <a:cubicBezTo>
                    <a:pt x="71" y="26"/>
                    <a:pt x="74" y="27"/>
                    <a:pt x="76" y="27"/>
                  </a:cubicBezTo>
                  <a:cubicBezTo>
                    <a:pt x="78" y="27"/>
                    <a:pt x="80" y="27"/>
                    <a:pt x="82" y="26"/>
                  </a:cubicBezTo>
                  <a:cubicBezTo>
                    <a:pt x="84" y="26"/>
                    <a:pt x="83" y="24"/>
                    <a:pt x="85" y="24"/>
                  </a:cubicBezTo>
                  <a:cubicBezTo>
                    <a:pt x="86" y="24"/>
                    <a:pt x="87" y="21"/>
                    <a:pt x="85" y="22"/>
                  </a:cubicBezTo>
                  <a:cubicBezTo>
                    <a:pt x="85" y="22"/>
                    <a:pt x="83" y="22"/>
                    <a:pt x="82" y="22"/>
                  </a:cubicBezTo>
                  <a:cubicBezTo>
                    <a:pt x="82" y="22"/>
                    <a:pt x="89" y="18"/>
                    <a:pt x="85" y="17"/>
                  </a:cubicBezTo>
                  <a:cubicBezTo>
                    <a:pt x="84" y="17"/>
                    <a:pt x="82" y="16"/>
                    <a:pt x="80" y="16"/>
                  </a:cubicBezTo>
                  <a:cubicBezTo>
                    <a:pt x="78" y="16"/>
                    <a:pt x="80" y="14"/>
                    <a:pt x="78" y="14"/>
                  </a:cubicBezTo>
                  <a:cubicBezTo>
                    <a:pt x="75" y="14"/>
                    <a:pt x="73" y="14"/>
                    <a:pt x="70" y="14"/>
                  </a:cubicBezTo>
                  <a:cubicBezTo>
                    <a:pt x="68" y="14"/>
                    <a:pt x="67" y="13"/>
                    <a:pt x="65" y="14"/>
                  </a:cubicBezTo>
                  <a:cubicBezTo>
                    <a:pt x="64" y="14"/>
                    <a:pt x="55" y="16"/>
                    <a:pt x="55" y="17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3" y="18"/>
                    <a:pt x="52" y="18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8" y="16"/>
                    <a:pt x="47" y="17"/>
                    <a:pt x="46" y="17"/>
                  </a:cubicBezTo>
                  <a:cubicBezTo>
                    <a:pt x="45" y="17"/>
                    <a:pt x="43" y="16"/>
                    <a:pt x="42" y="16"/>
                  </a:cubicBezTo>
                  <a:cubicBezTo>
                    <a:pt x="41" y="16"/>
                    <a:pt x="42" y="18"/>
                    <a:pt x="41" y="18"/>
                  </a:cubicBezTo>
                  <a:cubicBezTo>
                    <a:pt x="40" y="18"/>
                    <a:pt x="39" y="16"/>
                    <a:pt x="38" y="16"/>
                  </a:cubicBezTo>
                  <a:cubicBezTo>
                    <a:pt x="35" y="16"/>
                    <a:pt x="39" y="15"/>
                    <a:pt x="39" y="14"/>
                  </a:cubicBezTo>
                  <a:cubicBezTo>
                    <a:pt x="39" y="13"/>
                    <a:pt x="35" y="12"/>
                    <a:pt x="34" y="12"/>
                  </a:cubicBezTo>
                  <a:cubicBezTo>
                    <a:pt x="34" y="12"/>
                    <a:pt x="30" y="13"/>
                    <a:pt x="30" y="13"/>
                  </a:cubicBezTo>
                  <a:cubicBezTo>
                    <a:pt x="30" y="12"/>
                    <a:pt x="32" y="12"/>
                    <a:pt x="32" y="12"/>
                  </a:cubicBezTo>
                  <a:cubicBezTo>
                    <a:pt x="32" y="11"/>
                    <a:pt x="27" y="10"/>
                    <a:pt x="28" y="9"/>
                  </a:cubicBezTo>
                  <a:cubicBezTo>
                    <a:pt x="28" y="9"/>
                    <a:pt x="38" y="10"/>
                    <a:pt x="38" y="10"/>
                  </a:cubicBezTo>
                  <a:cubicBezTo>
                    <a:pt x="38" y="9"/>
                    <a:pt x="34" y="8"/>
                    <a:pt x="33" y="7"/>
                  </a:cubicBezTo>
                  <a:cubicBezTo>
                    <a:pt x="32" y="7"/>
                    <a:pt x="30" y="7"/>
                    <a:pt x="28" y="7"/>
                  </a:cubicBezTo>
                  <a:cubicBezTo>
                    <a:pt x="29" y="7"/>
                    <a:pt x="31" y="7"/>
                    <a:pt x="32" y="6"/>
                  </a:cubicBezTo>
                  <a:cubicBezTo>
                    <a:pt x="32" y="5"/>
                    <a:pt x="27" y="5"/>
                    <a:pt x="27" y="5"/>
                  </a:cubicBezTo>
                  <a:cubicBezTo>
                    <a:pt x="23" y="5"/>
                    <a:pt x="21" y="6"/>
                    <a:pt x="17" y="7"/>
                  </a:cubicBezTo>
                  <a:cubicBezTo>
                    <a:pt x="17" y="7"/>
                    <a:pt x="18" y="7"/>
                    <a:pt x="17" y="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14" name="Freeform 601">
              <a:extLst>
                <a:ext uri="{FF2B5EF4-FFF2-40B4-BE49-F238E27FC236}">
                  <a16:creationId xmlns:a16="http://schemas.microsoft.com/office/drawing/2014/main" id="{363E01A8-AE4E-4EF9-9B6B-6EE0A143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611" y="1982666"/>
              <a:ext cx="225132" cy="141883"/>
            </a:xfrm>
            <a:custGeom>
              <a:avLst/>
              <a:gdLst>
                <a:gd name="T0" fmla="*/ 55 w 59"/>
                <a:gd name="T1" fmla="*/ 21 h 37"/>
                <a:gd name="T2" fmla="*/ 46 w 59"/>
                <a:gd name="T3" fmla="*/ 20 h 37"/>
                <a:gd name="T4" fmla="*/ 46 w 59"/>
                <a:gd name="T5" fmla="*/ 18 h 37"/>
                <a:gd name="T6" fmla="*/ 44 w 59"/>
                <a:gd name="T7" fmla="*/ 15 h 37"/>
                <a:gd name="T8" fmla="*/ 44 w 59"/>
                <a:gd name="T9" fmla="*/ 11 h 37"/>
                <a:gd name="T10" fmla="*/ 43 w 59"/>
                <a:gd name="T11" fmla="*/ 15 h 37"/>
                <a:gd name="T12" fmla="*/ 35 w 59"/>
                <a:gd name="T13" fmla="*/ 10 h 37"/>
                <a:gd name="T14" fmla="*/ 24 w 59"/>
                <a:gd name="T15" fmla="*/ 2 h 37"/>
                <a:gd name="T16" fmla="*/ 12 w 59"/>
                <a:gd name="T17" fmla="*/ 1 h 37"/>
                <a:gd name="T18" fmla="*/ 12 w 59"/>
                <a:gd name="T19" fmla="*/ 3 h 37"/>
                <a:gd name="T20" fmla="*/ 6 w 59"/>
                <a:gd name="T21" fmla="*/ 5 h 37"/>
                <a:gd name="T22" fmla="*/ 11 w 59"/>
                <a:gd name="T23" fmla="*/ 9 h 37"/>
                <a:gd name="T24" fmla="*/ 6 w 59"/>
                <a:gd name="T25" fmla="*/ 9 h 37"/>
                <a:gd name="T26" fmla="*/ 5 w 59"/>
                <a:gd name="T27" fmla="*/ 11 h 37"/>
                <a:gd name="T28" fmla="*/ 6 w 59"/>
                <a:gd name="T29" fmla="*/ 14 h 37"/>
                <a:gd name="T30" fmla="*/ 10 w 59"/>
                <a:gd name="T31" fmla="*/ 14 h 37"/>
                <a:gd name="T32" fmla="*/ 0 w 59"/>
                <a:gd name="T33" fmla="*/ 15 h 37"/>
                <a:gd name="T34" fmla="*/ 7 w 59"/>
                <a:gd name="T35" fmla="*/ 20 h 37"/>
                <a:gd name="T36" fmla="*/ 8 w 59"/>
                <a:gd name="T37" fmla="*/ 23 h 37"/>
                <a:gd name="T38" fmla="*/ 14 w 59"/>
                <a:gd name="T39" fmla="*/ 23 h 37"/>
                <a:gd name="T40" fmla="*/ 26 w 59"/>
                <a:gd name="T41" fmla="*/ 23 h 37"/>
                <a:gd name="T42" fmla="*/ 28 w 59"/>
                <a:gd name="T43" fmla="*/ 24 h 37"/>
                <a:gd name="T44" fmla="*/ 16 w 59"/>
                <a:gd name="T45" fmla="*/ 25 h 37"/>
                <a:gd name="T46" fmla="*/ 16 w 59"/>
                <a:gd name="T47" fmla="*/ 30 h 37"/>
                <a:gd name="T48" fmla="*/ 19 w 59"/>
                <a:gd name="T49" fmla="*/ 33 h 37"/>
                <a:gd name="T50" fmla="*/ 32 w 59"/>
                <a:gd name="T51" fmla="*/ 35 h 37"/>
                <a:gd name="T52" fmla="*/ 34 w 59"/>
                <a:gd name="T53" fmla="*/ 36 h 37"/>
                <a:gd name="T54" fmla="*/ 40 w 59"/>
                <a:gd name="T55" fmla="*/ 35 h 37"/>
                <a:gd name="T56" fmla="*/ 41 w 59"/>
                <a:gd name="T57" fmla="*/ 35 h 37"/>
                <a:gd name="T58" fmla="*/ 41 w 59"/>
                <a:gd name="T59" fmla="*/ 29 h 37"/>
                <a:gd name="T60" fmla="*/ 46 w 59"/>
                <a:gd name="T61" fmla="*/ 30 h 37"/>
                <a:gd name="T62" fmla="*/ 51 w 59"/>
                <a:gd name="T63" fmla="*/ 28 h 37"/>
                <a:gd name="T64" fmla="*/ 54 w 59"/>
                <a:gd name="T65" fmla="*/ 26 h 37"/>
                <a:gd name="T66" fmla="*/ 58 w 59"/>
                <a:gd name="T67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" h="37">
                  <a:moveTo>
                    <a:pt x="58" y="24"/>
                  </a:moveTo>
                  <a:cubicBezTo>
                    <a:pt x="58" y="22"/>
                    <a:pt x="56" y="22"/>
                    <a:pt x="55" y="21"/>
                  </a:cubicBezTo>
                  <a:cubicBezTo>
                    <a:pt x="54" y="20"/>
                    <a:pt x="53" y="22"/>
                    <a:pt x="52" y="21"/>
                  </a:cubicBezTo>
                  <a:cubicBezTo>
                    <a:pt x="50" y="19"/>
                    <a:pt x="48" y="21"/>
                    <a:pt x="46" y="20"/>
                  </a:cubicBezTo>
                  <a:cubicBezTo>
                    <a:pt x="46" y="20"/>
                    <a:pt x="48" y="19"/>
                    <a:pt x="48" y="18"/>
                  </a:cubicBezTo>
                  <a:cubicBezTo>
                    <a:pt x="48" y="18"/>
                    <a:pt x="46" y="18"/>
                    <a:pt x="46" y="18"/>
                  </a:cubicBezTo>
                  <a:cubicBezTo>
                    <a:pt x="46" y="17"/>
                    <a:pt x="47" y="17"/>
                    <a:pt x="47" y="16"/>
                  </a:cubicBezTo>
                  <a:cubicBezTo>
                    <a:pt x="47" y="15"/>
                    <a:pt x="44" y="16"/>
                    <a:pt x="44" y="15"/>
                  </a:cubicBezTo>
                  <a:cubicBezTo>
                    <a:pt x="43" y="15"/>
                    <a:pt x="45" y="14"/>
                    <a:pt x="45" y="14"/>
                  </a:cubicBezTo>
                  <a:cubicBezTo>
                    <a:pt x="46" y="13"/>
                    <a:pt x="44" y="12"/>
                    <a:pt x="44" y="11"/>
                  </a:cubicBezTo>
                  <a:cubicBezTo>
                    <a:pt x="43" y="10"/>
                    <a:pt x="38" y="11"/>
                    <a:pt x="38" y="11"/>
                  </a:cubicBezTo>
                  <a:cubicBezTo>
                    <a:pt x="38" y="12"/>
                    <a:pt x="43" y="14"/>
                    <a:pt x="43" y="15"/>
                  </a:cubicBezTo>
                  <a:cubicBezTo>
                    <a:pt x="42" y="16"/>
                    <a:pt x="39" y="14"/>
                    <a:pt x="38" y="13"/>
                  </a:cubicBezTo>
                  <a:cubicBezTo>
                    <a:pt x="36" y="12"/>
                    <a:pt x="39" y="10"/>
                    <a:pt x="35" y="10"/>
                  </a:cubicBezTo>
                  <a:cubicBezTo>
                    <a:pt x="33" y="10"/>
                    <a:pt x="30" y="10"/>
                    <a:pt x="29" y="8"/>
                  </a:cubicBezTo>
                  <a:cubicBezTo>
                    <a:pt x="28" y="6"/>
                    <a:pt x="26" y="3"/>
                    <a:pt x="24" y="2"/>
                  </a:cubicBezTo>
                  <a:cubicBezTo>
                    <a:pt x="21" y="1"/>
                    <a:pt x="18" y="0"/>
                    <a:pt x="16" y="0"/>
                  </a:cubicBezTo>
                  <a:cubicBezTo>
                    <a:pt x="15" y="0"/>
                    <a:pt x="10" y="0"/>
                    <a:pt x="12" y="1"/>
                  </a:cubicBezTo>
                  <a:cubicBezTo>
                    <a:pt x="13" y="1"/>
                    <a:pt x="17" y="2"/>
                    <a:pt x="17" y="2"/>
                  </a:cubicBezTo>
                  <a:cubicBezTo>
                    <a:pt x="17" y="4"/>
                    <a:pt x="13" y="3"/>
                    <a:pt x="12" y="3"/>
                  </a:cubicBezTo>
                  <a:cubicBezTo>
                    <a:pt x="12" y="3"/>
                    <a:pt x="13" y="4"/>
                    <a:pt x="13" y="4"/>
                  </a:cubicBezTo>
                  <a:cubicBezTo>
                    <a:pt x="13" y="5"/>
                    <a:pt x="7" y="2"/>
                    <a:pt x="6" y="5"/>
                  </a:cubicBezTo>
                  <a:cubicBezTo>
                    <a:pt x="6" y="5"/>
                    <a:pt x="11" y="7"/>
                    <a:pt x="12" y="7"/>
                  </a:cubicBezTo>
                  <a:cubicBezTo>
                    <a:pt x="10" y="6"/>
                    <a:pt x="11" y="9"/>
                    <a:pt x="11" y="9"/>
                  </a:cubicBezTo>
                  <a:cubicBezTo>
                    <a:pt x="11" y="10"/>
                    <a:pt x="4" y="7"/>
                    <a:pt x="3" y="8"/>
                  </a:cubicBezTo>
                  <a:cubicBezTo>
                    <a:pt x="3" y="7"/>
                    <a:pt x="6" y="8"/>
                    <a:pt x="6" y="9"/>
                  </a:cubicBezTo>
                  <a:cubicBezTo>
                    <a:pt x="6" y="8"/>
                    <a:pt x="4" y="9"/>
                    <a:pt x="4" y="9"/>
                  </a:cubicBezTo>
                  <a:cubicBezTo>
                    <a:pt x="3" y="10"/>
                    <a:pt x="5" y="11"/>
                    <a:pt x="5" y="11"/>
                  </a:cubicBezTo>
                  <a:cubicBezTo>
                    <a:pt x="6" y="12"/>
                    <a:pt x="2" y="12"/>
                    <a:pt x="1" y="12"/>
                  </a:cubicBezTo>
                  <a:cubicBezTo>
                    <a:pt x="2" y="12"/>
                    <a:pt x="4" y="13"/>
                    <a:pt x="6" y="14"/>
                  </a:cubicBezTo>
                  <a:cubicBezTo>
                    <a:pt x="8" y="14"/>
                    <a:pt x="10" y="13"/>
                    <a:pt x="12" y="13"/>
                  </a:cubicBezTo>
                  <a:cubicBezTo>
                    <a:pt x="12" y="13"/>
                    <a:pt x="10" y="14"/>
                    <a:pt x="10" y="14"/>
                  </a:cubicBezTo>
                  <a:cubicBezTo>
                    <a:pt x="10" y="15"/>
                    <a:pt x="11" y="15"/>
                    <a:pt x="11" y="15"/>
                  </a:cubicBezTo>
                  <a:cubicBezTo>
                    <a:pt x="11" y="16"/>
                    <a:pt x="0" y="15"/>
                    <a:pt x="0" y="15"/>
                  </a:cubicBezTo>
                  <a:cubicBezTo>
                    <a:pt x="0" y="15"/>
                    <a:pt x="2" y="18"/>
                    <a:pt x="2" y="18"/>
                  </a:cubicBezTo>
                  <a:cubicBezTo>
                    <a:pt x="3" y="19"/>
                    <a:pt x="7" y="21"/>
                    <a:pt x="7" y="20"/>
                  </a:cubicBezTo>
                  <a:cubicBezTo>
                    <a:pt x="7" y="21"/>
                    <a:pt x="5" y="20"/>
                    <a:pt x="6" y="22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0" y="23"/>
                    <a:pt x="11" y="23"/>
                  </a:cubicBezTo>
                  <a:cubicBezTo>
                    <a:pt x="12" y="22"/>
                    <a:pt x="13" y="24"/>
                    <a:pt x="14" y="23"/>
                  </a:cubicBezTo>
                  <a:cubicBezTo>
                    <a:pt x="17" y="22"/>
                    <a:pt x="19" y="21"/>
                    <a:pt x="21" y="22"/>
                  </a:cubicBezTo>
                  <a:cubicBezTo>
                    <a:pt x="23" y="23"/>
                    <a:pt x="24" y="23"/>
                    <a:pt x="26" y="23"/>
                  </a:cubicBezTo>
                  <a:cubicBezTo>
                    <a:pt x="25" y="23"/>
                    <a:pt x="23" y="23"/>
                    <a:pt x="21" y="23"/>
                  </a:cubicBezTo>
                  <a:cubicBezTo>
                    <a:pt x="23" y="23"/>
                    <a:pt x="27" y="23"/>
                    <a:pt x="28" y="24"/>
                  </a:cubicBezTo>
                  <a:cubicBezTo>
                    <a:pt x="28" y="24"/>
                    <a:pt x="23" y="25"/>
                    <a:pt x="23" y="25"/>
                  </a:cubicBezTo>
                  <a:cubicBezTo>
                    <a:pt x="21" y="25"/>
                    <a:pt x="18" y="25"/>
                    <a:pt x="16" y="25"/>
                  </a:cubicBezTo>
                  <a:cubicBezTo>
                    <a:pt x="16" y="26"/>
                    <a:pt x="12" y="27"/>
                    <a:pt x="13" y="27"/>
                  </a:cubicBezTo>
                  <a:cubicBezTo>
                    <a:pt x="14" y="28"/>
                    <a:pt x="15" y="28"/>
                    <a:pt x="16" y="30"/>
                  </a:cubicBezTo>
                  <a:cubicBezTo>
                    <a:pt x="16" y="32"/>
                    <a:pt x="22" y="30"/>
                    <a:pt x="23" y="32"/>
                  </a:cubicBezTo>
                  <a:cubicBezTo>
                    <a:pt x="23" y="32"/>
                    <a:pt x="19" y="32"/>
                    <a:pt x="19" y="33"/>
                  </a:cubicBezTo>
                  <a:cubicBezTo>
                    <a:pt x="20" y="34"/>
                    <a:pt x="25" y="36"/>
                    <a:pt x="26" y="36"/>
                  </a:cubicBezTo>
                  <a:cubicBezTo>
                    <a:pt x="26" y="36"/>
                    <a:pt x="32" y="36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3"/>
                    <a:pt x="35" y="36"/>
                    <a:pt x="34" y="36"/>
                  </a:cubicBezTo>
                  <a:cubicBezTo>
                    <a:pt x="35" y="36"/>
                    <a:pt x="33" y="33"/>
                    <a:pt x="33" y="32"/>
                  </a:cubicBezTo>
                  <a:cubicBezTo>
                    <a:pt x="35" y="31"/>
                    <a:pt x="37" y="37"/>
                    <a:pt x="40" y="35"/>
                  </a:cubicBezTo>
                  <a:cubicBezTo>
                    <a:pt x="41" y="34"/>
                    <a:pt x="39" y="32"/>
                    <a:pt x="40" y="32"/>
                  </a:cubicBezTo>
                  <a:cubicBezTo>
                    <a:pt x="41" y="32"/>
                    <a:pt x="41" y="34"/>
                    <a:pt x="41" y="35"/>
                  </a:cubicBezTo>
                  <a:cubicBezTo>
                    <a:pt x="42" y="35"/>
                    <a:pt x="43" y="31"/>
                    <a:pt x="42" y="31"/>
                  </a:cubicBezTo>
                  <a:cubicBezTo>
                    <a:pt x="42" y="30"/>
                    <a:pt x="42" y="29"/>
                    <a:pt x="41" y="29"/>
                  </a:cubicBezTo>
                  <a:cubicBezTo>
                    <a:pt x="41" y="28"/>
                    <a:pt x="42" y="26"/>
                    <a:pt x="43" y="27"/>
                  </a:cubicBezTo>
                  <a:cubicBezTo>
                    <a:pt x="44" y="28"/>
                    <a:pt x="43" y="32"/>
                    <a:pt x="46" y="30"/>
                  </a:cubicBezTo>
                  <a:cubicBezTo>
                    <a:pt x="47" y="29"/>
                    <a:pt x="50" y="25"/>
                    <a:pt x="52" y="27"/>
                  </a:cubicBezTo>
                  <a:cubicBezTo>
                    <a:pt x="53" y="27"/>
                    <a:pt x="51" y="28"/>
                    <a:pt x="51" y="28"/>
                  </a:cubicBezTo>
                  <a:cubicBezTo>
                    <a:pt x="51" y="28"/>
                    <a:pt x="56" y="27"/>
                    <a:pt x="56" y="27"/>
                  </a:cubicBezTo>
                  <a:cubicBezTo>
                    <a:pt x="56" y="27"/>
                    <a:pt x="54" y="27"/>
                    <a:pt x="54" y="26"/>
                  </a:cubicBezTo>
                  <a:cubicBezTo>
                    <a:pt x="54" y="25"/>
                    <a:pt x="59" y="25"/>
                    <a:pt x="58" y="24"/>
                  </a:cubicBezTo>
                  <a:cubicBezTo>
                    <a:pt x="58" y="22"/>
                    <a:pt x="58" y="25"/>
                    <a:pt x="58" y="2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15" name="Freeform 602">
              <a:extLst>
                <a:ext uri="{FF2B5EF4-FFF2-40B4-BE49-F238E27FC236}">
                  <a16:creationId xmlns:a16="http://schemas.microsoft.com/office/drawing/2014/main" id="{A63500DE-AFC0-4608-B61A-039B8E79D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703" y="1895454"/>
              <a:ext cx="594713" cy="30979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16" name="Freeform 604">
              <a:extLst>
                <a:ext uri="{FF2B5EF4-FFF2-40B4-BE49-F238E27FC236}">
                  <a16:creationId xmlns:a16="http://schemas.microsoft.com/office/drawing/2014/main" id="{E16C0D19-334D-415C-8951-766E8806D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191" y="2067275"/>
              <a:ext cx="53355" cy="19526"/>
            </a:xfrm>
            <a:custGeom>
              <a:avLst/>
              <a:gdLst>
                <a:gd name="T0" fmla="*/ 13 w 14"/>
                <a:gd name="T1" fmla="*/ 4 h 5"/>
                <a:gd name="T2" fmla="*/ 11 w 14"/>
                <a:gd name="T3" fmla="*/ 2 h 5"/>
                <a:gd name="T4" fmla="*/ 8 w 14"/>
                <a:gd name="T5" fmla="*/ 2 h 5"/>
                <a:gd name="T6" fmla="*/ 1 w 14"/>
                <a:gd name="T7" fmla="*/ 1 h 5"/>
                <a:gd name="T8" fmla="*/ 2 w 14"/>
                <a:gd name="T9" fmla="*/ 2 h 5"/>
                <a:gd name="T10" fmla="*/ 0 w 14"/>
                <a:gd name="T11" fmla="*/ 3 h 5"/>
                <a:gd name="T12" fmla="*/ 3 w 14"/>
                <a:gd name="T13" fmla="*/ 3 h 5"/>
                <a:gd name="T14" fmla="*/ 8 w 14"/>
                <a:gd name="T15" fmla="*/ 4 h 5"/>
                <a:gd name="T16" fmla="*/ 13 w 14"/>
                <a:gd name="T17" fmla="*/ 4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2" y="3"/>
                    <a:pt x="13" y="3"/>
                    <a:pt x="11" y="2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2"/>
                    <a:pt x="2" y="2"/>
                  </a:cubicBezTo>
                  <a:cubicBezTo>
                    <a:pt x="2" y="3"/>
                    <a:pt x="0" y="4"/>
                    <a:pt x="0" y="3"/>
                  </a:cubicBezTo>
                  <a:cubicBezTo>
                    <a:pt x="0" y="4"/>
                    <a:pt x="2" y="3"/>
                    <a:pt x="3" y="3"/>
                  </a:cubicBezTo>
                  <a:cubicBezTo>
                    <a:pt x="4" y="3"/>
                    <a:pt x="6" y="4"/>
                    <a:pt x="8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3"/>
                    <a:pt x="14" y="5"/>
                    <a:pt x="13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17" name="Freeform 605">
              <a:extLst>
                <a:ext uri="{FF2B5EF4-FFF2-40B4-BE49-F238E27FC236}">
                  <a16:creationId xmlns:a16="http://schemas.microsoft.com/office/drawing/2014/main" id="{BA844273-71C6-4A31-8421-3FC4F4AFE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838" y="2082894"/>
              <a:ext cx="22124" cy="7810"/>
            </a:xfrm>
            <a:custGeom>
              <a:avLst/>
              <a:gdLst>
                <a:gd name="T0" fmla="*/ 5 w 6"/>
                <a:gd name="T1" fmla="*/ 1 h 2"/>
                <a:gd name="T2" fmla="*/ 2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4" y="2"/>
                    <a:pt x="0" y="0"/>
                    <a:pt x="2" y="0"/>
                  </a:cubicBezTo>
                  <a:cubicBezTo>
                    <a:pt x="3" y="0"/>
                    <a:pt x="6" y="1"/>
                    <a:pt x="5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18" name="Freeform 606">
              <a:extLst>
                <a:ext uri="{FF2B5EF4-FFF2-40B4-BE49-F238E27FC236}">
                  <a16:creationId xmlns:a16="http://schemas.microsoft.com/office/drawing/2014/main" id="{77694739-3A74-411B-A3C6-BA935D050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7740" y="2201348"/>
              <a:ext cx="22124" cy="11716"/>
            </a:xfrm>
            <a:custGeom>
              <a:avLst/>
              <a:gdLst>
                <a:gd name="T0" fmla="*/ 4 w 6"/>
                <a:gd name="T1" fmla="*/ 1 h 3"/>
                <a:gd name="T2" fmla="*/ 1 w 6"/>
                <a:gd name="T3" fmla="*/ 2 h 3"/>
                <a:gd name="T4" fmla="*/ 4 w 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4" y="1"/>
                  </a:moveTo>
                  <a:cubicBezTo>
                    <a:pt x="3" y="0"/>
                    <a:pt x="0" y="2"/>
                    <a:pt x="1" y="2"/>
                  </a:cubicBezTo>
                  <a:cubicBezTo>
                    <a:pt x="2" y="3"/>
                    <a:pt x="6" y="1"/>
                    <a:pt x="4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19" name="Freeform 607">
              <a:extLst>
                <a:ext uri="{FF2B5EF4-FFF2-40B4-BE49-F238E27FC236}">
                  <a16:creationId xmlns:a16="http://schemas.microsoft.com/office/drawing/2014/main" id="{61B0031E-5ACE-4396-8FA0-33FD8A657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302" y="2732433"/>
              <a:ext cx="19520" cy="15620"/>
            </a:xfrm>
            <a:custGeom>
              <a:avLst/>
              <a:gdLst>
                <a:gd name="T0" fmla="*/ 4 w 5"/>
                <a:gd name="T1" fmla="*/ 1 h 4"/>
                <a:gd name="T2" fmla="*/ 1 w 5"/>
                <a:gd name="T3" fmla="*/ 4 h 4"/>
                <a:gd name="T4" fmla="*/ 4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3" y="0"/>
                    <a:pt x="0" y="4"/>
                    <a:pt x="1" y="4"/>
                  </a:cubicBezTo>
                  <a:cubicBezTo>
                    <a:pt x="1" y="4"/>
                    <a:pt x="5" y="1"/>
                    <a:pt x="4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20" name="Freeform 608">
              <a:extLst>
                <a:ext uri="{FF2B5EF4-FFF2-40B4-BE49-F238E27FC236}">
                  <a16:creationId xmlns:a16="http://schemas.microsoft.com/office/drawing/2014/main" id="{10AC0731-01B5-489B-A5BD-1796AFE1A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7632" y="2728527"/>
              <a:ext cx="3905" cy="3906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21" name="Freeform 609">
              <a:extLst>
                <a:ext uri="{FF2B5EF4-FFF2-40B4-BE49-F238E27FC236}">
                  <a16:creationId xmlns:a16="http://schemas.microsoft.com/office/drawing/2014/main" id="{E7557ED7-A000-42DA-8489-6E398D5FF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8530" y="2732433"/>
              <a:ext cx="26027" cy="23429"/>
            </a:xfrm>
            <a:custGeom>
              <a:avLst/>
              <a:gdLst>
                <a:gd name="T0" fmla="*/ 5 w 7"/>
                <a:gd name="T1" fmla="*/ 2 h 6"/>
                <a:gd name="T2" fmla="*/ 1 w 7"/>
                <a:gd name="T3" fmla="*/ 2 h 6"/>
                <a:gd name="T4" fmla="*/ 5 w 7"/>
                <a:gd name="T5" fmla="*/ 2 h 6"/>
                <a:gd name="T6" fmla="*/ 5 w 7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5" y="2"/>
                  </a:moveTo>
                  <a:cubicBezTo>
                    <a:pt x="7" y="0"/>
                    <a:pt x="2" y="0"/>
                    <a:pt x="1" y="2"/>
                  </a:cubicBezTo>
                  <a:cubicBezTo>
                    <a:pt x="0" y="3"/>
                    <a:pt x="4" y="5"/>
                    <a:pt x="5" y="2"/>
                  </a:cubicBezTo>
                  <a:cubicBezTo>
                    <a:pt x="6" y="1"/>
                    <a:pt x="3" y="6"/>
                    <a:pt x="5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22" name="Freeform 610">
              <a:extLst>
                <a:ext uri="{FF2B5EF4-FFF2-40B4-BE49-F238E27FC236}">
                  <a16:creationId xmlns:a16="http://schemas.microsoft.com/office/drawing/2014/main" id="{EBAC8F4B-8D0F-4C11-9A36-230BA8433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3815" y="4090084"/>
              <a:ext cx="7808" cy="3906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23" name="Freeform 611">
              <a:extLst>
                <a:ext uri="{FF2B5EF4-FFF2-40B4-BE49-F238E27FC236}">
                  <a16:creationId xmlns:a16="http://schemas.microsoft.com/office/drawing/2014/main" id="{16D6CF8E-6987-4C3D-B06F-37F169D98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4364" y="4082273"/>
              <a:ext cx="7808" cy="781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24" name="Freeform 612">
              <a:extLst>
                <a:ext uri="{FF2B5EF4-FFF2-40B4-BE49-F238E27FC236}">
                  <a16:creationId xmlns:a16="http://schemas.microsoft.com/office/drawing/2014/main" id="{A52A7F1F-A2AB-4080-A0D0-9A2013B8D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141" y="4763052"/>
              <a:ext cx="26027" cy="19526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25" name="Rectangle 613">
              <a:extLst>
                <a:ext uri="{FF2B5EF4-FFF2-40B4-BE49-F238E27FC236}">
                  <a16:creationId xmlns:a16="http://schemas.microsoft.com/office/drawing/2014/main" id="{EF320A0E-67AB-4094-8479-81828E8F5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4823" y="2479907"/>
              <a:ext cx="1302" cy="1303"/>
            </a:xfrm>
            <a:prstGeom prst="rect">
              <a:avLst/>
            </a:pr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26" name="Freeform 614">
              <a:extLst>
                <a:ext uri="{FF2B5EF4-FFF2-40B4-BE49-F238E27FC236}">
                  <a16:creationId xmlns:a16="http://schemas.microsoft.com/office/drawing/2014/main" id="{C9110F32-CEB8-4544-BE93-97EF8BCB7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9577" y="4648505"/>
              <a:ext cx="39040" cy="3384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27" name="Freeform 615">
              <a:extLst>
                <a:ext uri="{FF2B5EF4-FFF2-40B4-BE49-F238E27FC236}">
                  <a16:creationId xmlns:a16="http://schemas.microsoft.com/office/drawing/2014/main" id="{6F4DDE8E-E5D8-409C-AB4B-47BD989F9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673" y="3107317"/>
              <a:ext cx="27328" cy="1171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28" name="Freeform 616">
              <a:extLst>
                <a:ext uri="{FF2B5EF4-FFF2-40B4-BE49-F238E27FC236}">
                  <a16:creationId xmlns:a16="http://schemas.microsoft.com/office/drawing/2014/main" id="{7B240FB5-9FFE-4DA5-949F-BE9936C14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351" y="5163969"/>
              <a:ext cx="68971" cy="61179"/>
            </a:xfrm>
            <a:custGeom>
              <a:avLst/>
              <a:gdLst>
                <a:gd name="T0" fmla="*/ 17 w 18"/>
                <a:gd name="T1" fmla="*/ 14 h 16"/>
                <a:gd name="T2" fmla="*/ 8 w 18"/>
                <a:gd name="T3" fmla="*/ 9 h 16"/>
                <a:gd name="T4" fmla="*/ 4 w 18"/>
                <a:gd name="T5" fmla="*/ 5 h 16"/>
                <a:gd name="T6" fmla="*/ 1 w 18"/>
                <a:gd name="T7" fmla="*/ 3 h 16"/>
                <a:gd name="T8" fmla="*/ 2 w 18"/>
                <a:gd name="T9" fmla="*/ 2 h 16"/>
                <a:gd name="T10" fmla="*/ 0 w 18"/>
                <a:gd name="T11" fmla="*/ 0 h 16"/>
                <a:gd name="T12" fmla="*/ 0 w 18"/>
                <a:gd name="T13" fmla="*/ 14 h 16"/>
                <a:gd name="T14" fmla="*/ 7 w 18"/>
                <a:gd name="T15" fmla="*/ 15 h 16"/>
                <a:gd name="T16" fmla="*/ 10 w 18"/>
                <a:gd name="T17" fmla="*/ 16 h 16"/>
                <a:gd name="T18" fmla="*/ 13 w 18"/>
                <a:gd name="T19" fmla="*/ 15 h 16"/>
                <a:gd name="T20" fmla="*/ 18 w 18"/>
                <a:gd name="T21" fmla="*/ 14 h 16"/>
                <a:gd name="T22" fmla="*/ 17 w 18"/>
                <a:gd name="T2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7" y="14"/>
                  </a:moveTo>
                  <a:cubicBezTo>
                    <a:pt x="13" y="14"/>
                    <a:pt x="11" y="11"/>
                    <a:pt x="8" y="9"/>
                  </a:cubicBezTo>
                  <a:cubicBezTo>
                    <a:pt x="7" y="7"/>
                    <a:pt x="5" y="6"/>
                    <a:pt x="4" y="5"/>
                  </a:cubicBezTo>
                  <a:cubicBezTo>
                    <a:pt x="3" y="5"/>
                    <a:pt x="1" y="4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1" y="0"/>
                    <a:pt x="0" y="0"/>
                  </a:cubicBezTo>
                  <a:cubicBezTo>
                    <a:pt x="0" y="5"/>
                    <a:pt x="0" y="10"/>
                    <a:pt x="0" y="14"/>
                  </a:cubicBezTo>
                  <a:cubicBezTo>
                    <a:pt x="0" y="15"/>
                    <a:pt x="6" y="15"/>
                    <a:pt x="7" y="15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8" y="15"/>
                    <a:pt x="18" y="14"/>
                  </a:cubicBezTo>
                  <a:cubicBezTo>
                    <a:pt x="18" y="14"/>
                    <a:pt x="18" y="13"/>
                    <a:pt x="17" y="1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29" name="Freeform 617">
              <a:extLst>
                <a:ext uri="{FF2B5EF4-FFF2-40B4-BE49-F238E27FC236}">
                  <a16:creationId xmlns:a16="http://schemas.microsoft.com/office/drawing/2014/main" id="{5BA315CD-E237-4064-873C-42CB1BFC4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477" y="5156161"/>
              <a:ext cx="114518" cy="88513"/>
            </a:xfrm>
            <a:custGeom>
              <a:avLst/>
              <a:gdLst>
                <a:gd name="T0" fmla="*/ 19 w 30"/>
                <a:gd name="T1" fmla="*/ 17 h 23"/>
                <a:gd name="T2" fmla="*/ 19 w 30"/>
                <a:gd name="T3" fmla="*/ 7 h 23"/>
                <a:gd name="T4" fmla="*/ 19 w 30"/>
                <a:gd name="T5" fmla="*/ 3 h 23"/>
                <a:gd name="T6" fmla="*/ 15 w 30"/>
                <a:gd name="T7" fmla="*/ 1 h 23"/>
                <a:gd name="T8" fmla="*/ 12 w 30"/>
                <a:gd name="T9" fmla="*/ 3 h 23"/>
                <a:gd name="T10" fmla="*/ 13 w 30"/>
                <a:gd name="T11" fmla="*/ 6 h 23"/>
                <a:gd name="T12" fmla="*/ 15 w 30"/>
                <a:gd name="T13" fmla="*/ 6 h 23"/>
                <a:gd name="T14" fmla="*/ 14 w 30"/>
                <a:gd name="T15" fmla="*/ 8 h 23"/>
                <a:gd name="T16" fmla="*/ 13 w 30"/>
                <a:gd name="T17" fmla="*/ 11 h 23"/>
                <a:gd name="T18" fmla="*/ 16 w 30"/>
                <a:gd name="T19" fmla="*/ 13 h 23"/>
                <a:gd name="T20" fmla="*/ 12 w 30"/>
                <a:gd name="T21" fmla="*/ 13 h 23"/>
                <a:gd name="T22" fmla="*/ 9 w 30"/>
                <a:gd name="T23" fmla="*/ 12 h 23"/>
                <a:gd name="T24" fmla="*/ 10 w 30"/>
                <a:gd name="T25" fmla="*/ 12 h 23"/>
                <a:gd name="T26" fmla="*/ 10 w 30"/>
                <a:gd name="T27" fmla="*/ 9 h 23"/>
                <a:gd name="T28" fmla="*/ 8 w 30"/>
                <a:gd name="T29" fmla="*/ 11 h 23"/>
                <a:gd name="T30" fmla="*/ 5 w 30"/>
                <a:gd name="T31" fmla="*/ 11 h 23"/>
                <a:gd name="T32" fmla="*/ 0 w 30"/>
                <a:gd name="T33" fmla="*/ 12 h 23"/>
                <a:gd name="T34" fmla="*/ 2 w 30"/>
                <a:gd name="T35" fmla="*/ 12 h 23"/>
                <a:gd name="T36" fmla="*/ 3 w 30"/>
                <a:gd name="T37" fmla="*/ 12 h 23"/>
                <a:gd name="T38" fmla="*/ 5 w 30"/>
                <a:gd name="T39" fmla="*/ 12 h 23"/>
                <a:gd name="T40" fmla="*/ 6 w 30"/>
                <a:gd name="T41" fmla="*/ 13 h 23"/>
                <a:gd name="T42" fmla="*/ 4 w 30"/>
                <a:gd name="T43" fmla="*/ 15 h 23"/>
                <a:gd name="T44" fmla="*/ 6 w 30"/>
                <a:gd name="T45" fmla="*/ 15 h 23"/>
                <a:gd name="T46" fmla="*/ 8 w 30"/>
                <a:gd name="T47" fmla="*/ 16 h 23"/>
                <a:gd name="T48" fmla="*/ 7 w 30"/>
                <a:gd name="T49" fmla="*/ 16 h 23"/>
                <a:gd name="T50" fmla="*/ 10 w 30"/>
                <a:gd name="T51" fmla="*/ 17 h 23"/>
                <a:gd name="T52" fmla="*/ 12 w 30"/>
                <a:gd name="T53" fmla="*/ 17 h 23"/>
                <a:gd name="T54" fmla="*/ 17 w 30"/>
                <a:gd name="T55" fmla="*/ 21 h 23"/>
                <a:gd name="T56" fmla="*/ 16 w 30"/>
                <a:gd name="T57" fmla="*/ 20 h 23"/>
                <a:gd name="T58" fmla="*/ 23 w 30"/>
                <a:gd name="T59" fmla="*/ 23 h 23"/>
                <a:gd name="T60" fmla="*/ 19 w 30"/>
                <a:gd name="T61" fmla="*/ 18 h 23"/>
                <a:gd name="T62" fmla="*/ 24 w 30"/>
                <a:gd name="T63" fmla="*/ 19 h 23"/>
                <a:gd name="T64" fmla="*/ 30 w 30"/>
                <a:gd name="T65" fmla="*/ 18 h 23"/>
                <a:gd name="T66" fmla="*/ 19 w 30"/>
                <a:gd name="T67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23">
                  <a:moveTo>
                    <a:pt x="19" y="17"/>
                  </a:moveTo>
                  <a:cubicBezTo>
                    <a:pt x="19" y="13"/>
                    <a:pt x="19" y="10"/>
                    <a:pt x="19" y="7"/>
                  </a:cubicBezTo>
                  <a:cubicBezTo>
                    <a:pt x="19" y="6"/>
                    <a:pt x="19" y="4"/>
                    <a:pt x="19" y="3"/>
                  </a:cubicBezTo>
                  <a:cubicBezTo>
                    <a:pt x="19" y="2"/>
                    <a:pt x="16" y="0"/>
                    <a:pt x="15" y="1"/>
                  </a:cubicBezTo>
                  <a:cubicBezTo>
                    <a:pt x="14" y="2"/>
                    <a:pt x="12" y="1"/>
                    <a:pt x="12" y="3"/>
                  </a:cubicBezTo>
                  <a:cubicBezTo>
                    <a:pt x="11" y="5"/>
                    <a:pt x="9" y="7"/>
                    <a:pt x="13" y="6"/>
                  </a:cubicBezTo>
                  <a:cubicBezTo>
                    <a:pt x="13" y="6"/>
                    <a:pt x="15" y="6"/>
                    <a:pt x="15" y="6"/>
                  </a:cubicBezTo>
                  <a:cubicBezTo>
                    <a:pt x="16" y="6"/>
                    <a:pt x="14" y="8"/>
                    <a:pt x="14" y="8"/>
                  </a:cubicBezTo>
                  <a:cubicBezTo>
                    <a:pt x="13" y="8"/>
                    <a:pt x="11" y="10"/>
                    <a:pt x="13" y="11"/>
                  </a:cubicBezTo>
                  <a:cubicBezTo>
                    <a:pt x="13" y="12"/>
                    <a:pt x="16" y="12"/>
                    <a:pt x="16" y="13"/>
                  </a:cubicBezTo>
                  <a:cubicBezTo>
                    <a:pt x="16" y="13"/>
                    <a:pt x="12" y="13"/>
                    <a:pt x="12" y="13"/>
                  </a:cubicBezTo>
                  <a:cubicBezTo>
                    <a:pt x="11" y="13"/>
                    <a:pt x="9" y="12"/>
                    <a:pt x="9" y="12"/>
                  </a:cubicBezTo>
                  <a:cubicBezTo>
                    <a:pt x="9" y="12"/>
                    <a:pt x="10" y="13"/>
                    <a:pt x="10" y="12"/>
                  </a:cubicBezTo>
                  <a:cubicBezTo>
                    <a:pt x="10" y="11"/>
                    <a:pt x="11" y="10"/>
                    <a:pt x="10" y="9"/>
                  </a:cubicBezTo>
                  <a:cubicBezTo>
                    <a:pt x="10" y="9"/>
                    <a:pt x="8" y="11"/>
                    <a:pt x="8" y="11"/>
                  </a:cubicBezTo>
                  <a:cubicBezTo>
                    <a:pt x="7" y="12"/>
                    <a:pt x="6" y="11"/>
                    <a:pt x="5" y="11"/>
                  </a:cubicBezTo>
                  <a:cubicBezTo>
                    <a:pt x="4" y="11"/>
                    <a:pt x="0" y="10"/>
                    <a:pt x="0" y="12"/>
                  </a:cubicBezTo>
                  <a:cubicBezTo>
                    <a:pt x="0" y="13"/>
                    <a:pt x="2" y="12"/>
                    <a:pt x="2" y="12"/>
                  </a:cubicBezTo>
                  <a:cubicBezTo>
                    <a:pt x="3" y="11"/>
                    <a:pt x="2" y="12"/>
                    <a:pt x="3" y="12"/>
                  </a:cubicBezTo>
                  <a:cubicBezTo>
                    <a:pt x="4" y="13"/>
                    <a:pt x="4" y="11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6" y="13"/>
                    <a:pt x="2" y="14"/>
                    <a:pt x="4" y="15"/>
                  </a:cubicBezTo>
                  <a:cubicBezTo>
                    <a:pt x="5" y="16"/>
                    <a:pt x="6" y="14"/>
                    <a:pt x="6" y="15"/>
                  </a:cubicBezTo>
                  <a:cubicBezTo>
                    <a:pt x="7" y="15"/>
                    <a:pt x="8" y="16"/>
                    <a:pt x="8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7" y="17"/>
                    <a:pt x="9" y="17"/>
                    <a:pt x="10" y="17"/>
                  </a:cubicBezTo>
                  <a:cubicBezTo>
                    <a:pt x="11" y="17"/>
                    <a:pt x="11" y="15"/>
                    <a:pt x="12" y="17"/>
                  </a:cubicBezTo>
                  <a:cubicBezTo>
                    <a:pt x="12" y="17"/>
                    <a:pt x="16" y="22"/>
                    <a:pt x="17" y="21"/>
                  </a:cubicBezTo>
                  <a:cubicBezTo>
                    <a:pt x="17" y="21"/>
                    <a:pt x="16" y="20"/>
                    <a:pt x="16" y="20"/>
                  </a:cubicBezTo>
                  <a:cubicBezTo>
                    <a:pt x="16" y="19"/>
                    <a:pt x="22" y="23"/>
                    <a:pt x="23" y="23"/>
                  </a:cubicBezTo>
                  <a:cubicBezTo>
                    <a:pt x="23" y="22"/>
                    <a:pt x="19" y="19"/>
                    <a:pt x="19" y="18"/>
                  </a:cubicBezTo>
                  <a:cubicBezTo>
                    <a:pt x="20" y="18"/>
                    <a:pt x="24" y="19"/>
                    <a:pt x="24" y="19"/>
                  </a:cubicBezTo>
                  <a:cubicBezTo>
                    <a:pt x="26" y="19"/>
                    <a:pt x="28" y="19"/>
                    <a:pt x="30" y="18"/>
                  </a:cubicBezTo>
                  <a:cubicBezTo>
                    <a:pt x="27" y="16"/>
                    <a:pt x="23" y="17"/>
                    <a:pt x="19" y="1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30" name="Freeform 618">
              <a:extLst>
                <a:ext uri="{FF2B5EF4-FFF2-40B4-BE49-F238E27FC236}">
                  <a16:creationId xmlns:a16="http://schemas.microsoft.com/office/drawing/2014/main" id="{B240748B-45A6-4135-8071-9989559CA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2257" y="3829748"/>
              <a:ext cx="290200" cy="210871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31" name="Freeform 619">
              <a:extLst>
                <a:ext uri="{FF2B5EF4-FFF2-40B4-BE49-F238E27FC236}">
                  <a16:creationId xmlns:a16="http://schemas.microsoft.com/office/drawing/2014/main" id="{7CE93675-47F2-4449-A548-A1AEB222A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5197" y="3887022"/>
              <a:ext cx="98901" cy="145788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32" name="Freeform 620">
              <a:extLst>
                <a:ext uri="{FF2B5EF4-FFF2-40B4-BE49-F238E27FC236}">
                  <a16:creationId xmlns:a16="http://schemas.microsoft.com/office/drawing/2014/main" id="{66C23259-946D-43FC-B931-B97AE6D5B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8963" y="3932581"/>
              <a:ext cx="84587" cy="88513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33" name="Freeform 621">
              <a:extLst>
                <a:ext uri="{FF2B5EF4-FFF2-40B4-BE49-F238E27FC236}">
                  <a16:creationId xmlns:a16="http://schemas.microsoft.com/office/drawing/2014/main" id="{27677830-E8C2-4232-A8B8-6E8642D5A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935" y="3940392"/>
              <a:ext cx="61163" cy="68990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34" name="Freeform 622">
              <a:extLst>
                <a:ext uri="{FF2B5EF4-FFF2-40B4-BE49-F238E27FC236}">
                  <a16:creationId xmlns:a16="http://schemas.microsoft.com/office/drawing/2014/main" id="{3EB0A2F5-8647-4419-AB0E-9C430A392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673" y="3810224"/>
              <a:ext cx="308419" cy="321515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35" name="Freeform 623">
              <a:extLst>
                <a:ext uri="{FF2B5EF4-FFF2-40B4-BE49-F238E27FC236}">
                  <a16:creationId xmlns:a16="http://schemas.microsoft.com/office/drawing/2014/main" id="{CCF5A086-7001-4802-BD88-323303736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315" y="4025000"/>
              <a:ext cx="106709" cy="126264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36" name="Freeform 624">
              <a:extLst>
                <a:ext uri="{FF2B5EF4-FFF2-40B4-BE49-F238E27FC236}">
                  <a16:creationId xmlns:a16="http://schemas.microsoft.com/office/drawing/2014/main" id="{0F8BC0A5-5411-4D8A-8218-5931EFE9E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603" y="4048430"/>
              <a:ext cx="244652" cy="363169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37" name="Freeform 625">
              <a:extLst>
                <a:ext uri="{FF2B5EF4-FFF2-40B4-BE49-F238E27FC236}">
                  <a16:creationId xmlns:a16="http://schemas.microsoft.com/office/drawing/2014/main" id="{0E0F3748-9EC3-4638-8E0A-F511B5BDB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0615" y="4388169"/>
              <a:ext cx="166571" cy="810947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38" name="Freeform 626">
              <a:extLst>
                <a:ext uri="{FF2B5EF4-FFF2-40B4-BE49-F238E27FC236}">
                  <a16:creationId xmlns:a16="http://schemas.microsoft.com/office/drawing/2014/main" id="{FD21FA34-9173-43C2-B184-5F9E2BF76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3831" y="4231967"/>
              <a:ext cx="244652" cy="266845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39" name="Freeform 627">
              <a:extLst>
                <a:ext uri="{FF2B5EF4-FFF2-40B4-BE49-F238E27FC236}">
                  <a16:creationId xmlns:a16="http://schemas.microsoft.com/office/drawing/2014/main" id="{6731CE53-380A-4AAD-B6E5-DF96D782B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1774" y="4422012"/>
              <a:ext cx="171777" cy="169218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40" name="Freeform 628">
              <a:extLst>
                <a:ext uri="{FF2B5EF4-FFF2-40B4-BE49-F238E27FC236}">
                  <a16:creationId xmlns:a16="http://schemas.microsoft.com/office/drawing/2014/main" id="{E191E18F-DFA6-40C0-8FD8-C04B70846E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4450" y="3952106"/>
              <a:ext cx="758681" cy="769293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41" name="Freeform 629">
              <a:extLst>
                <a:ext uri="{FF2B5EF4-FFF2-40B4-BE49-F238E27FC236}">
                  <a16:creationId xmlns:a16="http://schemas.microsoft.com/office/drawing/2014/main" id="{DE13E402-7D11-4FD3-ACA9-ABEF93FBE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553" y="4640695"/>
              <a:ext cx="102806" cy="10673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42" name="Freeform 630">
              <a:extLst>
                <a:ext uri="{FF2B5EF4-FFF2-40B4-BE49-F238E27FC236}">
                  <a16:creationId xmlns:a16="http://schemas.microsoft.com/office/drawing/2014/main" id="{5EA7B718-B27F-4536-96F8-A52BE1266A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4450" y="4472778"/>
              <a:ext cx="393004" cy="683382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43" name="Freeform 631">
              <a:extLst>
                <a:ext uri="{FF2B5EF4-FFF2-40B4-BE49-F238E27FC236}">
                  <a16:creationId xmlns:a16="http://schemas.microsoft.com/office/drawing/2014/main" id="{D76CA61B-18A7-4552-9B98-D350C85CD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387" y="3752950"/>
              <a:ext cx="83287" cy="92419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44" name="Freeform 632">
              <a:extLst>
                <a:ext uri="{FF2B5EF4-FFF2-40B4-BE49-F238E27FC236}">
                  <a16:creationId xmlns:a16="http://schemas.microsoft.com/office/drawing/2014/main" id="{59617743-07F6-4B93-8D59-73832E44A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414" y="3837558"/>
              <a:ext cx="65067" cy="57273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45" name="Freeform 633">
              <a:extLst>
                <a:ext uri="{FF2B5EF4-FFF2-40B4-BE49-F238E27FC236}">
                  <a16:creationId xmlns:a16="http://schemas.microsoft.com/office/drawing/2014/main" id="{E3AA2A2E-DB32-4176-A08E-9D9843D37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2538" y="3772474"/>
              <a:ext cx="42944" cy="3384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46" name="Freeform 634">
              <a:extLst>
                <a:ext uri="{FF2B5EF4-FFF2-40B4-BE49-F238E27FC236}">
                  <a16:creationId xmlns:a16="http://schemas.microsoft.com/office/drawing/2014/main" id="{C712E9C6-1812-4431-84DC-138A682B8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991" y="3703487"/>
              <a:ext cx="76781" cy="88513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47" name="Freeform 635">
              <a:extLst>
                <a:ext uri="{FF2B5EF4-FFF2-40B4-BE49-F238E27FC236}">
                  <a16:creationId xmlns:a16="http://schemas.microsoft.com/office/drawing/2014/main" id="{6EAF48CB-F161-44E9-A75B-35C85A1D5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2413" y="3401497"/>
              <a:ext cx="571290" cy="367074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48" name="Freeform 636">
              <a:extLst>
                <a:ext uri="{FF2B5EF4-FFF2-40B4-BE49-F238E27FC236}">
                  <a16:creationId xmlns:a16="http://schemas.microsoft.com/office/drawing/2014/main" id="{4F62451A-D9DF-454E-AC3B-39BED89D3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251" y="3742537"/>
              <a:ext cx="114518" cy="61179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49" name="Freeform 637">
              <a:extLst>
                <a:ext uri="{FF2B5EF4-FFF2-40B4-BE49-F238E27FC236}">
                  <a16:creationId xmlns:a16="http://schemas.microsoft.com/office/drawing/2014/main" id="{2289E6C7-5309-4A48-A122-C55C866DB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4251" y="3691771"/>
              <a:ext cx="27328" cy="57273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50" name="Freeform 638">
              <a:extLst>
                <a:ext uri="{FF2B5EF4-FFF2-40B4-BE49-F238E27FC236}">
                  <a16:creationId xmlns:a16="http://schemas.microsoft.com/office/drawing/2014/main" id="{C2EDD17F-1F4A-42FA-A462-8E915704A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0544" y="3657926"/>
              <a:ext cx="49450" cy="41653"/>
            </a:xfrm>
            <a:custGeom>
              <a:avLst/>
              <a:gdLst>
                <a:gd name="T0" fmla="*/ 12 w 13"/>
                <a:gd name="T1" fmla="*/ 3 h 11"/>
                <a:gd name="T2" fmla="*/ 6 w 13"/>
                <a:gd name="T3" fmla="*/ 1 h 11"/>
                <a:gd name="T4" fmla="*/ 7 w 13"/>
                <a:gd name="T5" fmla="*/ 5 h 11"/>
                <a:gd name="T6" fmla="*/ 9 w 13"/>
                <a:gd name="T7" fmla="*/ 9 h 11"/>
                <a:gd name="T8" fmla="*/ 6 w 13"/>
                <a:gd name="T9" fmla="*/ 10 h 11"/>
                <a:gd name="T10" fmla="*/ 5 w 13"/>
                <a:gd name="T11" fmla="*/ 8 h 11"/>
                <a:gd name="T12" fmla="*/ 0 w 13"/>
                <a:gd name="T13" fmla="*/ 9 h 11"/>
                <a:gd name="T14" fmla="*/ 3 w 13"/>
                <a:gd name="T15" fmla="*/ 11 h 11"/>
                <a:gd name="T16" fmla="*/ 13 w 13"/>
                <a:gd name="T17" fmla="*/ 11 h 11"/>
                <a:gd name="T18" fmla="*/ 12 w 13"/>
                <a:gd name="T19" fmla="*/ 3 h 11"/>
                <a:gd name="T20" fmla="*/ 12 w 1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3"/>
                  </a:moveTo>
                  <a:cubicBezTo>
                    <a:pt x="10" y="3"/>
                    <a:pt x="8" y="0"/>
                    <a:pt x="6" y="1"/>
                  </a:cubicBezTo>
                  <a:cubicBezTo>
                    <a:pt x="3" y="2"/>
                    <a:pt x="7" y="3"/>
                    <a:pt x="7" y="5"/>
                  </a:cubicBezTo>
                  <a:cubicBezTo>
                    <a:pt x="8" y="6"/>
                    <a:pt x="10" y="8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4" y="9"/>
                    <a:pt x="6" y="9"/>
                    <a:pt x="5" y="8"/>
                  </a:cubicBezTo>
                  <a:cubicBezTo>
                    <a:pt x="5" y="8"/>
                    <a:pt x="0" y="9"/>
                    <a:pt x="0" y="9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6" y="10"/>
                    <a:pt x="9" y="11"/>
                    <a:pt x="13" y="11"/>
                  </a:cubicBezTo>
                  <a:cubicBezTo>
                    <a:pt x="13" y="8"/>
                    <a:pt x="12" y="5"/>
                    <a:pt x="12" y="3"/>
                  </a:cubicBezTo>
                  <a:cubicBezTo>
                    <a:pt x="11" y="3"/>
                    <a:pt x="12" y="5"/>
                    <a:pt x="12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51" name="Freeform 639">
              <a:extLst>
                <a:ext uri="{FF2B5EF4-FFF2-40B4-BE49-F238E27FC236}">
                  <a16:creationId xmlns:a16="http://schemas.microsoft.com/office/drawing/2014/main" id="{FB4DE9C6-1A7A-46F0-A27B-F16DFDA28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6093" y="3657926"/>
              <a:ext cx="68971" cy="57273"/>
            </a:xfrm>
            <a:custGeom>
              <a:avLst/>
              <a:gdLst>
                <a:gd name="T0" fmla="*/ 14 w 18"/>
                <a:gd name="T1" fmla="*/ 7 h 15"/>
                <a:gd name="T2" fmla="*/ 8 w 18"/>
                <a:gd name="T3" fmla="*/ 3 h 15"/>
                <a:gd name="T4" fmla="*/ 1 w 18"/>
                <a:gd name="T5" fmla="*/ 1 h 15"/>
                <a:gd name="T6" fmla="*/ 0 w 18"/>
                <a:gd name="T7" fmla="*/ 3 h 15"/>
                <a:gd name="T8" fmla="*/ 1 w 18"/>
                <a:gd name="T9" fmla="*/ 10 h 15"/>
                <a:gd name="T10" fmla="*/ 2 w 18"/>
                <a:gd name="T11" fmla="*/ 12 h 15"/>
                <a:gd name="T12" fmla="*/ 4 w 18"/>
                <a:gd name="T13" fmla="*/ 10 h 15"/>
                <a:gd name="T14" fmla="*/ 13 w 18"/>
                <a:gd name="T15" fmla="*/ 10 h 15"/>
                <a:gd name="T16" fmla="*/ 17 w 18"/>
                <a:gd name="T17" fmla="*/ 10 h 15"/>
                <a:gd name="T18" fmla="*/ 14 w 18"/>
                <a:gd name="T19" fmla="*/ 7 h 15"/>
                <a:gd name="T20" fmla="*/ 14 w 18"/>
                <a:gd name="T2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5">
                  <a:moveTo>
                    <a:pt x="14" y="7"/>
                  </a:moveTo>
                  <a:cubicBezTo>
                    <a:pt x="12" y="6"/>
                    <a:pt x="10" y="4"/>
                    <a:pt x="8" y="3"/>
                  </a:cubicBezTo>
                  <a:cubicBezTo>
                    <a:pt x="7" y="2"/>
                    <a:pt x="2" y="0"/>
                    <a:pt x="1" y="1"/>
                  </a:cubicBezTo>
                  <a:cubicBezTo>
                    <a:pt x="1" y="1"/>
                    <a:pt x="3" y="3"/>
                    <a:pt x="0" y="3"/>
                  </a:cubicBezTo>
                  <a:cubicBezTo>
                    <a:pt x="0" y="5"/>
                    <a:pt x="1" y="7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5"/>
                    <a:pt x="3" y="11"/>
                    <a:pt x="4" y="10"/>
                  </a:cubicBezTo>
                  <a:cubicBezTo>
                    <a:pt x="6" y="8"/>
                    <a:pt x="11" y="10"/>
                    <a:pt x="13" y="10"/>
                  </a:cubicBezTo>
                  <a:cubicBezTo>
                    <a:pt x="15" y="10"/>
                    <a:pt x="15" y="11"/>
                    <a:pt x="17" y="10"/>
                  </a:cubicBezTo>
                  <a:cubicBezTo>
                    <a:pt x="18" y="8"/>
                    <a:pt x="17" y="7"/>
                    <a:pt x="14" y="7"/>
                  </a:cubicBezTo>
                  <a:cubicBezTo>
                    <a:pt x="12" y="7"/>
                    <a:pt x="16" y="7"/>
                    <a:pt x="14" y="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52" name="Freeform 640">
              <a:extLst>
                <a:ext uri="{FF2B5EF4-FFF2-40B4-BE49-F238E27FC236}">
                  <a16:creationId xmlns:a16="http://schemas.microsoft.com/office/drawing/2014/main" id="{83F2D46E-DB63-4B1E-8CCA-0F28D12B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298" y="2384884"/>
              <a:ext cx="740464" cy="497241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53" name="Freeform 641">
              <a:extLst>
                <a:ext uri="{FF2B5EF4-FFF2-40B4-BE49-F238E27FC236}">
                  <a16:creationId xmlns:a16="http://schemas.microsoft.com/office/drawing/2014/main" id="{2C7E860E-8622-453E-8CA3-EA03AFFE6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2758" y="3018802"/>
              <a:ext cx="1102236" cy="546706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54" name="Freeform 642">
              <a:extLst>
                <a:ext uri="{FF2B5EF4-FFF2-40B4-BE49-F238E27FC236}">
                  <a16:creationId xmlns:a16="http://schemas.microsoft.com/office/drawing/2014/main" id="{5CA2AFE3-24D1-4C9D-840F-B2CA12AA41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14341" y="2361455"/>
              <a:ext cx="1627977" cy="836981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55" name="Freeform 643">
              <a:extLst>
                <a:ext uri="{FF2B5EF4-FFF2-40B4-BE49-F238E27FC236}">
                  <a16:creationId xmlns:a16="http://schemas.microsoft.com/office/drawing/2014/main" id="{C1FC6C87-C027-4527-B006-3323E71FB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3682" y="4224158"/>
              <a:ext cx="39040" cy="3384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56" name="Freeform 644">
              <a:extLst>
                <a:ext uri="{FF2B5EF4-FFF2-40B4-BE49-F238E27FC236}">
                  <a16:creationId xmlns:a16="http://schemas.microsoft.com/office/drawing/2014/main" id="{6AAA59A8-5A77-4BC4-BEC9-87261A06B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4914" y="4216347"/>
              <a:ext cx="49450" cy="18224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57" name="Freeform 645">
              <a:extLst>
                <a:ext uri="{FF2B5EF4-FFF2-40B4-BE49-F238E27FC236}">
                  <a16:creationId xmlns:a16="http://schemas.microsoft.com/office/drawing/2014/main" id="{A9963EF6-4186-46F4-9844-EAB9D02AE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948" y="2977148"/>
              <a:ext cx="118423" cy="65085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58" name="Freeform 646">
              <a:extLst>
                <a:ext uri="{FF2B5EF4-FFF2-40B4-BE49-F238E27FC236}">
                  <a16:creationId xmlns:a16="http://schemas.microsoft.com/office/drawing/2014/main" id="{76A34AE6-2141-4892-A7E2-974E7ACDB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92" y="3030517"/>
              <a:ext cx="141845" cy="61179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59" name="Freeform 647">
              <a:extLst>
                <a:ext uri="{FF2B5EF4-FFF2-40B4-BE49-F238E27FC236}">
                  <a16:creationId xmlns:a16="http://schemas.microsoft.com/office/drawing/2014/main" id="{E40AC10F-90EE-40D4-99FC-5B12230A6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9141" y="3076076"/>
              <a:ext cx="217324" cy="210871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60" name="Freeform 648">
              <a:extLst>
                <a:ext uri="{FF2B5EF4-FFF2-40B4-BE49-F238E27FC236}">
                  <a16:creationId xmlns:a16="http://schemas.microsoft.com/office/drawing/2014/main" id="{74C4F46A-41F4-4B8C-907F-ED6D61D25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5371" y="3087791"/>
              <a:ext cx="102806" cy="96325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61" name="Freeform 649">
              <a:extLst>
                <a:ext uri="{FF2B5EF4-FFF2-40B4-BE49-F238E27FC236}">
                  <a16:creationId xmlns:a16="http://schemas.microsoft.com/office/drawing/2014/main" id="{B2F5AB56-0A99-41BD-9041-41E40CB11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4009" y="2977148"/>
              <a:ext cx="252460" cy="217380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62" name="Freeform 650">
              <a:extLst>
                <a:ext uri="{FF2B5EF4-FFF2-40B4-BE49-F238E27FC236}">
                  <a16:creationId xmlns:a16="http://schemas.microsoft.com/office/drawing/2014/main" id="{1B6D7E55-C8FF-4F72-A8A9-A838FB9EF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3524" y="3061758"/>
              <a:ext cx="84587" cy="57273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63" name="Freeform 651">
              <a:extLst>
                <a:ext uri="{FF2B5EF4-FFF2-40B4-BE49-F238E27FC236}">
                  <a16:creationId xmlns:a16="http://schemas.microsoft.com/office/drawing/2014/main" id="{86CF1F25-C673-41BB-B045-D82D553444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1952" y="2969338"/>
              <a:ext cx="79382" cy="49464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64" name="Freeform 652">
              <a:extLst>
                <a:ext uri="{FF2B5EF4-FFF2-40B4-BE49-F238E27FC236}">
                  <a16:creationId xmlns:a16="http://schemas.microsoft.com/office/drawing/2014/main" id="{7331AB71-32F3-4BB9-A80B-FE4AD8829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7019" y="3004484"/>
              <a:ext cx="14315" cy="14319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65" name="Freeform 653">
              <a:extLst>
                <a:ext uri="{FF2B5EF4-FFF2-40B4-BE49-F238E27FC236}">
                  <a16:creationId xmlns:a16="http://schemas.microsoft.com/office/drawing/2014/main" id="{218252C7-A724-4E2A-A5C9-1BF3709F6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170" y="2915969"/>
              <a:ext cx="76781" cy="68990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66" name="Freeform 654">
              <a:extLst>
                <a:ext uri="{FF2B5EF4-FFF2-40B4-BE49-F238E27FC236}">
                  <a16:creationId xmlns:a16="http://schemas.microsoft.com/office/drawing/2014/main" id="{FD666173-28B5-4050-B72D-65BC71AA5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2564" y="2801421"/>
              <a:ext cx="57259" cy="84609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67" name="Freeform 655">
              <a:extLst>
                <a:ext uri="{FF2B5EF4-FFF2-40B4-BE49-F238E27FC236}">
                  <a16:creationId xmlns:a16="http://schemas.microsoft.com/office/drawing/2014/main" id="{6CE9881B-D34D-4938-9583-96C3A0835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922" y="2878222"/>
              <a:ext cx="170476" cy="197855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68" name="Freeform 656">
              <a:extLst>
                <a:ext uri="{FF2B5EF4-FFF2-40B4-BE49-F238E27FC236}">
                  <a16:creationId xmlns:a16="http://schemas.microsoft.com/office/drawing/2014/main" id="{5F010403-7851-4B98-9002-6A4A09D59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533" y="2939400"/>
              <a:ext cx="339650" cy="20176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69" name="Freeform 657">
              <a:extLst>
                <a:ext uri="{FF2B5EF4-FFF2-40B4-BE49-F238E27FC236}">
                  <a16:creationId xmlns:a16="http://schemas.microsoft.com/office/drawing/2014/main" id="{7DE11049-02BE-4767-9F00-E10ABA9E5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823" y="3014897"/>
              <a:ext cx="114518" cy="4686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70" name="Freeform 658">
              <a:extLst>
                <a:ext uri="{FF2B5EF4-FFF2-40B4-BE49-F238E27FC236}">
                  <a16:creationId xmlns:a16="http://schemas.microsoft.com/office/drawing/2014/main" id="{EDE0BB15-D2D4-4D1C-AD16-56656164E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052" y="2843075"/>
              <a:ext cx="179585" cy="134074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71" name="Freeform 659">
              <a:extLst>
                <a:ext uri="{FF2B5EF4-FFF2-40B4-BE49-F238E27FC236}">
                  <a16:creationId xmlns:a16="http://schemas.microsoft.com/office/drawing/2014/main" id="{C7DC87F2-3475-4316-921D-56CCE877F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9410" y="2835265"/>
              <a:ext cx="110614" cy="72895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72" name="Freeform 660">
              <a:extLst>
                <a:ext uri="{FF2B5EF4-FFF2-40B4-BE49-F238E27FC236}">
                  <a16:creationId xmlns:a16="http://schemas.microsoft.com/office/drawing/2014/main" id="{6B97145D-274C-45CD-A3B0-E9C309817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9410" y="2789706"/>
              <a:ext cx="136642" cy="68990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73" name="Freeform 661">
              <a:extLst>
                <a:ext uri="{FF2B5EF4-FFF2-40B4-BE49-F238E27FC236}">
                  <a16:creationId xmlns:a16="http://schemas.microsoft.com/office/drawing/2014/main" id="{2339EAEC-34B6-4407-9143-A219B611C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1052" y="2748053"/>
              <a:ext cx="91095" cy="57273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74" name="Freeform 662">
              <a:extLst>
                <a:ext uri="{FF2B5EF4-FFF2-40B4-BE49-F238E27FC236}">
                  <a16:creationId xmlns:a16="http://schemas.microsoft.com/office/drawing/2014/main" id="{6E53288D-CBE8-4BE2-BFD9-AE8DA3956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2082" y="2866506"/>
              <a:ext cx="61163" cy="29939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75" name="Freeform 663">
              <a:extLst>
                <a:ext uri="{FF2B5EF4-FFF2-40B4-BE49-F238E27FC236}">
                  <a16:creationId xmlns:a16="http://schemas.microsoft.com/office/drawing/2014/main" id="{4ABB98B1-BFE3-46C7-8C89-BA8E12734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7083" y="2874315"/>
              <a:ext cx="182188" cy="160107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76" name="Freeform 664">
              <a:extLst>
                <a:ext uri="{FF2B5EF4-FFF2-40B4-BE49-F238E27FC236}">
                  <a16:creationId xmlns:a16="http://schemas.microsoft.com/office/drawing/2014/main" id="{08449CEE-7701-4F51-84A7-00B9F06AC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696" y="3042233"/>
              <a:ext cx="175682" cy="114548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77" name="Freeform 665">
              <a:extLst>
                <a:ext uri="{FF2B5EF4-FFF2-40B4-BE49-F238E27FC236}">
                  <a16:creationId xmlns:a16="http://schemas.microsoft.com/office/drawing/2014/main" id="{1A90DB11-7E8F-4654-BF74-6EAF922F1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023" y="3038328"/>
              <a:ext cx="63766" cy="76801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78" name="Freeform 666">
              <a:extLst>
                <a:ext uri="{FF2B5EF4-FFF2-40B4-BE49-F238E27FC236}">
                  <a16:creationId xmlns:a16="http://schemas.microsoft.com/office/drawing/2014/main" id="{2CE36260-03AC-403A-897E-30649D142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050" y="3079981"/>
              <a:ext cx="37739" cy="39050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79" name="Freeform 667">
              <a:extLst>
                <a:ext uri="{FF2B5EF4-FFF2-40B4-BE49-F238E27FC236}">
                  <a16:creationId xmlns:a16="http://schemas.microsoft.com/office/drawing/2014/main" id="{CFA813AA-103E-4374-B803-2594E0342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533" y="3141160"/>
              <a:ext cx="122326" cy="72895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0" name="Freeform 668">
              <a:extLst>
                <a:ext uri="{FF2B5EF4-FFF2-40B4-BE49-F238E27FC236}">
                  <a16:creationId xmlns:a16="http://schemas.microsoft.com/office/drawing/2014/main" id="{B1E0A290-CE8D-4EEB-B7DD-1F9595C55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3110" y="3122936"/>
              <a:ext cx="68971" cy="57273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1" name="Freeform 669">
              <a:extLst>
                <a:ext uri="{FF2B5EF4-FFF2-40B4-BE49-F238E27FC236}">
                  <a16:creationId xmlns:a16="http://schemas.microsoft.com/office/drawing/2014/main" id="{C6B638AF-35DA-4ACE-A377-0E7409EEC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2560" y="3095601"/>
              <a:ext cx="84587" cy="102832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2" name="Freeform 670">
              <a:extLst>
                <a:ext uri="{FF2B5EF4-FFF2-40B4-BE49-F238E27FC236}">
                  <a16:creationId xmlns:a16="http://schemas.microsoft.com/office/drawing/2014/main" id="{AB8D14EB-A990-4DA5-98C3-F6F09A95C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014" y="3034423"/>
              <a:ext cx="134039" cy="72895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3" name="Freeform 671">
              <a:extLst>
                <a:ext uri="{FF2B5EF4-FFF2-40B4-BE49-F238E27FC236}">
                  <a16:creationId xmlns:a16="http://schemas.microsoft.com/office/drawing/2014/main" id="{2CEA21C9-5EAF-47F9-83C7-D1557CD38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3792" y="3198434"/>
              <a:ext cx="118423" cy="122358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4" name="Freeform 672">
              <a:extLst>
                <a:ext uri="{FF2B5EF4-FFF2-40B4-BE49-F238E27FC236}">
                  <a16:creationId xmlns:a16="http://schemas.microsoft.com/office/drawing/2014/main" id="{37FFD3A3-FD6F-4C65-B57A-62E0D2901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503" y="3191925"/>
              <a:ext cx="57259" cy="37748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5" name="Freeform 673">
              <a:extLst>
                <a:ext uri="{FF2B5EF4-FFF2-40B4-BE49-F238E27FC236}">
                  <a16:creationId xmlns:a16="http://schemas.microsoft.com/office/drawing/2014/main" id="{DDA900F7-78FB-4276-BECA-EB4E1E3B3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177" y="3180211"/>
              <a:ext cx="33835" cy="68990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6" name="Freeform 674">
              <a:extLst>
                <a:ext uri="{FF2B5EF4-FFF2-40B4-BE49-F238E27FC236}">
                  <a16:creationId xmlns:a16="http://schemas.microsoft.com/office/drawing/2014/main" id="{BF4444FD-57BA-4824-AB83-64AD4D27F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696" y="3188021"/>
              <a:ext cx="49450" cy="3384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7" name="Freeform 675">
              <a:extLst>
                <a:ext uri="{FF2B5EF4-FFF2-40B4-BE49-F238E27FC236}">
                  <a16:creationId xmlns:a16="http://schemas.microsoft.com/office/drawing/2014/main" id="{C613B947-1E27-4618-9417-57B49A5D6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6729" y="3210148"/>
              <a:ext cx="72876" cy="61179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8" name="Freeform 676">
              <a:extLst>
                <a:ext uri="{FF2B5EF4-FFF2-40B4-BE49-F238E27FC236}">
                  <a16:creationId xmlns:a16="http://schemas.microsoft.com/office/drawing/2014/main" id="{19DB884B-D5CE-4815-82D1-53C6D54C2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4057" y="3241389"/>
              <a:ext cx="377389" cy="320213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89" name="Freeform 677">
              <a:extLst>
                <a:ext uri="{FF2B5EF4-FFF2-40B4-BE49-F238E27FC236}">
                  <a16:creationId xmlns:a16="http://schemas.microsoft.com/office/drawing/2014/main" id="{649D8D9D-267F-469C-AD70-0C4E2508A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865" y="3245295"/>
              <a:ext cx="29931" cy="22129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90" name="Freeform 678">
              <a:extLst>
                <a:ext uri="{FF2B5EF4-FFF2-40B4-BE49-F238E27FC236}">
                  <a16:creationId xmlns:a16="http://schemas.microsoft.com/office/drawing/2014/main" id="{B3CF53DA-32E5-485E-AF60-E6D5ECEF6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373" y="3152874"/>
              <a:ext cx="134039" cy="68990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91" name="Freeform 679">
              <a:extLst>
                <a:ext uri="{FF2B5EF4-FFF2-40B4-BE49-F238E27FC236}">
                  <a16:creationId xmlns:a16="http://schemas.microsoft.com/office/drawing/2014/main" id="{B3426A2D-C1BC-40AF-8306-E8B9F9816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5770" y="3198434"/>
              <a:ext cx="102806" cy="80705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92" name="Freeform 680">
              <a:extLst>
                <a:ext uri="{FF2B5EF4-FFF2-40B4-BE49-F238E27FC236}">
                  <a16:creationId xmlns:a16="http://schemas.microsoft.com/office/drawing/2014/main" id="{F043BE6D-38CE-4196-82A3-DBEF734EE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604" y="3450960"/>
              <a:ext cx="33835" cy="39050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93" name="Freeform 681">
              <a:extLst>
                <a:ext uri="{FF2B5EF4-FFF2-40B4-BE49-F238E27FC236}">
                  <a16:creationId xmlns:a16="http://schemas.microsoft.com/office/drawing/2014/main" id="{90D52B5A-E5AE-4994-8C59-DBC6699A7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6185" y="3306473"/>
              <a:ext cx="132737" cy="102832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94" name="Freeform 682">
              <a:extLst>
                <a:ext uri="{FF2B5EF4-FFF2-40B4-BE49-F238E27FC236}">
                  <a16:creationId xmlns:a16="http://schemas.microsoft.com/office/drawing/2014/main" id="{B368B4C0-A5BD-45C9-A402-4D7E51BA0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347" y="3298663"/>
              <a:ext cx="189996" cy="179632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95" name="Freeform 683">
              <a:extLst>
                <a:ext uri="{FF2B5EF4-FFF2-40B4-BE49-F238E27FC236}">
                  <a16:creationId xmlns:a16="http://schemas.microsoft.com/office/drawing/2014/main" id="{0AC9823F-3061-447E-B674-506F305C3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6599" y="3194530"/>
              <a:ext cx="361773" cy="137978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96" name="Freeform 684">
              <a:extLst>
                <a:ext uri="{FF2B5EF4-FFF2-40B4-BE49-F238E27FC236}">
                  <a16:creationId xmlns:a16="http://schemas.microsoft.com/office/drawing/2014/main" id="{D2367CB1-B806-44C1-895F-6F804BA0E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0567" y="3413212"/>
              <a:ext cx="400813" cy="321515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97" name="Freeform 685">
              <a:extLst>
                <a:ext uri="{FF2B5EF4-FFF2-40B4-BE49-F238E27FC236}">
                  <a16:creationId xmlns:a16="http://schemas.microsoft.com/office/drawing/2014/main" id="{44A5388F-5E09-407C-8150-34C08D5C0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376" y="3389780"/>
              <a:ext cx="79382" cy="84609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98" name="Freeform 686">
              <a:extLst>
                <a:ext uri="{FF2B5EF4-FFF2-40B4-BE49-F238E27FC236}">
                  <a16:creationId xmlns:a16="http://schemas.microsoft.com/office/drawing/2014/main" id="{07661BD0-2BC3-499E-8C52-C21A82964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280" y="3359843"/>
              <a:ext cx="29931" cy="3384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699" name="Freeform 687">
              <a:extLst>
                <a:ext uri="{FF2B5EF4-FFF2-40B4-BE49-F238E27FC236}">
                  <a16:creationId xmlns:a16="http://schemas.microsoft.com/office/drawing/2014/main" id="{0CC058D6-EABA-480A-8142-D046B6616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376" y="3405402"/>
              <a:ext cx="11713" cy="27335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0" name="Freeform 688">
              <a:extLst>
                <a:ext uri="{FF2B5EF4-FFF2-40B4-BE49-F238E27FC236}">
                  <a16:creationId xmlns:a16="http://schemas.microsoft.com/office/drawing/2014/main" id="{058974AE-41E0-4098-9F02-0C317E751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760" y="3389780"/>
              <a:ext cx="31232" cy="100230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1" name="Freeform 689">
              <a:extLst>
                <a:ext uri="{FF2B5EF4-FFF2-40B4-BE49-F238E27FC236}">
                  <a16:creationId xmlns:a16="http://schemas.microsoft.com/office/drawing/2014/main" id="{B5DD104B-6D8C-413A-A8A6-42DB1F54E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8985" y="3539474"/>
              <a:ext cx="19520" cy="29939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2" name="Freeform 690">
              <a:extLst>
                <a:ext uri="{FF2B5EF4-FFF2-40B4-BE49-F238E27FC236}">
                  <a16:creationId xmlns:a16="http://schemas.microsoft.com/office/drawing/2014/main" id="{F2774876-9065-481B-8E3D-9D35EA2D8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826" y="3681358"/>
              <a:ext cx="203009" cy="128867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3" name="Freeform 691">
              <a:extLst>
                <a:ext uri="{FF2B5EF4-FFF2-40B4-BE49-F238E27FC236}">
                  <a16:creationId xmlns:a16="http://schemas.microsoft.com/office/drawing/2014/main" id="{1B945424-B504-4621-B55C-D76DD1562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2409" y="3539474"/>
              <a:ext cx="156161" cy="187442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4" name="Freeform 692">
              <a:extLst>
                <a:ext uri="{FF2B5EF4-FFF2-40B4-BE49-F238E27FC236}">
                  <a16:creationId xmlns:a16="http://schemas.microsoft.com/office/drawing/2014/main" id="{96C773B0-7C05-41C1-AFE3-08DD9CF50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4251" y="3172401"/>
              <a:ext cx="209517" cy="91118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5" name="Freeform 693">
              <a:extLst>
                <a:ext uri="{FF2B5EF4-FFF2-40B4-BE49-F238E27FC236}">
                  <a16:creationId xmlns:a16="http://schemas.microsoft.com/office/drawing/2014/main" id="{CDCC73CF-4FB6-4CE9-AA5E-695438F01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9189" y="3115127"/>
              <a:ext cx="339650" cy="199157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6" name="Freeform 694">
              <a:extLst>
                <a:ext uri="{FF2B5EF4-FFF2-40B4-BE49-F238E27FC236}">
                  <a16:creationId xmlns:a16="http://schemas.microsoft.com/office/drawing/2014/main" id="{E1F87547-AA0D-4B94-96DB-C2BE647BF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1995" y="3336412"/>
              <a:ext cx="0" cy="3906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7" name="Freeform 695">
              <a:extLst>
                <a:ext uri="{FF2B5EF4-FFF2-40B4-BE49-F238E27FC236}">
                  <a16:creationId xmlns:a16="http://schemas.microsoft.com/office/drawing/2014/main" id="{9252C29F-B4DB-4B12-A03F-C13E80E8A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6313" y="3184116"/>
              <a:ext cx="278486" cy="164011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8" name="Freeform 696">
              <a:extLst>
                <a:ext uri="{FF2B5EF4-FFF2-40B4-BE49-F238E27FC236}">
                  <a16:creationId xmlns:a16="http://schemas.microsoft.com/office/drawing/2014/main" id="{BF72200A-8F0E-45A6-913B-24DB7D013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0417" y="3221864"/>
              <a:ext cx="152256" cy="102832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09" name="Freeform 697">
              <a:extLst>
                <a:ext uri="{FF2B5EF4-FFF2-40B4-BE49-F238E27FC236}">
                  <a16:creationId xmlns:a16="http://schemas.microsoft.com/office/drawing/2014/main" id="{25B87208-0B6F-4E23-B01B-A55879786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8091" y="3310378"/>
              <a:ext cx="316227" cy="282465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10" name="Freeform 698">
              <a:extLst>
                <a:ext uri="{FF2B5EF4-FFF2-40B4-BE49-F238E27FC236}">
                  <a16:creationId xmlns:a16="http://schemas.microsoft.com/office/drawing/2014/main" id="{DB1A9BED-9CC6-40FC-B7B0-085B54E9D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2475" y="3275233"/>
              <a:ext cx="286295" cy="20306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11" name="Freeform 699">
              <a:extLst>
                <a:ext uri="{FF2B5EF4-FFF2-40B4-BE49-F238E27FC236}">
                  <a16:creationId xmlns:a16="http://schemas.microsoft.com/office/drawing/2014/main" id="{A228234B-DC04-41D1-BA0A-45C950421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6448" y="3111221"/>
              <a:ext cx="10410" cy="15620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12" name="Freeform 700">
              <a:extLst>
                <a:ext uri="{FF2B5EF4-FFF2-40B4-BE49-F238E27FC236}">
                  <a16:creationId xmlns:a16="http://schemas.microsoft.com/office/drawing/2014/main" id="{96A707DE-7946-4CE3-8E07-134CCEFB4B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5699" y="2870411"/>
              <a:ext cx="774298" cy="370979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13" name="Freeform 701">
              <a:extLst>
                <a:ext uri="{FF2B5EF4-FFF2-40B4-BE49-F238E27FC236}">
                  <a16:creationId xmlns:a16="http://schemas.microsoft.com/office/drawing/2014/main" id="{FDF0039A-0C0F-4197-AAAA-795239AC2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732" y="3332507"/>
              <a:ext cx="534851" cy="570135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14" name="Freeform 702">
              <a:extLst>
                <a:ext uri="{FF2B5EF4-FFF2-40B4-BE49-F238E27FC236}">
                  <a16:creationId xmlns:a16="http://schemas.microsoft.com/office/drawing/2014/main" id="{BFAE3DDA-FD6F-4A69-BF9A-4E0B6AFE0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584" y="3490010"/>
              <a:ext cx="156161" cy="374884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15" name="Freeform 703">
              <a:extLst>
                <a:ext uri="{FF2B5EF4-FFF2-40B4-BE49-F238E27FC236}">
                  <a16:creationId xmlns:a16="http://schemas.microsoft.com/office/drawing/2014/main" id="{4A7FC4C1-A58A-45AE-949F-900BAA94B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1709" y="3535568"/>
              <a:ext cx="87191" cy="10673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16" name="Freeform 704">
              <a:extLst>
                <a:ext uri="{FF2B5EF4-FFF2-40B4-BE49-F238E27FC236}">
                  <a16:creationId xmlns:a16="http://schemas.microsoft.com/office/drawing/2014/main" id="{2713AA45-3A6A-4059-9A35-F1B8C23DA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5678" y="3654021"/>
              <a:ext cx="160065" cy="294180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17" name="Freeform 705">
              <a:extLst>
                <a:ext uri="{FF2B5EF4-FFF2-40B4-BE49-F238E27FC236}">
                  <a16:creationId xmlns:a16="http://schemas.microsoft.com/office/drawing/2014/main" id="{35739426-E11F-4EB7-BFC5-7A4E2C6FC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2868" y="3592842"/>
              <a:ext cx="145750" cy="298085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18" name="Freeform 706">
              <a:extLst>
                <a:ext uri="{FF2B5EF4-FFF2-40B4-BE49-F238E27FC236}">
                  <a16:creationId xmlns:a16="http://schemas.microsoft.com/office/drawing/2014/main" id="{700914AD-25F1-457B-A900-C92A4CCA3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033" y="3616273"/>
              <a:ext cx="140545" cy="171822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19" name="Freeform 707">
              <a:extLst>
                <a:ext uri="{FF2B5EF4-FFF2-40B4-BE49-F238E27FC236}">
                  <a16:creationId xmlns:a16="http://schemas.microsoft.com/office/drawing/2014/main" id="{7846858E-43A1-4712-A33F-770A196FE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1554" y="4082273"/>
              <a:ext cx="171777" cy="145788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20" name="Freeform 708">
              <a:extLst>
                <a:ext uri="{FF2B5EF4-FFF2-40B4-BE49-F238E27FC236}">
                  <a16:creationId xmlns:a16="http://schemas.microsoft.com/office/drawing/2014/main" id="{1D0FDB02-F0DC-4360-9082-0BFB67D8D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427" y="4105705"/>
              <a:ext cx="195201" cy="156201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21" name="Freeform 709">
              <a:extLst>
                <a:ext uri="{FF2B5EF4-FFF2-40B4-BE49-F238E27FC236}">
                  <a16:creationId xmlns:a16="http://schemas.microsoft.com/office/drawing/2014/main" id="{746A8D34-F643-4C04-88BE-448EEE813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3002" y="3963822"/>
              <a:ext cx="195201" cy="171822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22" name="Freeform 710">
              <a:extLst>
                <a:ext uri="{FF2B5EF4-FFF2-40B4-BE49-F238E27FC236}">
                  <a16:creationId xmlns:a16="http://schemas.microsoft.com/office/drawing/2014/main" id="{31E08205-3028-4D8F-9248-49E180EBE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4714" y="3918262"/>
              <a:ext cx="187393" cy="122358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23" name="Freeform 711">
              <a:extLst>
                <a:ext uri="{FF2B5EF4-FFF2-40B4-BE49-F238E27FC236}">
                  <a16:creationId xmlns:a16="http://schemas.microsoft.com/office/drawing/2014/main" id="{C5BDE4D1-02E4-47C3-ACD3-FC4858F6B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3422" y="3493915"/>
              <a:ext cx="65067" cy="37748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24" name="Freeform 712">
              <a:extLst>
                <a:ext uri="{FF2B5EF4-FFF2-40B4-BE49-F238E27FC236}">
                  <a16:creationId xmlns:a16="http://schemas.microsoft.com/office/drawing/2014/main" id="{12C6DB7D-EE2A-423D-B755-8ACE330ED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3768" y="3450960"/>
              <a:ext cx="141845" cy="88513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25" name="Freeform 713">
              <a:extLst>
                <a:ext uri="{FF2B5EF4-FFF2-40B4-BE49-F238E27FC236}">
                  <a16:creationId xmlns:a16="http://schemas.microsoft.com/office/drawing/2014/main" id="{439717E8-A5B6-4160-A2AE-0E568FD17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6772" y="3772474"/>
              <a:ext cx="106709" cy="88513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26" name="Freeform 714">
              <a:extLst>
                <a:ext uri="{FF2B5EF4-FFF2-40B4-BE49-F238E27FC236}">
                  <a16:creationId xmlns:a16="http://schemas.microsoft.com/office/drawing/2014/main" id="{EC267033-9EE5-4E42-83C5-19BC91529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5129" y="3928675"/>
              <a:ext cx="84587" cy="100230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27" name="Freeform 715">
              <a:extLst>
                <a:ext uri="{FF2B5EF4-FFF2-40B4-BE49-F238E27FC236}">
                  <a16:creationId xmlns:a16="http://schemas.microsoft.com/office/drawing/2014/main" id="{DD1E5F56-8005-4BC0-9B96-220BBDF71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8839" y="2915969"/>
              <a:ext cx="1143879" cy="745862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28" name="Freeform 716">
              <a:extLst>
                <a:ext uri="{FF2B5EF4-FFF2-40B4-BE49-F238E27FC236}">
                  <a16:creationId xmlns:a16="http://schemas.microsoft.com/office/drawing/2014/main" id="{1801D4D4-6FEE-43E6-911F-AA992DC58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1709" y="2953719"/>
              <a:ext cx="598617" cy="260335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29" name="Freeform 717">
              <a:extLst>
                <a:ext uri="{FF2B5EF4-FFF2-40B4-BE49-F238E27FC236}">
                  <a16:creationId xmlns:a16="http://schemas.microsoft.com/office/drawing/2014/main" id="{30349835-BFDE-43E1-88A0-7F5E49EFD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824" y="2453874"/>
              <a:ext cx="239446" cy="412634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30" name="Freeform 718">
              <a:extLst>
                <a:ext uri="{FF2B5EF4-FFF2-40B4-BE49-F238E27FC236}">
                  <a16:creationId xmlns:a16="http://schemas.microsoft.com/office/drawing/2014/main" id="{9C7911A0-7C04-4B27-8E40-732368D6C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5506" y="2422634"/>
              <a:ext cx="205612" cy="321515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31" name="Freeform 719">
              <a:extLst>
                <a:ext uri="{FF2B5EF4-FFF2-40B4-BE49-F238E27FC236}">
                  <a16:creationId xmlns:a16="http://schemas.microsoft.com/office/drawing/2014/main" id="{686B2CC7-66E6-4096-8744-70658F9FB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1402" y="2384884"/>
              <a:ext cx="488003" cy="408728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32" name="Freeform 720">
              <a:extLst>
                <a:ext uri="{FF2B5EF4-FFF2-40B4-BE49-F238E27FC236}">
                  <a16:creationId xmlns:a16="http://schemas.microsoft.com/office/drawing/2014/main" id="{A732305D-999C-4F47-8A98-A7E5729B89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6529" y="2140169"/>
              <a:ext cx="3090685" cy="1077791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33" name="Freeform 721">
              <a:extLst>
                <a:ext uri="{FF2B5EF4-FFF2-40B4-BE49-F238E27FC236}">
                  <a16:creationId xmlns:a16="http://schemas.microsoft.com/office/drawing/2014/main" id="{2AAC9304-5259-4A1C-A1D3-8C0429C39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1139" y="2900350"/>
              <a:ext cx="57259" cy="122358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34" name="Freeform 722">
              <a:extLst>
                <a:ext uri="{FF2B5EF4-FFF2-40B4-BE49-F238E27FC236}">
                  <a16:creationId xmlns:a16="http://schemas.microsoft.com/office/drawing/2014/main" id="{82F98FBB-2F3D-46A0-B967-BE466D3F7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2851" y="3018802"/>
              <a:ext cx="57259" cy="88513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35" name="Freeform 723">
              <a:extLst>
                <a:ext uri="{FF2B5EF4-FFF2-40B4-BE49-F238E27FC236}">
                  <a16:creationId xmlns:a16="http://schemas.microsoft.com/office/drawing/2014/main" id="{A97C0D27-5151-4A1C-972C-47E908914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0940" y="3279139"/>
              <a:ext cx="80683" cy="96325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36" name="Freeform 724">
              <a:extLst>
                <a:ext uri="{FF2B5EF4-FFF2-40B4-BE49-F238E27FC236}">
                  <a16:creationId xmlns:a16="http://schemas.microsoft.com/office/drawing/2014/main" id="{A4E16251-4F35-4FB4-9C51-08ADA6AA9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7106" y="3176305"/>
              <a:ext cx="122326" cy="118454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37" name="Freeform 725">
              <a:extLst>
                <a:ext uri="{FF2B5EF4-FFF2-40B4-BE49-F238E27FC236}">
                  <a16:creationId xmlns:a16="http://schemas.microsoft.com/office/drawing/2014/main" id="{DF812A8B-E702-4719-9734-6A4A256F7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7300" y="2874315"/>
              <a:ext cx="91095" cy="9502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38" name="Freeform 726">
              <a:extLst>
                <a:ext uri="{FF2B5EF4-FFF2-40B4-BE49-F238E27FC236}">
                  <a16:creationId xmlns:a16="http://schemas.microsoft.com/office/drawing/2014/main" id="{1A7E57BA-30D6-4D0B-B3BC-19EAC3D1F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2846" y="2870411"/>
              <a:ext cx="61163" cy="37748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39" name="Freeform 727">
              <a:extLst>
                <a:ext uri="{FF2B5EF4-FFF2-40B4-BE49-F238E27FC236}">
                  <a16:creationId xmlns:a16="http://schemas.microsoft.com/office/drawing/2014/main" id="{DC6A9D33-6A48-4017-A7DF-CC4E19601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723" y="3156780"/>
              <a:ext cx="239446" cy="175727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40" name="Freeform 728">
              <a:extLst>
                <a:ext uri="{FF2B5EF4-FFF2-40B4-BE49-F238E27FC236}">
                  <a16:creationId xmlns:a16="http://schemas.microsoft.com/office/drawing/2014/main" id="{B8F54B13-346C-453B-9F34-EA84383BF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723" y="3194530"/>
              <a:ext cx="61163" cy="115850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41" name="Freeform 729">
              <a:extLst>
                <a:ext uri="{FF2B5EF4-FFF2-40B4-BE49-F238E27FC236}">
                  <a16:creationId xmlns:a16="http://schemas.microsoft.com/office/drawing/2014/main" id="{47CE033F-F312-4329-8E01-A0CD19B8C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282" y="4242380"/>
              <a:ext cx="201709" cy="337136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42" name="Freeform 730">
              <a:extLst>
                <a:ext uri="{FF2B5EF4-FFF2-40B4-BE49-F238E27FC236}">
                  <a16:creationId xmlns:a16="http://schemas.microsoft.com/office/drawing/2014/main" id="{22317BE3-58FE-48F6-AAA4-5676C889C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2829" y="4231967"/>
              <a:ext cx="61163" cy="144487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43" name="Freeform 731">
              <a:extLst>
                <a:ext uri="{FF2B5EF4-FFF2-40B4-BE49-F238E27FC236}">
                  <a16:creationId xmlns:a16="http://schemas.microsoft.com/office/drawing/2014/main" id="{62F31A2A-7EBA-4CB5-9E46-BC449B13B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5915" y="4204632"/>
              <a:ext cx="229036" cy="191348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44" name="Freeform 732">
              <a:extLst>
                <a:ext uri="{FF2B5EF4-FFF2-40B4-BE49-F238E27FC236}">
                  <a16:creationId xmlns:a16="http://schemas.microsoft.com/office/drawing/2014/main" id="{74A34CF8-F03D-47B4-81A0-8A9C02033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1537" y="4376453"/>
              <a:ext cx="243351" cy="240812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45" name="Freeform 733">
              <a:extLst>
                <a:ext uri="{FF2B5EF4-FFF2-40B4-BE49-F238E27FC236}">
                  <a16:creationId xmlns:a16="http://schemas.microsoft.com/office/drawing/2014/main" id="{AA2613AD-E8A2-44A7-B6B3-1CA1ACACF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8043" y="3944297"/>
              <a:ext cx="347459" cy="363169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46" name="Freeform 734">
              <a:extLst>
                <a:ext uri="{FF2B5EF4-FFF2-40B4-BE49-F238E27FC236}">
                  <a16:creationId xmlns:a16="http://schemas.microsoft.com/office/drawing/2014/main" id="{A865AA4D-58EA-4E3A-9C89-F2322470D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4138" y="4159074"/>
              <a:ext cx="214722" cy="240812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47" name="Freeform 735">
              <a:extLst>
                <a:ext uri="{FF2B5EF4-FFF2-40B4-BE49-F238E27FC236}">
                  <a16:creationId xmlns:a16="http://schemas.microsoft.com/office/drawing/2014/main" id="{929EF356-EC6D-4388-B87B-27B86363A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2081" y="4388169"/>
              <a:ext cx="175682" cy="183537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48" name="Freeform 736">
              <a:extLst>
                <a:ext uri="{FF2B5EF4-FFF2-40B4-BE49-F238E27FC236}">
                  <a16:creationId xmlns:a16="http://schemas.microsoft.com/office/drawing/2014/main" id="{E809A6DA-1AC0-4226-8204-9FEE25208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079" y="4350419"/>
              <a:ext cx="149654" cy="132771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49" name="Freeform 737">
              <a:extLst>
                <a:ext uri="{FF2B5EF4-FFF2-40B4-BE49-F238E27FC236}">
                  <a16:creationId xmlns:a16="http://schemas.microsoft.com/office/drawing/2014/main" id="{F66671CB-A6A0-4F3B-9827-E89E6F4A8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282" y="4548275"/>
              <a:ext cx="37739" cy="42956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50" name="Freeform 738">
              <a:extLst>
                <a:ext uri="{FF2B5EF4-FFF2-40B4-BE49-F238E27FC236}">
                  <a16:creationId xmlns:a16="http://schemas.microsoft.com/office/drawing/2014/main" id="{6A73BED2-FECE-4061-AFCD-3B88902F86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0918" y="4479287"/>
              <a:ext cx="301911" cy="264241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51" name="Freeform 739">
              <a:extLst>
                <a:ext uri="{FF2B5EF4-FFF2-40B4-BE49-F238E27FC236}">
                  <a16:creationId xmlns:a16="http://schemas.microsoft.com/office/drawing/2014/main" id="{A375D814-8441-4CF4-9223-8168499EA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6118" y="4605549"/>
              <a:ext cx="49450" cy="50766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52" name="Freeform 740">
              <a:extLst>
                <a:ext uri="{FF2B5EF4-FFF2-40B4-BE49-F238E27FC236}">
                  <a16:creationId xmlns:a16="http://schemas.microsoft.com/office/drawing/2014/main" id="{5D28BEE3-C801-4305-A299-66E0A3DB5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8043" y="4131737"/>
              <a:ext cx="19520" cy="31240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53" name="Freeform 741">
              <a:extLst>
                <a:ext uri="{FF2B5EF4-FFF2-40B4-BE49-F238E27FC236}">
                  <a16:creationId xmlns:a16="http://schemas.microsoft.com/office/drawing/2014/main" id="{6BE97AF4-DEB8-4151-94C3-9AFCA5757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9823" y="3975537"/>
              <a:ext cx="132737" cy="171822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54" name="Freeform 742">
              <a:extLst>
                <a:ext uri="{FF2B5EF4-FFF2-40B4-BE49-F238E27FC236}">
                  <a16:creationId xmlns:a16="http://schemas.microsoft.com/office/drawing/2014/main" id="{E3AAB0C2-D834-450D-81EA-FC35BD040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7083" y="3837558"/>
              <a:ext cx="243351" cy="171822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55" name="Freeform 743">
              <a:extLst>
                <a:ext uri="{FF2B5EF4-FFF2-40B4-BE49-F238E27FC236}">
                  <a16:creationId xmlns:a16="http://schemas.microsoft.com/office/drawing/2014/main" id="{A2A6BD5C-FC27-4136-A9C1-951793C9B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6404" y="3592842"/>
              <a:ext cx="446360" cy="313705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56" name="Freeform 744">
              <a:extLst>
                <a:ext uri="{FF2B5EF4-FFF2-40B4-BE49-F238E27FC236}">
                  <a16:creationId xmlns:a16="http://schemas.microsoft.com/office/drawing/2014/main" id="{C84443F0-56B1-47B0-9BC9-4C5CF06E3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9819" y="3600653"/>
              <a:ext cx="313623" cy="386599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57" name="Freeform 745">
              <a:extLst>
                <a:ext uri="{FF2B5EF4-FFF2-40B4-BE49-F238E27FC236}">
                  <a16:creationId xmlns:a16="http://schemas.microsoft.com/office/drawing/2014/main" id="{C7EAB933-A7D5-43FF-93B9-B0D5392B6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4404" y="3699580"/>
              <a:ext cx="122326" cy="110643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58" name="Freeform 746">
              <a:extLst>
                <a:ext uri="{FF2B5EF4-FFF2-40B4-BE49-F238E27FC236}">
                  <a16:creationId xmlns:a16="http://schemas.microsoft.com/office/drawing/2014/main" id="{0F98CBDC-A123-471F-A26C-8D46DA44C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637" y="3752950"/>
              <a:ext cx="282391" cy="234302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59" name="Freeform 747">
              <a:extLst>
                <a:ext uri="{FF2B5EF4-FFF2-40B4-BE49-F238E27FC236}">
                  <a16:creationId xmlns:a16="http://schemas.microsoft.com/office/drawing/2014/main" id="{34815F7A-001A-4DB4-AC0B-67F371BB1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4952" y="3821939"/>
              <a:ext cx="331842" cy="317609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60" name="Freeform 748">
              <a:extLst>
                <a:ext uri="{FF2B5EF4-FFF2-40B4-BE49-F238E27FC236}">
                  <a16:creationId xmlns:a16="http://schemas.microsoft.com/office/drawing/2014/main" id="{FD72FAA9-3F4F-4DF4-853C-D68F9BDA2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4607" y="3803715"/>
              <a:ext cx="33835" cy="41653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61" name="Freeform 749">
              <a:extLst>
                <a:ext uri="{FF2B5EF4-FFF2-40B4-BE49-F238E27FC236}">
                  <a16:creationId xmlns:a16="http://schemas.microsoft.com/office/drawing/2014/main" id="{AE8925C9-D5DB-438D-9175-F64C550F7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5571" y="3971632"/>
              <a:ext cx="98901" cy="10673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62" name="Freeform 750">
              <a:extLst>
                <a:ext uri="{FF2B5EF4-FFF2-40B4-BE49-F238E27FC236}">
                  <a16:creationId xmlns:a16="http://schemas.microsoft.com/office/drawing/2014/main" id="{02AC0D05-0DD4-483F-8A86-07D365747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858" y="4093989"/>
              <a:ext cx="37739" cy="37748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63" name="Freeform 751">
              <a:extLst>
                <a:ext uri="{FF2B5EF4-FFF2-40B4-BE49-F238E27FC236}">
                  <a16:creationId xmlns:a16="http://schemas.microsoft.com/office/drawing/2014/main" id="{119EA67C-EEBD-4F49-9406-D319C6DA0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858" y="4070560"/>
              <a:ext cx="41642" cy="3514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64" name="Freeform 752">
              <a:extLst>
                <a:ext uri="{FF2B5EF4-FFF2-40B4-BE49-F238E27FC236}">
                  <a16:creationId xmlns:a16="http://schemas.microsoft.com/office/drawing/2014/main" id="{8C5B5501-25F7-4EF3-B7EE-1A834210A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666" y="4058844"/>
              <a:ext cx="205612" cy="222587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65" name="Freeform 753">
              <a:extLst>
                <a:ext uri="{FF2B5EF4-FFF2-40B4-BE49-F238E27FC236}">
                  <a16:creationId xmlns:a16="http://schemas.microsoft.com/office/drawing/2014/main" id="{43552549-838A-42A0-9238-E732A80E7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8182" y="4005475"/>
              <a:ext cx="102806" cy="118454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66" name="Freeform 754">
              <a:extLst>
                <a:ext uri="{FF2B5EF4-FFF2-40B4-BE49-F238E27FC236}">
                  <a16:creationId xmlns:a16="http://schemas.microsoft.com/office/drawing/2014/main" id="{1828DB46-B345-4A49-B7F3-4C2CD33438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4688" y="4005475"/>
              <a:ext cx="42944" cy="27335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67" name="Freeform 755">
              <a:extLst>
                <a:ext uri="{FF2B5EF4-FFF2-40B4-BE49-F238E27FC236}">
                  <a16:creationId xmlns:a16="http://schemas.microsoft.com/office/drawing/2014/main" id="{95C414E3-358D-41CE-9CD9-D87F6E3D4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373" y="3799810"/>
              <a:ext cx="140545" cy="217380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68" name="Freeform 756">
              <a:extLst>
                <a:ext uri="{FF2B5EF4-FFF2-40B4-BE49-F238E27FC236}">
                  <a16:creationId xmlns:a16="http://schemas.microsoft.com/office/drawing/2014/main" id="{83D74C08-424C-431B-9E07-A832866BF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720" y="3810224"/>
              <a:ext cx="57259" cy="118454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69" name="Freeform 757">
              <a:extLst>
                <a:ext uri="{FF2B5EF4-FFF2-40B4-BE49-F238E27FC236}">
                  <a16:creationId xmlns:a16="http://schemas.microsoft.com/office/drawing/2014/main" id="{9C702455-6C21-476A-A57C-C980C23C7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9760" y="3780283"/>
              <a:ext cx="225132" cy="195252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70" name="Freeform 758">
              <a:extLst>
                <a:ext uri="{FF2B5EF4-FFF2-40B4-BE49-F238E27FC236}">
                  <a16:creationId xmlns:a16="http://schemas.microsoft.com/office/drawing/2014/main" id="{E538703D-D66B-4FE7-8434-9347F464D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394" y="3756853"/>
              <a:ext cx="161366" cy="114548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71" name="Freeform 759">
              <a:extLst>
                <a:ext uri="{FF2B5EF4-FFF2-40B4-BE49-F238E27FC236}">
                  <a16:creationId xmlns:a16="http://schemas.microsoft.com/office/drawing/2014/main" id="{7F98CFC7-84DF-48B4-8F66-72CB29A6A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6405" y="3841463"/>
              <a:ext cx="37739" cy="91118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72" name="Freeform 760">
              <a:extLst>
                <a:ext uri="{FF2B5EF4-FFF2-40B4-BE49-F238E27FC236}">
                  <a16:creationId xmlns:a16="http://schemas.microsoft.com/office/drawing/2014/main" id="{49CDFF55-BE87-4D0F-99C8-97E4028CF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2435" y="3845368"/>
              <a:ext cx="121024" cy="118454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73" name="Freeform 761">
              <a:extLst>
                <a:ext uri="{FF2B5EF4-FFF2-40B4-BE49-F238E27FC236}">
                  <a16:creationId xmlns:a16="http://schemas.microsoft.com/office/drawing/2014/main" id="{B7652091-36B5-4CE8-84AC-D2DF32E6C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5242" y="3841463"/>
              <a:ext cx="87191" cy="114548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74" name="Freeform 762">
              <a:extLst>
                <a:ext uri="{FF2B5EF4-FFF2-40B4-BE49-F238E27FC236}">
                  <a16:creationId xmlns:a16="http://schemas.microsoft.com/office/drawing/2014/main" id="{08C9B8BA-F3C6-4670-982C-A333DE654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3945" y="3853177"/>
              <a:ext cx="57259" cy="68989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75" name="Freeform 763">
              <a:extLst>
                <a:ext uri="{FF2B5EF4-FFF2-40B4-BE49-F238E27FC236}">
                  <a16:creationId xmlns:a16="http://schemas.microsoft.com/office/drawing/2014/main" id="{2FD7DCDA-52D5-4DE7-A3C6-68B1A79C9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7779" y="3883117"/>
              <a:ext cx="84587" cy="80705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76" name="Freeform 764">
              <a:extLst>
                <a:ext uri="{FF2B5EF4-FFF2-40B4-BE49-F238E27FC236}">
                  <a16:creationId xmlns:a16="http://schemas.microsoft.com/office/drawing/2014/main" id="{C4A67C59-5802-453C-BC35-3094F5332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7917" y="3806318"/>
              <a:ext cx="132737" cy="111945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77" name="Freeform 765">
              <a:extLst>
                <a:ext uri="{FF2B5EF4-FFF2-40B4-BE49-F238E27FC236}">
                  <a16:creationId xmlns:a16="http://schemas.microsoft.com/office/drawing/2014/main" id="{ABAAA397-458A-407B-AFB7-3EAAA74A5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2781" y="3810224"/>
              <a:ext cx="61163" cy="27335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78" name="Freeform 766">
              <a:extLst>
                <a:ext uri="{FF2B5EF4-FFF2-40B4-BE49-F238E27FC236}">
                  <a16:creationId xmlns:a16="http://schemas.microsoft.com/office/drawing/2014/main" id="{AA308F08-02A5-4496-835E-A694A0AEA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877" y="3784189"/>
              <a:ext cx="57259" cy="15620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79" name="Freeform 767">
              <a:extLst>
                <a:ext uri="{FF2B5EF4-FFF2-40B4-BE49-F238E27FC236}">
                  <a16:creationId xmlns:a16="http://schemas.microsoft.com/office/drawing/2014/main" id="{F1B8FF09-1ACB-4DE3-9A45-E527DA77F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069" y="3516044"/>
              <a:ext cx="229036" cy="260335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80" name="Freeform 768">
              <a:extLst>
                <a:ext uri="{FF2B5EF4-FFF2-40B4-BE49-F238E27FC236}">
                  <a16:creationId xmlns:a16="http://schemas.microsoft.com/office/drawing/2014/main" id="{6EEA3D20-E887-4416-B4AF-72FAAB23E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069" y="3730820"/>
              <a:ext cx="110614" cy="87214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81" name="Freeform 769">
              <a:extLst>
                <a:ext uri="{FF2B5EF4-FFF2-40B4-BE49-F238E27FC236}">
                  <a16:creationId xmlns:a16="http://schemas.microsoft.com/office/drawing/2014/main" id="{F40F6C0E-8578-4E97-BABB-7A30B31A5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368" y="3558998"/>
              <a:ext cx="320129" cy="298085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82" name="Freeform 770">
              <a:extLst>
                <a:ext uri="{FF2B5EF4-FFF2-40B4-BE49-F238E27FC236}">
                  <a16:creationId xmlns:a16="http://schemas.microsoft.com/office/drawing/2014/main" id="{F2149279-F78F-4499-B801-2FBE34809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175" y="3421020"/>
              <a:ext cx="210817" cy="205666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83" name="Freeform 771">
              <a:extLst>
                <a:ext uri="{FF2B5EF4-FFF2-40B4-BE49-F238E27FC236}">
                  <a16:creationId xmlns:a16="http://schemas.microsoft.com/office/drawing/2014/main" id="{F0F02B07-A038-4285-A216-E56DC37C4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853" y="3302568"/>
              <a:ext cx="76781" cy="148392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84" name="Freeform 772">
              <a:extLst>
                <a:ext uri="{FF2B5EF4-FFF2-40B4-BE49-F238E27FC236}">
                  <a16:creationId xmlns:a16="http://schemas.microsoft.com/office/drawing/2014/main" id="{F55CCEA4-17A7-4861-8892-D7D357F27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4689" y="3389780"/>
              <a:ext cx="290200" cy="279862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85" name="Freeform 773">
              <a:extLst>
                <a:ext uri="{FF2B5EF4-FFF2-40B4-BE49-F238E27FC236}">
                  <a16:creationId xmlns:a16="http://schemas.microsoft.com/office/drawing/2014/main" id="{ED912E44-51C0-4289-8EE1-A20C39BB7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4973" y="3508234"/>
              <a:ext cx="160065" cy="13016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86" name="Freeform 774">
              <a:extLst>
                <a:ext uri="{FF2B5EF4-FFF2-40B4-BE49-F238E27FC236}">
                  <a16:creationId xmlns:a16="http://schemas.microsoft.com/office/drawing/2014/main" id="{A0D31D23-71DA-4F86-8E48-A7CC48044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1752" y="3324696"/>
              <a:ext cx="229036" cy="183537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87" name="Freeform 775">
              <a:extLst>
                <a:ext uri="{FF2B5EF4-FFF2-40B4-BE49-F238E27FC236}">
                  <a16:creationId xmlns:a16="http://schemas.microsoft.com/office/drawing/2014/main" id="{E779D3B1-003E-4319-B70E-C7B23367B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2436" y="3306473"/>
              <a:ext cx="395608" cy="377487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88" name="Freeform 776">
              <a:extLst>
                <a:ext uri="{FF2B5EF4-FFF2-40B4-BE49-F238E27FC236}">
                  <a16:creationId xmlns:a16="http://schemas.microsoft.com/office/drawing/2014/main" id="{81A6A757-D067-4184-A27A-03B18644F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572" y="1875928"/>
              <a:ext cx="1164700" cy="868221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89" name="Freeform 777">
              <a:extLst>
                <a:ext uri="{FF2B5EF4-FFF2-40B4-BE49-F238E27FC236}">
                  <a16:creationId xmlns:a16="http://schemas.microsoft.com/office/drawing/2014/main" id="{5E8A1EC8-4606-40FE-AB7E-7F7E0E9D9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0126" y="2414823"/>
              <a:ext cx="61163" cy="42956"/>
            </a:xfrm>
            <a:custGeom>
              <a:avLst/>
              <a:gdLst>
                <a:gd name="T0" fmla="*/ 16 w 16"/>
                <a:gd name="T1" fmla="*/ 6 h 11"/>
                <a:gd name="T2" fmla="*/ 11 w 16"/>
                <a:gd name="T3" fmla="*/ 3 h 11"/>
                <a:gd name="T4" fmla="*/ 5 w 16"/>
                <a:gd name="T5" fmla="*/ 1 h 11"/>
                <a:gd name="T6" fmla="*/ 1 w 16"/>
                <a:gd name="T7" fmla="*/ 1 h 11"/>
                <a:gd name="T8" fmla="*/ 3 w 16"/>
                <a:gd name="T9" fmla="*/ 3 h 11"/>
                <a:gd name="T10" fmla="*/ 1 w 16"/>
                <a:gd name="T11" fmla="*/ 7 h 11"/>
                <a:gd name="T12" fmla="*/ 5 w 16"/>
                <a:gd name="T13" fmla="*/ 7 h 11"/>
                <a:gd name="T14" fmla="*/ 5 w 16"/>
                <a:gd name="T15" fmla="*/ 9 h 11"/>
                <a:gd name="T16" fmla="*/ 16 w 16"/>
                <a:gd name="T17" fmla="*/ 6 h 11"/>
                <a:gd name="T18" fmla="*/ 16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16" y="6"/>
                  </a:moveTo>
                  <a:cubicBezTo>
                    <a:pt x="15" y="5"/>
                    <a:pt x="11" y="3"/>
                    <a:pt x="11" y="3"/>
                  </a:cubicBezTo>
                  <a:cubicBezTo>
                    <a:pt x="9" y="2"/>
                    <a:pt x="7" y="1"/>
                    <a:pt x="5" y="1"/>
                  </a:cubicBezTo>
                  <a:cubicBezTo>
                    <a:pt x="4" y="1"/>
                    <a:pt x="2" y="0"/>
                    <a:pt x="1" y="1"/>
                  </a:cubicBezTo>
                  <a:cubicBezTo>
                    <a:pt x="0" y="2"/>
                    <a:pt x="3" y="3"/>
                    <a:pt x="3" y="3"/>
                  </a:cubicBezTo>
                  <a:cubicBezTo>
                    <a:pt x="2" y="3"/>
                    <a:pt x="0" y="6"/>
                    <a:pt x="1" y="7"/>
                  </a:cubicBezTo>
                  <a:cubicBezTo>
                    <a:pt x="2" y="7"/>
                    <a:pt x="4" y="6"/>
                    <a:pt x="5" y="7"/>
                  </a:cubicBezTo>
                  <a:cubicBezTo>
                    <a:pt x="7" y="8"/>
                    <a:pt x="5" y="8"/>
                    <a:pt x="5" y="9"/>
                  </a:cubicBezTo>
                  <a:cubicBezTo>
                    <a:pt x="5" y="11"/>
                    <a:pt x="16" y="8"/>
                    <a:pt x="16" y="6"/>
                  </a:cubicBezTo>
                  <a:cubicBezTo>
                    <a:pt x="15" y="5"/>
                    <a:pt x="16" y="7"/>
                    <a:pt x="16" y="6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90" name="Freeform 778">
              <a:extLst>
                <a:ext uri="{FF2B5EF4-FFF2-40B4-BE49-F238E27FC236}">
                  <a16:creationId xmlns:a16="http://schemas.microsoft.com/office/drawing/2014/main" id="{DA7069A8-E2A5-4052-B4F3-517E7BB0A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647" y="2384884"/>
              <a:ext cx="15616" cy="7810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0 h 2"/>
                <a:gd name="T4" fmla="*/ 2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4" y="2"/>
                    <a:pt x="2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91" name="Freeform 779">
              <a:extLst>
                <a:ext uri="{FF2B5EF4-FFF2-40B4-BE49-F238E27FC236}">
                  <a16:creationId xmlns:a16="http://schemas.microsoft.com/office/drawing/2014/main" id="{A2FA948F-31B9-4ED1-9B30-173EAD2C8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1359" y="1933201"/>
              <a:ext cx="41642" cy="23429"/>
            </a:xfrm>
            <a:custGeom>
              <a:avLst/>
              <a:gdLst>
                <a:gd name="T0" fmla="*/ 9 w 11"/>
                <a:gd name="T1" fmla="*/ 4 h 6"/>
                <a:gd name="T2" fmla="*/ 9 w 11"/>
                <a:gd name="T3" fmla="*/ 5 h 6"/>
                <a:gd name="T4" fmla="*/ 3 w 11"/>
                <a:gd name="T5" fmla="*/ 4 h 6"/>
                <a:gd name="T6" fmla="*/ 2 w 11"/>
                <a:gd name="T7" fmla="*/ 1 h 6"/>
                <a:gd name="T8" fmla="*/ 9 w 11"/>
                <a:gd name="T9" fmla="*/ 4 h 6"/>
                <a:gd name="T10" fmla="*/ 9 w 1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9" y="4"/>
                  </a:moveTo>
                  <a:cubicBezTo>
                    <a:pt x="11" y="5"/>
                    <a:pt x="11" y="6"/>
                    <a:pt x="9" y="5"/>
                  </a:cubicBezTo>
                  <a:cubicBezTo>
                    <a:pt x="7" y="5"/>
                    <a:pt x="4" y="4"/>
                    <a:pt x="3" y="4"/>
                  </a:cubicBezTo>
                  <a:cubicBezTo>
                    <a:pt x="2" y="3"/>
                    <a:pt x="0" y="0"/>
                    <a:pt x="2" y="1"/>
                  </a:cubicBezTo>
                  <a:cubicBezTo>
                    <a:pt x="4" y="2"/>
                    <a:pt x="7" y="3"/>
                    <a:pt x="9" y="4"/>
                  </a:cubicBezTo>
                  <a:cubicBezTo>
                    <a:pt x="11" y="5"/>
                    <a:pt x="7" y="3"/>
                    <a:pt x="9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92" name="Freeform 780">
              <a:extLst>
                <a:ext uri="{FF2B5EF4-FFF2-40B4-BE49-F238E27FC236}">
                  <a16:creationId xmlns:a16="http://schemas.microsoft.com/office/drawing/2014/main" id="{2803CC60-8094-43C7-B849-B7ED5491F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0192" y="1899357"/>
              <a:ext cx="31232" cy="18224"/>
            </a:xfrm>
            <a:custGeom>
              <a:avLst/>
              <a:gdLst>
                <a:gd name="T0" fmla="*/ 8 w 8"/>
                <a:gd name="T1" fmla="*/ 3 h 5"/>
                <a:gd name="T2" fmla="*/ 0 w 8"/>
                <a:gd name="T3" fmla="*/ 2 h 5"/>
                <a:gd name="T4" fmla="*/ 8 w 8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3"/>
                  </a:moveTo>
                  <a:cubicBezTo>
                    <a:pt x="8" y="5"/>
                    <a:pt x="0" y="4"/>
                    <a:pt x="0" y="2"/>
                  </a:cubicBezTo>
                  <a:cubicBezTo>
                    <a:pt x="0" y="0"/>
                    <a:pt x="8" y="1"/>
                    <a:pt x="8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93" name="Freeform 782">
              <a:extLst>
                <a:ext uri="{FF2B5EF4-FFF2-40B4-BE49-F238E27FC236}">
                  <a16:creationId xmlns:a16="http://schemas.microsoft.com/office/drawing/2014/main" id="{D67E2F93-B31E-4102-9E4E-20D8D7FE2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3400" y="1948822"/>
              <a:ext cx="22124" cy="15620"/>
            </a:xfrm>
            <a:custGeom>
              <a:avLst/>
              <a:gdLst>
                <a:gd name="T0" fmla="*/ 5 w 6"/>
                <a:gd name="T1" fmla="*/ 3 h 4"/>
                <a:gd name="T2" fmla="*/ 1 w 6"/>
                <a:gd name="T3" fmla="*/ 0 h 4"/>
                <a:gd name="T4" fmla="*/ 5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3"/>
                  </a:moveTo>
                  <a:cubicBezTo>
                    <a:pt x="4" y="4"/>
                    <a:pt x="0" y="0"/>
                    <a:pt x="1" y="0"/>
                  </a:cubicBezTo>
                  <a:cubicBezTo>
                    <a:pt x="2" y="0"/>
                    <a:pt x="6" y="2"/>
                    <a:pt x="5" y="3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94" name="Freeform 783">
              <a:extLst>
                <a:ext uri="{FF2B5EF4-FFF2-40B4-BE49-F238E27FC236}">
                  <a16:creationId xmlns:a16="http://schemas.microsoft.com/office/drawing/2014/main" id="{C9E2E639-4AEF-45E1-BE10-E8F771E22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31" y="1964441"/>
              <a:ext cx="19520" cy="3906"/>
            </a:xfrm>
            <a:custGeom>
              <a:avLst/>
              <a:gdLst>
                <a:gd name="T0" fmla="*/ 4 w 5"/>
                <a:gd name="T1" fmla="*/ 1 h 1"/>
                <a:gd name="T2" fmla="*/ 2 w 5"/>
                <a:gd name="T3" fmla="*/ 0 h 1"/>
                <a:gd name="T4" fmla="*/ 4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4" y="1"/>
                  </a:moveTo>
                  <a:cubicBezTo>
                    <a:pt x="2" y="1"/>
                    <a:pt x="0" y="0"/>
                    <a:pt x="2" y="0"/>
                  </a:cubicBezTo>
                  <a:cubicBezTo>
                    <a:pt x="3" y="0"/>
                    <a:pt x="5" y="1"/>
                    <a:pt x="4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95" name="Freeform 784">
              <a:extLst>
                <a:ext uri="{FF2B5EF4-FFF2-40B4-BE49-F238E27FC236}">
                  <a16:creationId xmlns:a16="http://schemas.microsoft.com/office/drawing/2014/main" id="{EC0CC59E-C1C4-477A-A9A9-718490822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331" y="2181822"/>
              <a:ext cx="15616" cy="27335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7 h 7"/>
                <a:gd name="T4" fmla="*/ 2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cubicBezTo>
                    <a:pt x="0" y="0"/>
                    <a:pt x="3" y="7"/>
                    <a:pt x="4" y="7"/>
                  </a:cubicBezTo>
                  <a:cubicBezTo>
                    <a:pt x="4" y="7"/>
                    <a:pt x="3" y="0"/>
                    <a:pt x="2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96" name="Freeform 785">
              <a:extLst>
                <a:ext uri="{FF2B5EF4-FFF2-40B4-BE49-F238E27FC236}">
                  <a16:creationId xmlns:a16="http://schemas.microsoft.com/office/drawing/2014/main" id="{1EA23F5F-EDD8-4BAE-8519-156F30A80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1139" y="2231285"/>
              <a:ext cx="26027" cy="15620"/>
            </a:xfrm>
            <a:custGeom>
              <a:avLst/>
              <a:gdLst>
                <a:gd name="T0" fmla="*/ 1 w 7"/>
                <a:gd name="T1" fmla="*/ 0 h 4"/>
                <a:gd name="T2" fmla="*/ 1 w 7"/>
                <a:gd name="T3" fmla="*/ 4 h 4"/>
                <a:gd name="T4" fmla="*/ 5 w 7"/>
                <a:gd name="T5" fmla="*/ 4 h 4"/>
                <a:gd name="T6" fmla="*/ 1 w 7"/>
                <a:gd name="T7" fmla="*/ 0 h 4"/>
                <a:gd name="T8" fmla="*/ 1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cubicBezTo>
                    <a:pt x="0" y="1"/>
                    <a:pt x="0" y="3"/>
                    <a:pt x="1" y="4"/>
                  </a:cubicBezTo>
                  <a:cubicBezTo>
                    <a:pt x="2" y="4"/>
                    <a:pt x="3" y="4"/>
                    <a:pt x="5" y="4"/>
                  </a:cubicBezTo>
                  <a:cubicBezTo>
                    <a:pt x="7" y="4"/>
                    <a:pt x="1" y="0"/>
                    <a:pt x="1" y="0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97" name="Freeform 786">
              <a:extLst>
                <a:ext uri="{FF2B5EF4-FFF2-40B4-BE49-F238E27FC236}">
                  <a16:creationId xmlns:a16="http://schemas.microsoft.com/office/drawing/2014/main" id="{1789C185-2ADA-40F6-8343-2DA118D26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428" y="2315895"/>
              <a:ext cx="65067" cy="37748"/>
            </a:xfrm>
            <a:custGeom>
              <a:avLst/>
              <a:gdLst>
                <a:gd name="T0" fmla="*/ 0 w 17"/>
                <a:gd name="T1" fmla="*/ 4 h 10"/>
                <a:gd name="T2" fmla="*/ 10 w 17"/>
                <a:gd name="T3" fmla="*/ 2 h 10"/>
                <a:gd name="T4" fmla="*/ 8 w 17"/>
                <a:gd name="T5" fmla="*/ 4 h 10"/>
                <a:gd name="T6" fmla="*/ 12 w 17"/>
                <a:gd name="T7" fmla="*/ 7 h 10"/>
                <a:gd name="T8" fmla="*/ 9 w 17"/>
                <a:gd name="T9" fmla="*/ 7 h 10"/>
                <a:gd name="T10" fmla="*/ 11 w 17"/>
                <a:gd name="T11" fmla="*/ 10 h 10"/>
                <a:gd name="T12" fmla="*/ 8 w 17"/>
                <a:gd name="T13" fmla="*/ 9 h 10"/>
                <a:gd name="T14" fmla="*/ 0 w 17"/>
                <a:gd name="T15" fmla="*/ 4 h 10"/>
                <a:gd name="T16" fmla="*/ 0 w 17"/>
                <a:gd name="T1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0" y="4"/>
                  </a:moveTo>
                  <a:cubicBezTo>
                    <a:pt x="1" y="0"/>
                    <a:pt x="7" y="2"/>
                    <a:pt x="10" y="2"/>
                  </a:cubicBezTo>
                  <a:cubicBezTo>
                    <a:pt x="17" y="3"/>
                    <a:pt x="8" y="4"/>
                    <a:pt x="8" y="4"/>
                  </a:cubicBezTo>
                  <a:cubicBezTo>
                    <a:pt x="8" y="6"/>
                    <a:pt x="12" y="5"/>
                    <a:pt x="12" y="7"/>
                  </a:cubicBezTo>
                  <a:cubicBezTo>
                    <a:pt x="12" y="7"/>
                    <a:pt x="10" y="6"/>
                    <a:pt x="9" y="7"/>
                  </a:cubicBezTo>
                  <a:cubicBezTo>
                    <a:pt x="9" y="7"/>
                    <a:pt x="12" y="10"/>
                    <a:pt x="11" y="10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6" y="8"/>
                    <a:pt x="0" y="7"/>
                    <a:pt x="0" y="4"/>
                  </a:cubicBezTo>
                  <a:cubicBezTo>
                    <a:pt x="0" y="3"/>
                    <a:pt x="0" y="7"/>
                    <a:pt x="0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98" name="Freeform 787">
              <a:extLst>
                <a:ext uri="{FF2B5EF4-FFF2-40B4-BE49-F238E27FC236}">
                  <a16:creationId xmlns:a16="http://schemas.microsoft.com/office/drawing/2014/main" id="{905D80C1-83DC-4C1D-A5C8-E8254BCEE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717" y="2308085"/>
              <a:ext cx="33835" cy="11716"/>
            </a:xfrm>
            <a:custGeom>
              <a:avLst/>
              <a:gdLst>
                <a:gd name="T0" fmla="*/ 8 w 9"/>
                <a:gd name="T1" fmla="*/ 1 h 3"/>
                <a:gd name="T2" fmla="*/ 5 w 9"/>
                <a:gd name="T3" fmla="*/ 0 h 3"/>
                <a:gd name="T4" fmla="*/ 0 w 9"/>
                <a:gd name="T5" fmla="*/ 0 h 3"/>
                <a:gd name="T6" fmla="*/ 8 w 9"/>
                <a:gd name="T7" fmla="*/ 1 h 3"/>
                <a:gd name="T8" fmla="*/ 8 w 9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8" y="1"/>
                  </a:moveTo>
                  <a:cubicBezTo>
                    <a:pt x="9" y="1"/>
                    <a:pt x="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2" y="0"/>
                    <a:pt x="6" y="3"/>
                    <a:pt x="8" y="1"/>
                  </a:cubicBezTo>
                  <a:cubicBezTo>
                    <a:pt x="9" y="1"/>
                    <a:pt x="7" y="2"/>
                    <a:pt x="8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799" name="Freeform 788">
              <a:extLst>
                <a:ext uri="{FF2B5EF4-FFF2-40B4-BE49-F238E27FC236}">
                  <a16:creationId xmlns:a16="http://schemas.microsoft.com/office/drawing/2014/main" id="{D345B3EF-68D4-4F2B-B95F-E4B3D07BB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362" y="2388789"/>
              <a:ext cx="49450" cy="26034"/>
            </a:xfrm>
            <a:custGeom>
              <a:avLst/>
              <a:gdLst>
                <a:gd name="T0" fmla="*/ 12 w 13"/>
                <a:gd name="T1" fmla="*/ 4 h 7"/>
                <a:gd name="T2" fmla="*/ 12 w 13"/>
                <a:gd name="T3" fmla="*/ 1 h 7"/>
                <a:gd name="T4" fmla="*/ 7 w 13"/>
                <a:gd name="T5" fmla="*/ 2 h 7"/>
                <a:gd name="T6" fmla="*/ 3 w 13"/>
                <a:gd name="T7" fmla="*/ 3 h 7"/>
                <a:gd name="T8" fmla="*/ 0 w 13"/>
                <a:gd name="T9" fmla="*/ 5 h 7"/>
                <a:gd name="T10" fmla="*/ 12 w 13"/>
                <a:gd name="T11" fmla="*/ 4 h 7"/>
                <a:gd name="T12" fmla="*/ 12 w 13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12" y="4"/>
                  </a:moveTo>
                  <a:cubicBezTo>
                    <a:pt x="13" y="3"/>
                    <a:pt x="13" y="2"/>
                    <a:pt x="12" y="1"/>
                  </a:cubicBezTo>
                  <a:cubicBezTo>
                    <a:pt x="11" y="0"/>
                    <a:pt x="8" y="1"/>
                    <a:pt x="7" y="2"/>
                  </a:cubicBezTo>
                  <a:cubicBezTo>
                    <a:pt x="6" y="2"/>
                    <a:pt x="4" y="2"/>
                    <a:pt x="3" y="3"/>
                  </a:cubicBezTo>
                  <a:cubicBezTo>
                    <a:pt x="3" y="3"/>
                    <a:pt x="0" y="5"/>
                    <a:pt x="0" y="5"/>
                  </a:cubicBezTo>
                  <a:cubicBezTo>
                    <a:pt x="3" y="7"/>
                    <a:pt x="10" y="6"/>
                    <a:pt x="12" y="4"/>
                  </a:cubicBezTo>
                  <a:cubicBezTo>
                    <a:pt x="13" y="3"/>
                    <a:pt x="9" y="6"/>
                    <a:pt x="12" y="4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00" name="Freeform 789">
              <a:extLst>
                <a:ext uri="{FF2B5EF4-FFF2-40B4-BE49-F238E27FC236}">
                  <a16:creationId xmlns:a16="http://schemas.microsoft.com/office/drawing/2014/main" id="{372BFC67-5180-4E6E-B935-0D23605EE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9098" y="2426538"/>
              <a:ext cx="15616" cy="23429"/>
            </a:xfrm>
            <a:custGeom>
              <a:avLst/>
              <a:gdLst>
                <a:gd name="T0" fmla="*/ 3 w 4"/>
                <a:gd name="T1" fmla="*/ 2 h 6"/>
                <a:gd name="T2" fmla="*/ 1 w 4"/>
                <a:gd name="T3" fmla="*/ 3 h 6"/>
                <a:gd name="T4" fmla="*/ 3 w 4"/>
                <a:gd name="T5" fmla="*/ 2 h 6"/>
                <a:gd name="T6" fmla="*/ 3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2"/>
                  </a:moveTo>
                  <a:cubicBezTo>
                    <a:pt x="2" y="0"/>
                    <a:pt x="1" y="1"/>
                    <a:pt x="1" y="3"/>
                  </a:cubicBezTo>
                  <a:cubicBezTo>
                    <a:pt x="0" y="6"/>
                    <a:pt x="4" y="4"/>
                    <a:pt x="3" y="2"/>
                  </a:cubicBezTo>
                  <a:cubicBezTo>
                    <a:pt x="3" y="2"/>
                    <a:pt x="4" y="3"/>
                    <a:pt x="3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01" name="Freeform 790">
              <a:extLst>
                <a:ext uri="{FF2B5EF4-FFF2-40B4-BE49-F238E27FC236}">
                  <a16:creationId xmlns:a16="http://schemas.microsoft.com/office/drawing/2014/main" id="{731B2504-671D-4484-B73D-7D30834C5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5263" y="2377074"/>
              <a:ext cx="14315" cy="15620"/>
            </a:xfrm>
            <a:custGeom>
              <a:avLst/>
              <a:gdLst>
                <a:gd name="T0" fmla="*/ 4 w 4"/>
                <a:gd name="T1" fmla="*/ 2 h 4"/>
                <a:gd name="T2" fmla="*/ 1 w 4"/>
                <a:gd name="T3" fmla="*/ 1 h 4"/>
                <a:gd name="T4" fmla="*/ 4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2"/>
                    <a:pt x="1" y="0"/>
                    <a:pt x="1" y="1"/>
                  </a:cubicBezTo>
                  <a:cubicBezTo>
                    <a:pt x="0" y="4"/>
                    <a:pt x="4" y="2"/>
                    <a:pt x="4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02" name="Freeform 791">
              <a:extLst>
                <a:ext uri="{FF2B5EF4-FFF2-40B4-BE49-F238E27FC236}">
                  <a16:creationId xmlns:a16="http://schemas.microsoft.com/office/drawing/2014/main" id="{5CA5B78E-237E-45EA-862A-6F77451C2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754" y="2132358"/>
              <a:ext cx="7808" cy="7810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03" name="Freeform 792">
              <a:extLst>
                <a:ext uri="{FF2B5EF4-FFF2-40B4-BE49-F238E27FC236}">
                  <a16:creationId xmlns:a16="http://schemas.microsoft.com/office/drawing/2014/main" id="{915C0C8D-9708-4657-8B02-1AFD7F4D3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523" y="2090704"/>
              <a:ext cx="11713" cy="6509"/>
            </a:xfrm>
            <a:custGeom>
              <a:avLst/>
              <a:gdLst>
                <a:gd name="T0" fmla="*/ 2 w 3"/>
                <a:gd name="T1" fmla="*/ 0 h 2"/>
                <a:gd name="T2" fmla="*/ 1 w 3"/>
                <a:gd name="T3" fmla="*/ 1 h 2"/>
                <a:gd name="T4" fmla="*/ 2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2"/>
                    <a:pt x="3" y="1"/>
                    <a:pt x="2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04" name="Freeform 793">
              <a:extLst>
                <a:ext uri="{FF2B5EF4-FFF2-40B4-BE49-F238E27FC236}">
                  <a16:creationId xmlns:a16="http://schemas.microsoft.com/office/drawing/2014/main" id="{E104D4DB-23F1-4709-B1C8-36DF54E61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754" y="2075084"/>
              <a:ext cx="10410" cy="11716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1" y="3"/>
                    <a:pt x="3" y="1"/>
                    <a:pt x="2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05" name="Freeform 794">
              <a:extLst>
                <a:ext uri="{FF2B5EF4-FFF2-40B4-BE49-F238E27FC236}">
                  <a16:creationId xmlns:a16="http://schemas.microsoft.com/office/drawing/2014/main" id="{A14045D4-1CDE-4D5A-8673-1757EDC51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381" y="2151883"/>
              <a:ext cx="19520" cy="2603"/>
            </a:xfrm>
            <a:custGeom>
              <a:avLst/>
              <a:gdLst>
                <a:gd name="T0" fmla="*/ 5 w 5"/>
                <a:gd name="T1" fmla="*/ 1 h 1"/>
                <a:gd name="T2" fmla="*/ 1 w 5"/>
                <a:gd name="T3" fmla="*/ 0 h 1"/>
                <a:gd name="T4" fmla="*/ 5 w 5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1"/>
                    <a:pt x="5" y="1"/>
                    <a:pt x="5" y="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06" name="Freeform 795">
              <a:extLst>
                <a:ext uri="{FF2B5EF4-FFF2-40B4-BE49-F238E27FC236}">
                  <a16:creationId xmlns:a16="http://schemas.microsoft.com/office/drawing/2014/main" id="{A6584885-6102-4B7A-B481-D9971999A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804" y="2151883"/>
              <a:ext cx="23423" cy="0"/>
            </a:xfrm>
            <a:custGeom>
              <a:avLst/>
              <a:gdLst>
                <a:gd name="T0" fmla="*/ 5 w 6"/>
                <a:gd name="T1" fmla="*/ 1 w 6"/>
                <a:gd name="T2" fmla="*/ 5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5" y="0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2" y="0"/>
                    <a:pt x="6" y="0"/>
                    <a:pt x="5" y="0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07" name="Freeform 796">
              <a:extLst>
                <a:ext uri="{FF2B5EF4-FFF2-40B4-BE49-F238E27FC236}">
                  <a16:creationId xmlns:a16="http://schemas.microsoft.com/office/drawing/2014/main" id="{538B474D-AB31-4C98-A6DD-2E1084A1D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6357" y="1909772"/>
              <a:ext cx="15616" cy="7810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3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1" y="2"/>
                    <a:pt x="0" y="0"/>
                    <a:pt x="2" y="0"/>
                  </a:cubicBezTo>
                  <a:cubicBezTo>
                    <a:pt x="3" y="0"/>
                    <a:pt x="4" y="2"/>
                    <a:pt x="3" y="2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08" name="Freeform 797">
              <a:extLst>
                <a:ext uri="{FF2B5EF4-FFF2-40B4-BE49-F238E27FC236}">
                  <a16:creationId xmlns:a16="http://schemas.microsoft.com/office/drawing/2014/main" id="{6AC89184-0246-456B-8A4C-36C92EF1E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0978" y="2843062"/>
              <a:ext cx="35136" cy="45559"/>
            </a:xfrm>
            <a:custGeom>
              <a:avLst/>
              <a:gdLst>
                <a:gd name="T0" fmla="*/ 9 w 9"/>
                <a:gd name="T1" fmla="*/ 11 h 12"/>
                <a:gd name="T2" fmla="*/ 5 w 9"/>
                <a:gd name="T3" fmla="*/ 2 h 12"/>
                <a:gd name="T4" fmla="*/ 2 w 9"/>
                <a:gd name="T5" fmla="*/ 2 h 12"/>
                <a:gd name="T6" fmla="*/ 0 w 9"/>
                <a:gd name="T7" fmla="*/ 3 h 12"/>
                <a:gd name="T8" fmla="*/ 3 w 9"/>
                <a:gd name="T9" fmla="*/ 5 h 12"/>
                <a:gd name="T10" fmla="*/ 3 w 9"/>
                <a:gd name="T11" fmla="*/ 7 h 12"/>
                <a:gd name="T12" fmla="*/ 4 w 9"/>
                <a:gd name="T13" fmla="*/ 7 h 12"/>
                <a:gd name="T14" fmla="*/ 3 w 9"/>
                <a:gd name="T15" fmla="*/ 8 h 12"/>
                <a:gd name="T16" fmla="*/ 6 w 9"/>
                <a:gd name="T17" fmla="*/ 11 h 12"/>
                <a:gd name="T18" fmla="*/ 6 w 9"/>
                <a:gd name="T19" fmla="*/ 9 h 12"/>
                <a:gd name="T20" fmla="*/ 9 w 9"/>
                <a:gd name="T21" fmla="*/ 11 h 12"/>
                <a:gd name="T22" fmla="*/ 9 w 9"/>
                <a:gd name="T2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8"/>
                    <a:pt x="7" y="4"/>
                    <a:pt x="5" y="2"/>
                  </a:cubicBezTo>
                  <a:cubicBezTo>
                    <a:pt x="4" y="1"/>
                    <a:pt x="3" y="0"/>
                    <a:pt x="2" y="2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" y="4"/>
                    <a:pt x="3" y="3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5" y="8"/>
                    <a:pt x="3" y="8"/>
                    <a:pt x="3" y="8"/>
                  </a:cubicBezTo>
                  <a:cubicBezTo>
                    <a:pt x="3" y="9"/>
                    <a:pt x="5" y="11"/>
                    <a:pt x="6" y="11"/>
                  </a:cubicBezTo>
                  <a:cubicBezTo>
                    <a:pt x="6" y="11"/>
                    <a:pt x="2" y="7"/>
                    <a:pt x="6" y="9"/>
                  </a:cubicBezTo>
                  <a:cubicBezTo>
                    <a:pt x="7" y="9"/>
                    <a:pt x="9" y="12"/>
                    <a:pt x="9" y="11"/>
                  </a:cubicBezTo>
                  <a:cubicBezTo>
                    <a:pt x="8" y="10"/>
                    <a:pt x="9" y="12"/>
                    <a:pt x="9" y="11"/>
                  </a:cubicBezTo>
                  <a:close/>
                </a:path>
              </a:pathLst>
            </a:custGeom>
            <a:grpFill/>
            <a:ln w="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182843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812" name="Grupo 811">
            <a:extLst>
              <a:ext uri="{FF2B5EF4-FFF2-40B4-BE49-F238E27FC236}">
                <a16:creationId xmlns:a16="http://schemas.microsoft.com/office/drawing/2014/main" id="{7CE89ADA-5B46-4929-9F9D-A7A2CF3DE138}"/>
              </a:ext>
            </a:extLst>
          </p:cNvPr>
          <p:cNvGrpSpPr/>
          <p:nvPr/>
        </p:nvGrpSpPr>
        <p:grpSpPr>
          <a:xfrm>
            <a:off x="442913" y="1163458"/>
            <a:ext cx="2165116" cy="1260000"/>
            <a:chOff x="418356" y="2421153"/>
            <a:chExt cx="2165116" cy="1260000"/>
          </a:xfrm>
        </p:grpSpPr>
        <p:sp>
          <p:nvSpPr>
            <p:cNvPr id="813" name="Rectángulo 812">
              <a:extLst>
                <a:ext uri="{FF2B5EF4-FFF2-40B4-BE49-F238E27FC236}">
                  <a16:creationId xmlns:a16="http://schemas.microsoft.com/office/drawing/2014/main" id="{1669A54C-4A4C-4D56-B72D-AE56DE9E9431}"/>
                </a:ext>
              </a:extLst>
            </p:cNvPr>
            <p:cNvSpPr/>
            <p:nvPr/>
          </p:nvSpPr>
          <p:spPr>
            <a:xfrm>
              <a:off x="418356" y="2421153"/>
              <a:ext cx="2160000" cy="1260000"/>
            </a:xfrm>
            <a:prstGeom prst="rect">
              <a:avLst/>
            </a:prstGeom>
            <a:solidFill>
              <a:srgbClr val="35A87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7995" tIns="67995" rIns="67995" bIns="67995" numCol="1" spcCol="1270" anchor="ctr" anchorCtr="0">
              <a:no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14" name="Rectángulo 813">
              <a:extLst>
                <a:ext uri="{FF2B5EF4-FFF2-40B4-BE49-F238E27FC236}">
                  <a16:creationId xmlns:a16="http://schemas.microsoft.com/office/drawing/2014/main" id="{15B77F74-987E-4F02-BCD8-42423EDE22FE}"/>
                </a:ext>
              </a:extLst>
            </p:cNvPr>
            <p:cNvSpPr/>
            <p:nvPr/>
          </p:nvSpPr>
          <p:spPr>
            <a:xfrm>
              <a:off x="423472" y="2458622"/>
              <a:ext cx="2160000" cy="646331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&gt;</a:t>
              </a:r>
              <a:r>
                <a:rPr kumimoji="0" lang="es-ES" sz="3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800 </a:t>
              </a:r>
            </a:p>
          </p:txBody>
        </p:sp>
        <p:sp>
          <p:nvSpPr>
            <p:cNvPr id="815" name="Rectángulo 814">
              <a:extLst>
                <a:ext uri="{FF2B5EF4-FFF2-40B4-BE49-F238E27FC236}">
                  <a16:creationId xmlns:a16="http://schemas.microsoft.com/office/drawing/2014/main" id="{0342CF5B-1532-4DD1-BE70-174595FF1233}"/>
                </a:ext>
              </a:extLst>
            </p:cNvPr>
            <p:cNvSpPr/>
            <p:nvPr/>
          </p:nvSpPr>
          <p:spPr>
            <a:xfrm>
              <a:off x="418356" y="3001377"/>
              <a:ext cx="2160000" cy="565146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profesionales</a:t>
              </a:r>
              <a:r>
                <a: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 </a:t>
              </a:r>
              <a:br>
                <a:rPr kumimoji="0" lang="es-E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(sólo personal interno)</a:t>
              </a:r>
              <a:endParaRPr kumimoji="0" lang="es-E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816" name="Grupo 815">
            <a:extLst>
              <a:ext uri="{FF2B5EF4-FFF2-40B4-BE49-F238E27FC236}">
                <a16:creationId xmlns:a16="http://schemas.microsoft.com/office/drawing/2014/main" id="{83178A3C-72B2-4FB7-93E6-3EC9D6A353D8}"/>
              </a:ext>
            </a:extLst>
          </p:cNvPr>
          <p:cNvGrpSpPr/>
          <p:nvPr/>
        </p:nvGrpSpPr>
        <p:grpSpPr>
          <a:xfrm>
            <a:off x="442913" y="3756431"/>
            <a:ext cx="2160000" cy="1286903"/>
            <a:chOff x="418356" y="2394250"/>
            <a:chExt cx="2160000" cy="1286903"/>
          </a:xfrm>
        </p:grpSpPr>
        <p:sp>
          <p:nvSpPr>
            <p:cNvPr id="817" name="Rectángulo 816">
              <a:extLst>
                <a:ext uri="{FF2B5EF4-FFF2-40B4-BE49-F238E27FC236}">
                  <a16:creationId xmlns:a16="http://schemas.microsoft.com/office/drawing/2014/main" id="{806F878F-3057-41F0-AD36-C3F2A7545B7C}"/>
                </a:ext>
              </a:extLst>
            </p:cNvPr>
            <p:cNvSpPr/>
            <p:nvPr/>
          </p:nvSpPr>
          <p:spPr>
            <a:xfrm>
              <a:off x="418356" y="2421153"/>
              <a:ext cx="2160000" cy="1260000"/>
            </a:xfrm>
            <a:prstGeom prst="rect">
              <a:avLst/>
            </a:prstGeom>
            <a:solidFill>
              <a:srgbClr val="4F607C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7995" tIns="67995" rIns="67995" bIns="67995" numCol="1" spcCol="1270" anchor="ctr" anchorCtr="0">
              <a:no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4F607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18" name="Rectángulo 817">
              <a:extLst>
                <a:ext uri="{FF2B5EF4-FFF2-40B4-BE49-F238E27FC236}">
                  <a16:creationId xmlns:a16="http://schemas.microsoft.com/office/drawing/2014/main" id="{F1094074-1AFB-45EB-A8ED-5924FC78CE53}"/>
                </a:ext>
              </a:extLst>
            </p:cNvPr>
            <p:cNvSpPr/>
            <p:nvPr/>
          </p:nvSpPr>
          <p:spPr>
            <a:xfrm>
              <a:off x="418356" y="2394250"/>
              <a:ext cx="2160000" cy="626701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3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13</a:t>
              </a:r>
            </a:p>
          </p:txBody>
        </p:sp>
        <p:sp>
          <p:nvSpPr>
            <p:cNvPr id="819" name="Rectángulo 818">
              <a:extLst>
                <a:ext uri="{FF2B5EF4-FFF2-40B4-BE49-F238E27FC236}">
                  <a16:creationId xmlns:a16="http://schemas.microsoft.com/office/drawing/2014/main" id="{D6B067F3-1F89-4678-B46D-DEA0D8671D10}"/>
                </a:ext>
              </a:extLst>
            </p:cNvPr>
            <p:cNvSpPr/>
            <p:nvPr/>
          </p:nvSpPr>
          <p:spPr>
            <a:xfrm>
              <a:off x="418356" y="2882538"/>
              <a:ext cx="2160000" cy="749812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sedes </a:t>
              </a:r>
              <a:b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s-E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en el extranjero</a:t>
              </a:r>
              <a:br>
                <a: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s-E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(fundamentalmente LATAM)</a:t>
              </a:r>
            </a:p>
          </p:txBody>
        </p:sp>
      </p:grpSp>
      <p:grpSp>
        <p:nvGrpSpPr>
          <p:cNvPr id="820" name="Grupo 819">
            <a:extLst>
              <a:ext uri="{FF2B5EF4-FFF2-40B4-BE49-F238E27FC236}">
                <a16:creationId xmlns:a16="http://schemas.microsoft.com/office/drawing/2014/main" id="{C72D38BD-2C55-41B3-A4E6-7FD8D6A4A0E4}"/>
              </a:ext>
            </a:extLst>
          </p:cNvPr>
          <p:cNvGrpSpPr/>
          <p:nvPr/>
        </p:nvGrpSpPr>
        <p:grpSpPr>
          <a:xfrm>
            <a:off x="442913" y="2452654"/>
            <a:ext cx="2160000" cy="1291003"/>
            <a:chOff x="418356" y="2390150"/>
            <a:chExt cx="2160000" cy="1291003"/>
          </a:xfrm>
        </p:grpSpPr>
        <p:sp>
          <p:nvSpPr>
            <p:cNvPr id="821" name="Rectángulo 820">
              <a:extLst>
                <a:ext uri="{FF2B5EF4-FFF2-40B4-BE49-F238E27FC236}">
                  <a16:creationId xmlns:a16="http://schemas.microsoft.com/office/drawing/2014/main" id="{61D9BA47-386D-4A47-9946-C9EC658877A3}"/>
                </a:ext>
              </a:extLst>
            </p:cNvPr>
            <p:cNvSpPr/>
            <p:nvPr/>
          </p:nvSpPr>
          <p:spPr>
            <a:xfrm>
              <a:off x="418356" y="2421153"/>
              <a:ext cx="2160000" cy="1260000"/>
            </a:xfrm>
            <a:prstGeom prst="rect">
              <a:avLst/>
            </a:prstGeom>
            <a:solidFill>
              <a:srgbClr val="8AA0B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7995" tIns="67995" rIns="67995" bIns="67995" numCol="1" spcCol="1270" anchor="ctr" anchorCtr="0">
              <a:no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22" name="Rectángulo 821">
              <a:extLst>
                <a:ext uri="{FF2B5EF4-FFF2-40B4-BE49-F238E27FC236}">
                  <a16:creationId xmlns:a16="http://schemas.microsoft.com/office/drawing/2014/main" id="{171EBCA6-7488-4BFF-BCD9-332F05B80FDD}"/>
                </a:ext>
              </a:extLst>
            </p:cNvPr>
            <p:cNvSpPr/>
            <p:nvPr/>
          </p:nvSpPr>
          <p:spPr>
            <a:xfrm>
              <a:off x="418356" y="2390150"/>
              <a:ext cx="2160000" cy="646331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&gt;</a:t>
              </a:r>
              <a:r>
                <a:rPr kumimoji="0" lang="es-ES" sz="3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80.000 </a:t>
              </a:r>
            </a:p>
          </p:txBody>
        </p:sp>
        <p:sp>
          <p:nvSpPr>
            <p:cNvPr id="823" name="Rectángulo 822">
              <a:extLst>
                <a:ext uri="{FF2B5EF4-FFF2-40B4-BE49-F238E27FC236}">
                  <a16:creationId xmlns:a16="http://schemas.microsoft.com/office/drawing/2014/main" id="{3D2EA9F5-89C4-49BF-A2E4-4620814F8F2C}"/>
                </a:ext>
              </a:extLst>
            </p:cNvPr>
            <p:cNvSpPr/>
            <p:nvPr/>
          </p:nvSpPr>
          <p:spPr>
            <a:xfrm>
              <a:off x="418356" y="2957723"/>
              <a:ext cx="2160000" cy="709801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centros de trabajo </a:t>
              </a:r>
              <a:r>
                <a: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certificados  </a:t>
              </a:r>
              <a:br>
                <a: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en todo el mundo</a:t>
              </a:r>
              <a:endParaRPr kumimoji="0" lang="es-ES" sz="1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824" name="Grupo 823">
            <a:extLst>
              <a:ext uri="{FF2B5EF4-FFF2-40B4-BE49-F238E27FC236}">
                <a16:creationId xmlns:a16="http://schemas.microsoft.com/office/drawing/2014/main" id="{2D05B752-EEB5-4E52-906E-7E3D7179D2B2}"/>
              </a:ext>
            </a:extLst>
          </p:cNvPr>
          <p:cNvGrpSpPr/>
          <p:nvPr/>
        </p:nvGrpSpPr>
        <p:grpSpPr>
          <a:xfrm>
            <a:off x="442913" y="5098256"/>
            <a:ext cx="2164410" cy="1260000"/>
            <a:chOff x="9597029" y="4982072"/>
            <a:chExt cx="2164410" cy="1260000"/>
          </a:xfrm>
        </p:grpSpPr>
        <p:sp>
          <p:nvSpPr>
            <p:cNvPr id="825" name="Rectángulo 824">
              <a:extLst>
                <a:ext uri="{FF2B5EF4-FFF2-40B4-BE49-F238E27FC236}">
                  <a16:creationId xmlns:a16="http://schemas.microsoft.com/office/drawing/2014/main" id="{0AD2DC33-E733-48AF-AFF5-2A962D462E7F}"/>
                </a:ext>
              </a:extLst>
            </p:cNvPr>
            <p:cNvSpPr/>
            <p:nvPr/>
          </p:nvSpPr>
          <p:spPr>
            <a:xfrm>
              <a:off x="9601439" y="4982072"/>
              <a:ext cx="2160000" cy="1260000"/>
            </a:xfrm>
            <a:prstGeom prst="rect">
              <a:avLst/>
            </a:prstGeom>
            <a:solidFill>
              <a:srgbClr val="D0E0E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7995" tIns="67995" rIns="67995" bIns="67995" numCol="1" spcCol="1270" anchor="ctr" anchorCtr="0">
              <a:noAutofit/>
            </a:bodyPr>
            <a:lstStyle/>
            <a:p>
              <a:pPr marL="0" marR="0" lvl="0" indent="0" algn="l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pic>
          <p:nvPicPr>
            <p:cNvPr id="826" name="Imagen 825" descr="Imagen que contiene exterior, señal&#10;&#10;Descripción generada automáticamente">
              <a:extLst>
                <a:ext uri="{FF2B5EF4-FFF2-40B4-BE49-F238E27FC236}">
                  <a16:creationId xmlns:a16="http://schemas.microsoft.com/office/drawing/2014/main" id="{66CEE06A-6877-469E-8B55-CE19D91BE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6595" y="5062031"/>
              <a:ext cx="750826" cy="748323"/>
            </a:xfrm>
            <a:prstGeom prst="rect">
              <a:avLst/>
            </a:prstGeom>
          </p:spPr>
        </p:pic>
        <p:sp>
          <p:nvSpPr>
            <p:cNvPr id="827" name="Rectángulo 826">
              <a:extLst>
                <a:ext uri="{FF2B5EF4-FFF2-40B4-BE49-F238E27FC236}">
                  <a16:creationId xmlns:a16="http://schemas.microsoft.com/office/drawing/2014/main" id="{F90BBF03-A68E-4558-BC74-150999A11C15}"/>
                </a:ext>
              </a:extLst>
            </p:cNvPr>
            <p:cNvSpPr/>
            <p:nvPr/>
          </p:nvSpPr>
          <p:spPr>
            <a:xfrm>
              <a:off x="9597029" y="5804154"/>
              <a:ext cx="2160000" cy="322002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srgbClr val="4F607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miembro de IQNET</a:t>
              </a:r>
            </a:p>
          </p:txBody>
        </p:sp>
      </p:grpSp>
      <p:sp>
        <p:nvSpPr>
          <p:cNvPr id="828" name="Marcador de texto 8">
            <a:extLst>
              <a:ext uri="{FF2B5EF4-FFF2-40B4-BE49-F238E27FC236}">
                <a16:creationId xmlns:a16="http://schemas.microsoft.com/office/drawing/2014/main" id="{C2CB85EC-58BE-4E57-A8A6-4DA2E0BA272B}"/>
              </a:ext>
            </a:extLst>
          </p:cNvPr>
          <p:cNvSpPr txBox="1">
            <a:spLocks/>
          </p:cNvSpPr>
          <p:nvPr/>
        </p:nvSpPr>
        <p:spPr>
          <a:xfrm>
            <a:off x="4967395" y="1173710"/>
            <a:ext cx="6859587" cy="1226590"/>
          </a:xfrm>
          <a:prstGeom prst="rect">
            <a:avLst/>
          </a:prstGeom>
          <a:noFill/>
        </p:spPr>
        <p:txBody>
          <a:bodyPr wrap="square" lIns="36000" tIns="36000" rIns="36000" bIns="3600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4F607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AENOR es una compañía de origen español, con fuerte presencia en LATAM, que ofrece servicios especializados de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4F607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Evaluación </a:t>
            </a:r>
            <a:b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4F607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4F607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 la Conformidad, Formación e Información Sectorial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4F607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tanto </a:t>
            </a:r>
            <a:b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4F607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4F607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 clientes públicos como privados</a:t>
            </a:r>
          </a:p>
        </p:txBody>
      </p:sp>
      <p:grpSp>
        <p:nvGrpSpPr>
          <p:cNvPr id="829" name="Grupo 828">
            <a:extLst>
              <a:ext uri="{FF2B5EF4-FFF2-40B4-BE49-F238E27FC236}">
                <a16:creationId xmlns:a16="http://schemas.microsoft.com/office/drawing/2014/main" id="{27B7F7CC-0A14-4E39-ADDF-B81163150A5B}"/>
              </a:ext>
            </a:extLst>
          </p:cNvPr>
          <p:cNvGrpSpPr/>
          <p:nvPr/>
        </p:nvGrpSpPr>
        <p:grpSpPr>
          <a:xfrm>
            <a:off x="6165954" y="3500004"/>
            <a:ext cx="4120835" cy="1677506"/>
            <a:chOff x="3888130" y="3382037"/>
            <a:chExt cx="4120835" cy="1677506"/>
          </a:xfrm>
        </p:grpSpPr>
        <p:sp>
          <p:nvSpPr>
            <p:cNvPr id="830" name="Rectángulo 829">
              <a:extLst>
                <a:ext uri="{FF2B5EF4-FFF2-40B4-BE49-F238E27FC236}">
                  <a16:creationId xmlns:a16="http://schemas.microsoft.com/office/drawing/2014/main" id="{ACFB92D3-F4DA-4A56-B6F9-DD94CFA52976}"/>
                </a:ext>
              </a:extLst>
            </p:cNvPr>
            <p:cNvSpPr/>
            <p:nvPr/>
          </p:nvSpPr>
          <p:spPr>
            <a:xfrm>
              <a:off x="4479501" y="4114097"/>
              <a:ext cx="79168" cy="79168"/>
            </a:xfrm>
            <a:prstGeom prst="rect">
              <a:avLst/>
            </a:prstGeom>
            <a:solidFill>
              <a:srgbClr val="B40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31" name="Rectángulo 830">
              <a:extLst>
                <a:ext uri="{FF2B5EF4-FFF2-40B4-BE49-F238E27FC236}">
                  <a16:creationId xmlns:a16="http://schemas.microsoft.com/office/drawing/2014/main" id="{2C103D96-1542-4A78-9DBA-C20AA6576EEB}"/>
                </a:ext>
              </a:extLst>
            </p:cNvPr>
            <p:cNvSpPr/>
            <p:nvPr/>
          </p:nvSpPr>
          <p:spPr>
            <a:xfrm>
              <a:off x="3888130" y="4034770"/>
              <a:ext cx="79168" cy="79168"/>
            </a:xfrm>
            <a:prstGeom prst="rect">
              <a:avLst/>
            </a:prstGeom>
            <a:solidFill>
              <a:srgbClr val="B40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32" name="Rectángulo 831">
              <a:extLst>
                <a:ext uri="{FF2B5EF4-FFF2-40B4-BE49-F238E27FC236}">
                  <a16:creationId xmlns:a16="http://schemas.microsoft.com/office/drawing/2014/main" id="{4516E67D-0070-44EB-A21D-660314B3B4C0}"/>
                </a:ext>
              </a:extLst>
            </p:cNvPr>
            <p:cNvSpPr/>
            <p:nvPr/>
          </p:nvSpPr>
          <p:spPr>
            <a:xfrm>
              <a:off x="4129783" y="4253511"/>
              <a:ext cx="79168" cy="79168"/>
            </a:xfrm>
            <a:prstGeom prst="rect">
              <a:avLst/>
            </a:prstGeom>
            <a:solidFill>
              <a:srgbClr val="B40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33" name="Rectángulo 832">
              <a:extLst>
                <a:ext uri="{FF2B5EF4-FFF2-40B4-BE49-F238E27FC236}">
                  <a16:creationId xmlns:a16="http://schemas.microsoft.com/office/drawing/2014/main" id="{1D35097A-4C28-49DC-BEAB-06B265659190}"/>
                </a:ext>
              </a:extLst>
            </p:cNvPr>
            <p:cNvSpPr/>
            <p:nvPr/>
          </p:nvSpPr>
          <p:spPr>
            <a:xfrm>
              <a:off x="4310045" y="4495591"/>
              <a:ext cx="79168" cy="79168"/>
            </a:xfrm>
            <a:prstGeom prst="rect">
              <a:avLst/>
            </a:prstGeom>
            <a:solidFill>
              <a:srgbClr val="B40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34" name="Rectángulo 833">
              <a:extLst>
                <a:ext uri="{FF2B5EF4-FFF2-40B4-BE49-F238E27FC236}">
                  <a16:creationId xmlns:a16="http://schemas.microsoft.com/office/drawing/2014/main" id="{6F3FD1EF-A519-42E8-A75A-A7EA04155675}"/>
                </a:ext>
              </a:extLst>
            </p:cNvPr>
            <p:cNvSpPr/>
            <p:nvPr/>
          </p:nvSpPr>
          <p:spPr>
            <a:xfrm>
              <a:off x="4348128" y="4661456"/>
              <a:ext cx="79168" cy="79168"/>
            </a:xfrm>
            <a:prstGeom prst="rect">
              <a:avLst/>
            </a:prstGeom>
            <a:solidFill>
              <a:srgbClr val="B40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35" name="Rectángulo 834">
              <a:extLst>
                <a:ext uri="{FF2B5EF4-FFF2-40B4-BE49-F238E27FC236}">
                  <a16:creationId xmlns:a16="http://schemas.microsoft.com/office/drawing/2014/main" id="{4FF290C5-306D-4DFE-B499-8EA7379BAE6D}"/>
                </a:ext>
              </a:extLst>
            </p:cNvPr>
            <p:cNvSpPr/>
            <p:nvPr/>
          </p:nvSpPr>
          <p:spPr>
            <a:xfrm>
              <a:off x="4785878" y="4641285"/>
              <a:ext cx="79168" cy="79168"/>
            </a:xfrm>
            <a:prstGeom prst="rect">
              <a:avLst/>
            </a:prstGeom>
            <a:solidFill>
              <a:srgbClr val="B40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36" name="Rectángulo 835">
              <a:extLst>
                <a:ext uri="{FF2B5EF4-FFF2-40B4-BE49-F238E27FC236}">
                  <a16:creationId xmlns:a16="http://schemas.microsoft.com/office/drawing/2014/main" id="{F14A0B61-1E05-485C-AE33-D139238D2613}"/>
                </a:ext>
              </a:extLst>
            </p:cNvPr>
            <p:cNvSpPr/>
            <p:nvPr/>
          </p:nvSpPr>
          <p:spPr>
            <a:xfrm>
              <a:off x="4460425" y="4980375"/>
              <a:ext cx="79168" cy="79168"/>
            </a:xfrm>
            <a:prstGeom prst="rect">
              <a:avLst/>
            </a:prstGeom>
            <a:solidFill>
              <a:srgbClr val="B40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37" name="Rectángulo 836">
              <a:extLst>
                <a:ext uri="{FF2B5EF4-FFF2-40B4-BE49-F238E27FC236}">
                  <a16:creationId xmlns:a16="http://schemas.microsoft.com/office/drawing/2014/main" id="{AC507F0B-7ED0-4CEE-88FF-A5B280C6491F}"/>
                </a:ext>
              </a:extLst>
            </p:cNvPr>
            <p:cNvSpPr/>
            <p:nvPr/>
          </p:nvSpPr>
          <p:spPr>
            <a:xfrm>
              <a:off x="5640952" y="3687370"/>
              <a:ext cx="79168" cy="79168"/>
            </a:xfrm>
            <a:prstGeom prst="rect">
              <a:avLst/>
            </a:prstGeom>
            <a:solidFill>
              <a:srgbClr val="B40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38" name="Rectángulo 837">
              <a:extLst>
                <a:ext uri="{FF2B5EF4-FFF2-40B4-BE49-F238E27FC236}">
                  <a16:creationId xmlns:a16="http://schemas.microsoft.com/office/drawing/2014/main" id="{62E3681F-9F31-4FDD-B628-D1BE92A9FCA5}"/>
                </a:ext>
              </a:extLst>
            </p:cNvPr>
            <p:cNvSpPr/>
            <p:nvPr/>
          </p:nvSpPr>
          <p:spPr>
            <a:xfrm>
              <a:off x="5775644" y="3662392"/>
              <a:ext cx="79168" cy="79168"/>
            </a:xfrm>
            <a:prstGeom prst="rect">
              <a:avLst/>
            </a:prstGeom>
            <a:solidFill>
              <a:srgbClr val="B40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39" name="Rectángulo 838">
              <a:extLst>
                <a:ext uri="{FF2B5EF4-FFF2-40B4-BE49-F238E27FC236}">
                  <a16:creationId xmlns:a16="http://schemas.microsoft.com/office/drawing/2014/main" id="{91EA0F05-60A3-4539-B671-318F3B837424}"/>
                </a:ext>
              </a:extLst>
            </p:cNvPr>
            <p:cNvSpPr/>
            <p:nvPr/>
          </p:nvSpPr>
          <p:spPr>
            <a:xfrm>
              <a:off x="6069554" y="3591582"/>
              <a:ext cx="79168" cy="79168"/>
            </a:xfrm>
            <a:prstGeom prst="rect">
              <a:avLst/>
            </a:prstGeom>
            <a:solidFill>
              <a:srgbClr val="B40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40" name="Rectángulo 839">
              <a:extLst>
                <a:ext uri="{FF2B5EF4-FFF2-40B4-BE49-F238E27FC236}">
                  <a16:creationId xmlns:a16="http://schemas.microsoft.com/office/drawing/2014/main" id="{16C64995-7CF9-42AC-9B09-82F7E846A646}"/>
                </a:ext>
              </a:extLst>
            </p:cNvPr>
            <p:cNvSpPr/>
            <p:nvPr/>
          </p:nvSpPr>
          <p:spPr>
            <a:xfrm>
              <a:off x="6200875" y="3382037"/>
              <a:ext cx="79168" cy="79168"/>
            </a:xfrm>
            <a:prstGeom prst="rect">
              <a:avLst/>
            </a:prstGeom>
            <a:solidFill>
              <a:srgbClr val="B40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41" name="Rectángulo 840">
              <a:extLst>
                <a:ext uri="{FF2B5EF4-FFF2-40B4-BE49-F238E27FC236}">
                  <a16:creationId xmlns:a16="http://schemas.microsoft.com/office/drawing/2014/main" id="{4F6D6440-C078-4ECD-9909-606E6966983A}"/>
                </a:ext>
              </a:extLst>
            </p:cNvPr>
            <p:cNvSpPr/>
            <p:nvPr/>
          </p:nvSpPr>
          <p:spPr>
            <a:xfrm>
              <a:off x="7929797" y="3869591"/>
              <a:ext cx="79168" cy="79168"/>
            </a:xfrm>
            <a:prstGeom prst="rect">
              <a:avLst/>
            </a:prstGeom>
            <a:solidFill>
              <a:srgbClr val="B40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842" name="Grupo 841">
            <a:extLst>
              <a:ext uri="{FF2B5EF4-FFF2-40B4-BE49-F238E27FC236}">
                <a16:creationId xmlns:a16="http://schemas.microsoft.com/office/drawing/2014/main" id="{580A0A82-099F-49B0-94C1-47E25D7B9D4C}"/>
              </a:ext>
            </a:extLst>
          </p:cNvPr>
          <p:cNvGrpSpPr/>
          <p:nvPr/>
        </p:nvGrpSpPr>
        <p:grpSpPr>
          <a:xfrm>
            <a:off x="5350528" y="3952544"/>
            <a:ext cx="2707731" cy="1952956"/>
            <a:chOff x="3072704" y="3834577"/>
            <a:chExt cx="2707731" cy="1952956"/>
          </a:xfrm>
        </p:grpSpPr>
        <p:sp>
          <p:nvSpPr>
            <p:cNvPr id="843" name="Rectángulo 842">
              <a:extLst>
                <a:ext uri="{FF2B5EF4-FFF2-40B4-BE49-F238E27FC236}">
                  <a16:creationId xmlns:a16="http://schemas.microsoft.com/office/drawing/2014/main" id="{8A9FA7E2-B520-49D3-8C94-3AC760036446}"/>
                </a:ext>
              </a:extLst>
            </p:cNvPr>
            <p:cNvSpPr/>
            <p:nvPr/>
          </p:nvSpPr>
          <p:spPr>
            <a:xfrm>
              <a:off x="5701235" y="3834577"/>
              <a:ext cx="79200" cy="79200"/>
            </a:xfrm>
            <a:prstGeom prst="rect">
              <a:avLst/>
            </a:prstGeom>
            <a:solidFill>
              <a:srgbClr val="B40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844" name="Grupo 843">
              <a:extLst>
                <a:ext uri="{FF2B5EF4-FFF2-40B4-BE49-F238E27FC236}">
                  <a16:creationId xmlns:a16="http://schemas.microsoft.com/office/drawing/2014/main" id="{16A82192-CD21-4E02-B9EF-B08344F9AF59}"/>
                </a:ext>
              </a:extLst>
            </p:cNvPr>
            <p:cNvGrpSpPr/>
            <p:nvPr/>
          </p:nvGrpSpPr>
          <p:grpSpPr>
            <a:xfrm>
              <a:off x="3072704" y="5599660"/>
              <a:ext cx="1560936" cy="187873"/>
              <a:chOff x="3413980" y="5958899"/>
              <a:chExt cx="1560936" cy="187873"/>
            </a:xfrm>
          </p:grpSpPr>
          <p:sp>
            <p:nvSpPr>
              <p:cNvPr id="845" name="Rectángulo 844">
                <a:extLst>
                  <a:ext uri="{FF2B5EF4-FFF2-40B4-BE49-F238E27FC236}">
                    <a16:creationId xmlns:a16="http://schemas.microsoft.com/office/drawing/2014/main" id="{1FB184BC-C812-4304-B25A-669E3210F551}"/>
                  </a:ext>
                </a:extLst>
              </p:cNvPr>
              <p:cNvSpPr/>
              <p:nvPr/>
            </p:nvSpPr>
            <p:spPr>
              <a:xfrm>
                <a:off x="3413980" y="5995303"/>
                <a:ext cx="144000" cy="144000"/>
              </a:xfrm>
              <a:prstGeom prst="rect">
                <a:avLst/>
              </a:prstGeom>
              <a:solidFill>
                <a:srgbClr val="B405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846" name="Marcador de texto 8">
                <a:extLst>
                  <a:ext uri="{FF2B5EF4-FFF2-40B4-BE49-F238E27FC236}">
                    <a16:creationId xmlns:a16="http://schemas.microsoft.com/office/drawing/2014/main" id="{AA58811D-2AF8-47FE-B2C7-CD71B5D8D91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99446" y="5958899"/>
                <a:ext cx="1375470" cy="187873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anchor="t" anchorCtr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0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s-ES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4F607C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Oficina AENOR</a:t>
                </a:r>
              </a:p>
            </p:txBody>
          </p:sp>
        </p:grpSp>
      </p:grpSp>
      <p:grpSp>
        <p:nvGrpSpPr>
          <p:cNvPr id="847" name="Grupo 846">
            <a:extLst>
              <a:ext uri="{FF2B5EF4-FFF2-40B4-BE49-F238E27FC236}">
                <a16:creationId xmlns:a16="http://schemas.microsoft.com/office/drawing/2014/main" id="{D080E9C7-AB60-4F34-95DB-288B4766DA63}"/>
              </a:ext>
            </a:extLst>
          </p:cNvPr>
          <p:cNvGrpSpPr/>
          <p:nvPr/>
        </p:nvGrpSpPr>
        <p:grpSpPr>
          <a:xfrm>
            <a:off x="5342146" y="5952182"/>
            <a:ext cx="2070096" cy="283482"/>
            <a:chOff x="3413980" y="5770622"/>
            <a:chExt cx="2070096" cy="283482"/>
          </a:xfrm>
        </p:grpSpPr>
        <p:sp>
          <p:nvSpPr>
            <p:cNvPr id="848" name="Rectángulo 847">
              <a:extLst>
                <a:ext uri="{FF2B5EF4-FFF2-40B4-BE49-F238E27FC236}">
                  <a16:creationId xmlns:a16="http://schemas.microsoft.com/office/drawing/2014/main" id="{1CB962F8-06C3-4479-908D-8CDB72EDA970}"/>
                </a:ext>
              </a:extLst>
            </p:cNvPr>
            <p:cNvSpPr/>
            <p:nvPr/>
          </p:nvSpPr>
          <p:spPr>
            <a:xfrm>
              <a:off x="3413980" y="5798733"/>
              <a:ext cx="144000" cy="144000"/>
            </a:xfrm>
            <a:prstGeom prst="rect">
              <a:avLst/>
            </a:prstGeom>
            <a:solidFill>
              <a:srgbClr val="8AA0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49" name="Marcador de texto 8">
              <a:extLst>
                <a:ext uri="{FF2B5EF4-FFF2-40B4-BE49-F238E27FC236}">
                  <a16:creationId xmlns:a16="http://schemas.microsoft.com/office/drawing/2014/main" id="{A6097FD1-4506-40FD-A79F-521AA076CDAE}"/>
                </a:ext>
              </a:extLst>
            </p:cNvPr>
            <p:cNvSpPr txBox="1">
              <a:spLocks/>
            </p:cNvSpPr>
            <p:nvPr/>
          </p:nvSpPr>
          <p:spPr>
            <a:xfrm>
              <a:off x="3599445" y="5770622"/>
              <a:ext cx="1884631" cy="283482"/>
            </a:xfrm>
            <a:prstGeom prst="rect">
              <a:avLst/>
            </a:prstGeom>
            <a:noFill/>
          </p:spPr>
          <p:txBody>
            <a:bodyPr wrap="square" lIns="36000" tIns="36000" rIns="36000" bIns="36000" anchor="t" anchorCtr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" sz="1000" b="0" i="0" u="none" strike="noStrike" kern="1200" cap="none" spc="0" normalizeH="0" baseline="0" noProof="0">
                  <a:ln>
                    <a:noFill/>
                  </a:ln>
                  <a:solidFill>
                    <a:srgbClr val="4F607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País con actividad de AENOR</a:t>
              </a:r>
            </a:p>
          </p:txBody>
        </p:sp>
      </p:grpSp>
      <p:grpSp>
        <p:nvGrpSpPr>
          <p:cNvPr id="850" name="Grupo 849">
            <a:extLst>
              <a:ext uri="{FF2B5EF4-FFF2-40B4-BE49-F238E27FC236}">
                <a16:creationId xmlns:a16="http://schemas.microsoft.com/office/drawing/2014/main" id="{C2204FCC-5302-4225-A0F2-B1490931D9E3}"/>
              </a:ext>
            </a:extLst>
          </p:cNvPr>
          <p:cNvGrpSpPr/>
          <p:nvPr/>
        </p:nvGrpSpPr>
        <p:grpSpPr>
          <a:xfrm>
            <a:off x="2665590" y="3785236"/>
            <a:ext cx="2181637" cy="1260000"/>
            <a:chOff x="418356" y="2421153"/>
            <a:chExt cx="2181637" cy="1260000"/>
          </a:xfrm>
        </p:grpSpPr>
        <p:sp>
          <p:nvSpPr>
            <p:cNvPr id="851" name="Rectángulo 850">
              <a:extLst>
                <a:ext uri="{FF2B5EF4-FFF2-40B4-BE49-F238E27FC236}">
                  <a16:creationId xmlns:a16="http://schemas.microsoft.com/office/drawing/2014/main" id="{2DDDC33F-8250-4AA0-A29B-FE86E8F5FE96}"/>
                </a:ext>
              </a:extLst>
            </p:cNvPr>
            <p:cNvSpPr/>
            <p:nvPr/>
          </p:nvSpPr>
          <p:spPr>
            <a:xfrm>
              <a:off x="418356" y="2421153"/>
              <a:ext cx="2160000" cy="1260000"/>
            </a:xfrm>
            <a:prstGeom prst="rect">
              <a:avLst/>
            </a:prstGeom>
            <a:solidFill>
              <a:srgbClr val="B4055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7995" tIns="67995" rIns="67995" bIns="67995" numCol="1" spcCol="1270" anchor="ctr" anchorCtr="0">
              <a:no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852" name="Rectángulo 851">
              <a:extLst>
                <a:ext uri="{FF2B5EF4-FFF2-40B4-BE49-F238E27FC236}">
                  <a16:creationId xmlns:a16="http://schemas.microsoft.com/office/drawing/2014/main" id="{C8F1C442-D993-4EAF-8E66-2758F0B97606}"/>
                </a:ext>
              </a:extLst>
            </p:cNvPr>
            <p:cNvSpPr/>
            <p:nvPr/>
          </p:nvSpPr>
          <p:spPr>
            <a:xfrm>
              <a:off x="418356" y="2425222"/>
              <a:ext cx="2160000" cy="626701"/>
            </a:xfrm>
            <a:prstGeom prst="rect">
              <a:avLst/>
            </a:prstGeom>
          </p:spPr>
          <p:txBody>
            <a:bodyPr wrap="square" lIns="36000" tIns="36000" rIns="36000" bIns="36000" anchor="ctr" anchorCtr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3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20</a:t>
              </a:r>
            </a:p>
          </p:txBody>
        </p:sp>
        <p:sp>
          <p:nvSpPr>
            <p:cNvPr id="853" name="Rectángulo 852">
              <a:extLst>
                <a:ext uri="{FF2B5EF4-FFF2-40B4-BE49-F238E27FC236}">
                  <a16:creationId xmlns:a16="http://schemas.microsoft.com/office/drawing/2014/main" id="{1787FC07-D8DE-48B0-A548-23ECFA997AC2}"/>
                </a:ext>
              </a:extLst>
            </p:cNvPr>
            <p:cNvSpPr/>
            <p:nvPr/>
          </p:nvSpPr>
          <p:spPr>
            <a:xfrm>
              <a:off x="439993" y="3099520"/>
              <a:ext cx="2160000" cy="49859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0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oficinas</a:t>
              </a:r>
              <a:br>
                <a: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s-E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distribuidas en España</a:t>
              </a: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975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AAC8B73-9BC4-0C60-61EF-9ACB7C6CE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56351"/>
            <a:ext cx="373831" cy="365125"/>
          </a:xfrm>
        </p:spPr>
        <p:txBody>
          <a:bodyPr/>
          <a:lstStyle/>
          <a:p>
            <a:fld id="{EF519E7F-17F0-4439-A783-8358E9A179D3}" type="slidenum">
              <a:rPr lang="es-PE" smtClean="0"/>
              <a:t>20</a:t>
            </a:fld>
            <a:endParaRPr lang="es-PE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0D665A0-55C3-C713-AC8E-BF82F10C65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81" y="1534473"/>
            <a:ext cx="2674426" cy="422884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BF60858-D906-9920-5C2B-4BABF91717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1670" y="1477396"/>
            <a:ext cx="2371079" cy="157281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17EF914A-9C4A-CEE3-C865-8457AC550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8321" y="3639175"/>
            <a:ext cx="2371080" cy="1313862"/>
          </a:xfrm>
          <a:prstGeom prst="rect">
            <a:avLst/>
          </a:prstGeom>
        </p:spPr>
      </p:pic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8386317A-CE32-EBA7-199A-D787FF5E3282}"/>
              </a:ext>
            </a:extLst>
          </p:cNvPr>
          <p:cNvCxnSpPr>
            <a:cxnSpLocks/>
          </p:cNvCxnSpPr>
          <p:nvPr/>
        </p:nvCxnSpPr>
        <p:spPr>
          <a:xfrm>
            <a:off x="5804702" y="958461"/>
            <a:ext cx="0" cy="53614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orma libre: forma 14">
            <a:extLst>
              <a:ext uri="{FF2B5EF4-FFF2-40B4-BE49-F238E27FC236}">
                <a16:creationId xmlns:a16="http://schemas.microsoft.com/office/drawing/2014/main" id="{7C974881-D5E2-B1E8-C1ED-068048EA258C}"/>
              </a:ext>
            </a:extLst>
          </p:cNvPr>
          <p:cNvSpPr/>
          <p:nvPr/>
        </p:nvSpPr>
        <p:spPr>
          <a:xfrm>
            <a:off x="224958" y="97767"/>
            <a:ext cx="10900710" cy="646331"/>
          </a:xfrm>
          <a:custGeom>
            <a:avLst/>
            <a:gdLst>
              <a:gd name="connsiteX0" fmla="*/ 0 w 10927478"/>
              <a:gd name="connsiteY0" fmla="*/ 73051 h 438300"/>
              <a:gd name="connsiteX1" fmla="*/ 73051 w 10927478"/>
              <a:gd name="connsiteY1" fmla="*/ 0 h 438300"/>
              <a:gd name="connsiteX2" fmla="*/ 10854427 w 10927478"/>
              <a:gd name="connsiteY2" fmla="*/ 0 h 438300"/>
              <a:gd name="connsiteX3" fmla="*/ 10927478 w 10927478"/>
              <a:gd name="connsiteY3" fmla="*/ 73051 h 438300"/>
              <a:gd name="connsiteX4" fmla="*/ 10927478 w 10927478"/>
              <a:gd name="connsiteY4" fmla="*/ 365249 h 438300"/>
              <a:gd name="connsiteX5" fmla="*/ 10854427 w 10927478"/>
              <a:gd name="connsiteY5" fmla="*/ 438300 h 438300"/>
              <a:gd name="connsiteX6" fmla="*/ 73051 w 10927478"/>
              <a:gd name="connsiteY6" fmla="*/ 438300 h 438300"/>
              <a:gd name="connsiteX7" fmla="*/ 0 w 10927478"/>
              <a:gd name="connsiteY7" fmla="*/ 365249 h 438300"/>
              <a:gd name="connsiteX8" fmla="*/ 0 w 10927478"/>
              <a:gd name="connsiteY8" fmla="*/ 73051 h 4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7478" h="438300">
                <a:moveTo>
                  <a:pt x="0" y="73051"/>
                </a:moveTo>
                <a:cubicBezTo>
                  <a:pt x="0" y="32706"/>
                  <a:pt x="32706" y="0"/>
                  <a:pt x="73051" y="0"/>
                </a:cubicBezTo>
                <a:lnTo>
                  <a:pt x="10854427" y="0"/>
                </a:lnTo>
                <a:cubicBezTo>
                  <a:pt x="10894772" y="0"/>
                  <a:pt x="10927478" y="32706"/>
                  <a:pt x="10927478" y="73051"/>
                </a:cubicBezTo>
                <a:lnTo>
                  <a:pt x="10927478" y="365249"/>
                </a:lnTo>
                <a:cubicBezTo>
                  <a:pt x="10927478" y="405594"/>
                  <a:pt x="10894772" y="438300"/>
                  <a:pt x="10854427" y="438300"/>
                </a:cubicBezTo>
                <a:lnTo>
                  <a:pt x="73051" y="438300"/>
                </a:lnTo>
                <a:cubicBezTo>
                  <a:pt x="32706" y="438300"/>
                  <a:pt x="0" y="405594"/>
                  <a:pt x="0" y="365249"/>
                </a:cubicBezTo>
                <a:lnTo>
                  <a:pt x="0" y="73051"/>
                </a:lnTo>
                <a:close/>
              </a:path>
            </a:pathLst>
          </a:custGeom>
          <a:noFill/>
        </p:spPr>
        <p:txBody>
          <a:bodyPr lIns="92075" tIns="46038" rIns="92075" bIns="46038"/>
          <a:lstStyle/>
          <a:p>
            <a:pPr>
              <a:spcBef>
                <a:spcPct val="0"/>
              </a:spcBef>
            </a:pPr>
            <a:r>
              <a:rPr lang="es-ES" sz="1600" b="1" dirty="0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4. ESQUEMA NACIONAL DE SEGURIDAD – RD 311/2022</a:t>
            </a:r>
          </a:p>
          <a:p>
            <a:pPr>
              <a:spcBef>
                <a:spcPct val="0"/>
              </a:spcBef>
            </a:pPr>
            <a:r>
              <a:rPr lang="es-ES" sz="1600" b="1" dirty="0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Guía de Implantación del ENS para Entidades Locales 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C1DF6B58-02B1-3ADD-D675-1CD1300C6B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5796" y="1988840"/>
            <a:ext cx="3052484" cy="2016224"/>
          </a:xfrm>
          <a:prstGeom prst="rect">
            <a:avLst/>
          </a:prstGeom>
        </p:spPr>
      </p:pic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4FB7F444-F9DB-E2C8-4DD7-017349CCAD40}"/>
              </a:ext>
            </a:extLst>
          </p:cNvPr>
          <p:cNvCxnSpPr/>
          <p:nvPr/>
        </p:nvCxnSpPr>
        <p:spPr>
          <a:xfrm>
            <a:off x="9029557" y="900862"/>
            <a:ext cx="0" cy="54804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riángulo isósceles 18">
            <a:extLst>
              <a:ext uri="{FF2B5EF4-FFF2-40B4-BE49-F238E27FC236}">
                <a16:creationId xmlns:a16="http://schemas.microsoft.com/office/drawing/2014/main" id="{708985E0-CEF9-BFB9-A0E7-63BADBD4712E}"/>
              </a:ext>
            </a:extLst>
          </p:cNvPr>
          <p:cNvSpPr/>
          <p:nvPr/>
        </p:nvSpPr>
        <p:spPr>
          <a:xfrm rot="5400000">
            <a:off x="5702899" y="1817347"/>
            <a:ext cx="720080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Triángulo isósceles 19">
            <a:extLst>
              <a:ext uri="{FF2B5EF4-FFF2-40B4-BE49-F238E27FC236}">
                <a16:creationId xmlns:a16="http://schemas.microsoft.com/office/drawing/2014/main" id="{0DC6AE56-AD1B-11AA-45D8-3D8407138A62}"/>
              </a:ext>
            </a:extLst>
          </p:cNvPr>
          <p:cNvSpPr/>
          <p:nvPr/>
        </p:nvSpPr>
        <p:spPr>
          <a:xfrm rot="5400000">
            <a:off x="5702899" y="5100837"/>
            <a:ext cx="720080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Triángulo isósceles 20">
            <a:extLst>
              <a:ext uri="{FF2B5EF4-FFF2-40B4-BE49-F238E27FC236}">
                <a16:creationId xmlns:a16="http://schemas.microsoft.com/office/drawing/2014/main" id="{68CC8643-C125-8B1F-55AC-63972CEAA25A}"/>
              </a:ext>
            </a:extLst>
          </p:cNvPr>
          <p:cNvSpPr/>
          <p:nvPr/>
        </p:nvSpPr>
        <p:spPr>
          <a:xfrm rot="5400000">
            <a:off x="8898431" y="3068960"/>
            <a:ext cx="720080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FEBBDB53-E194-41AA-D5D1-C4245843BE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0093" y="1343251"/>
            <a:ext cx="2947464" cy="4459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01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D85F7E4-E408-059C-C821-083AB1975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9E7F-17F0-4439-A783-8358E9A179D3}" type="slidenum">
              <a:rPr lang="es-PE" smtClean="0"/>
              <a:t>21</a:t>
            </a:fld>
            <a:endParaRPr lang="es-PE" dirty="0"/>
          </a:p>
        </p:txBody>
      </p:sp>
      <p:sp>
        <p:nvSpPr>
          <p:cNvPr id="5" name="Forma libre: forma 4">
            <a:extLst>
              <a:ext uri="{FF2B5EF4-FFF2-40B4-BE49-F238E27FC236}">
                <a16:creationId xmlns:a16="http://schemas.microsoft.com/office/drawing/2014/main" id="{C023E241-7266-E080-7297-8115D22D41B6}"/>
              </a:ext>
            </a:extLst>
          </p:cNvPr>
          <p:cNvSpPr/>
          <p:nvPr/>
        </p:nvSpPr>
        <p:spPr>
          <a:xfrm>
            <a:off x="224958" y="97767"/>
            <a:ext cx="10900710" cy="646331"/>
          </a:xfrm>
          <a:custGeom>
            <a:avLst/>
            <a:gdLst>
              <a:gd name="connsiteX0" fmla="*/ 0 w 10927478"/>
              <a:gd name="connsiteY0" fmla="*/ 73051 h 438300"/>
              <a:gd name="connsiteX1" fmla="*/ 73051 w 10927478"/>
              <a:gd name="connsiteY1" fmla="*/ 0 h 438300"/>
              <a:gd name="connsiteX2" fmla="*/ 10854427 w 10927478"/>
              <a:gd name="connsiteY2" fmla="*/ 0 h 438300"/>
              <a:gd name="connsiteX3" fmla="*/ 10927478 w 10927478"/>
              <a:gd name="connsiteY3" fmla="*/ 73051 h 438300"/>
              <a:gd name="connsiteX4" fmla="*/ 10927478 w 10927478"/>
              <a:gd name="connsiteY4" fmla="*/ 365249 h 438300"/>
              <a:gd name="connsiteX5" fmla="*/ 10854427 w 10927478"/>
              <a:gd name="connsiteY5" fmla="*/ 438300 h 438300"/>
              <a:gd name="connsiteX6" fmla="*/ 73051 w 10927478"/>
              <a:gd name="connsiteY6" fmla="*/ 438300 h 438300"/>
              <a:gd name="connsiteX7" fmla="*/ 0 w 10927478"/>
              <a:gd name="connsiteY7" fmla="*/ 365249 h 438300"/>
              <a:gd name="connsiteX8" fmla="*/ 0 w 10927478"/>
              <a:gd name="connsiteY8" fmla="*/ 73051 h 4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7478" h="438300">
                <a:moveTo>
                  <a:pt x="0" y="73051"/>
                </a:moveTo>
                <a:cubicBezTo>
                  <a:pt x="0" y="32706"/>
                  <a:pt x="32706" y="0"/>
                  <a:pt x="73051" y="0"/>
                </a:cubicBezTo>
                <a:lnTo>
                  <a:pt x="10854427" y="0"/>
                </a:lnTo>
                <a:cubicBezTo>
                  <a:pt x="10894772" y="0"/>
                  <a:pt x="10927478" y="32706"/>
                  <a:pt x="10927478" y="73051"/>
                </a:cubicBezTo>
                <a:lnTo>
                  <a:pt x="10927478" y="365249"/>
                </a:lnTo>
                <a:cubicBezTo>
                  <a:pt x="10927478" y="405594"/>
                  <a:pt x="10894772" y="438300"/>
                  <a:pt x="10854427" y="438300"/>
                </a:cubicBezTo>
                <a:lnTo>
                  <a:pt x="73051" y="438300"/>
                </a:lnTo>
                <a:cubicBezTo>
                  <a:pt x="32706" y="438300"/>
                  <a:pt x="0" y="405594"/>
                  <a:pt x="0" y="365249"/>
                </a:cubicBezTo>
                <a:lnTo>
                  <a:pt x="0" y="73051"/>
                </a:lnTo>
                <a:close/>
              </a:path>
            </a:pathLst>
          </a:custGeom>
          <a:noFill/>
        </p:spPr>
        <p:txBody>
          <a:bodyPr lIns="92075" tIns="46038" rIns="92075" bIns="46038"/>
          <a:lstStyle/>
          <a:p>
            <a:pPr>
              <a:spcBef>
                <a:spcPct val="0"/>
              </a:spcBef>
            </a:pPr>
            <a:r>
              <a:rPr lang="es-ES" sz="1600" b="1" dirty="0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4. ESQUEMA NACIONAL DE SEGURIDAD – RD 311/2022</a:t>
            </a:r>
          </a:p>
          <a:p>
            <a:pPr>
              <a:spcBef>
                <a:spcPct val="0"/>
              </a:spcBef>
            </a:pPr>
            <a:r>
              <a:rPr lang="es-ES" sz="1600" b="1" dirty="0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Guía de Implantación del ENS para Entidades Locales – Perfiles de Cumplimiento.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623B4E2-D283-9222-90CB-0FD9399553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97" y="1040423"/>
            <a:ext cx="5193495" cy="506613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74FBC09-C739-0C05-9453-FF16C2A9E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1092" y="1191844"/>
            <a:ext cx="6423843" cy="4716760"/>
          </a:xfrm>
          <a:prstGeom prst="rect">
            <a:avLst/>
          </a:prstGeom>
        </p:spPr>
      </p:pic>
      <p:sp>
        <p:nvSpPr>
          <p:cNvPr id="6" name="Triángulo isósceles 5">
            <a:extLst>
              <a:ext uri="{FF2B5EF4-FFF2-40B4-BE49-F238E27FC236}">
                <a16:creationId xmlns:a16="http://schemas.microsoft.com/office/drawing/2014/main" id="{DFB5112E-1C76-92B2-3AD8-7B7C7FCD6FD3}"/>
              </a:ext>
            </a:extLst>
          </p:cNvPr>
          <p:cNvSpPr/>
          <p:nvPr/>
        </p:nvSpPr>
        <p:spPr>
          <a:xfrm rot="5400000">
            <a:off x="5459289" y="3645024"/>
            <a:ext cx="720080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7E6B487B-2868-FC7A-66BC-4D186CBB0958}"/>
              </a:ext>
            </a:extLst>
          </p:cNvPr>
          <p:cNvCxnSpPr/>
          <p:nvPr/>
        </p:nvCxnSpPr>
        <p:spPr>
          <a:xfrm>
            <a:off x="5591944" y="1058447"/>
            <a:ext cx="0" cy="54804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riángulo isósceles 8">
            <a:extLst>
              <a:ext uri="{FF2B5EF4-FFF2-40B4-BE49-F238E27FC236}">
                <a16:creationId xmlns:a16="http://schemas.microsoft.com/office/drawing/2014/main" id="{9D7E30C8-1596-B896-387C-122C31A07CB5}"/>
              </a:ext>
            </a:extLst>
          </p:cNvPr>
          <p:cNvSpPr/>
          <p:nvPr/>
        </p:nvSpPr>
        <p:spPr>
          <a:xfrm rot="5400000">
            <a:off x="5447928" y="3645024"/>
            <a:ext cx="720080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0915CFF7-692E-CC9C-D637-133903EB687C}"/>
              </a:ext>
            </a:extLst>
          </p:cNvPr>
          <p:cNvCxnSpPr/>
          <p:nvPr/>
        </p:nvCxnSpPr>
        <p:spPr>
          <a:xfrm>
            <a:off x="5580583" y="1058447"/>
            <a:ext cx="0" cy="54804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0042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778042D-B39F-3316-AEE6-5478D3ADE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9E7F-17F0-4439-A783-8358E9A179D3}" type="slidenum">
              <a:rPr lang="es-PE" smtClean="0"/>
              <a:t>22</a:t>
            </a:fld>
            <a:endParaRPr lang="es-PE" dirty="0"/>
          </a:p>
        </p:txBody>
      </p:sp>
      <p:sp>
        <p:nvSpPr>
          <p:cNvPr id="5" name="Forma libre: forma 4">
            <a:extLst>
              <a:ext uri="{FF2B5EF4-FFF2-40B4-BE49-F238E27FC236}">
                <a16:creationId xmlns:a16="http://schemas.microsoft.com/office/drawing/2014/main" id="{EA803B96-7434-1DEA-B4AA-BDF593220089}"/>
              </a:ext>
            </a:extLst>
          </p:cNvPr>
          <p:cNvSpPr/>
          <p:nvPr/>
        </p:nvSpPr>
        <p:spPr>
          <a:xfrm>
            <a:off x="224958" y="97767"/>
            <a:ext cx="10900710" cy="646331"/>
          </a:xfrm>
          <a:custGeom>
            <a:avLst/>
            <a:gdLst>
              <a:gd name="connsiteX0" fmla="*/ 0 w 10927478"/>
              <a:gd name="connsiteY0" fmla="*/ 73051 h 438300"/>
              <a:gd name="connsiteX1" fmla="*/ 73051 w 10927478"/>
              <a:gd name="connsiteY1" fmla="*/ 0 h 438300"/>
              <a:gd name="connsiteX2" fmla="*/ 10854427 w 10927478"/>
              <a:gd name="connsiteY2" fmla="*/ 0 h 438300"/>
              <a:gd name="connsiteX3" fmla="*/ 10927478 w 10927478"/>
              <a:gd name="connsiteY3" fmla="*/ 73051 h 438300"/>
              <a:gd name="connsiteX4" fmla="*/ 10927478 w 10927478"/>
              <a:gd name="connsiteY4" fmla="*/ 365249 h 438300"/>
              <a:gd name="connsiteX5" fmla="*/ 10854427 w 10927478"/>
              <a:gd name="connsiteY5" fmla="*/ 438300 h 438300"/>
              <a:gd name="connsiteX6" fmla="*/ 73051 w 10927478"/>
              <a:gd name="connsiteY6" fmla="*/ 438300 h 438300"/>
              <a:gd name="connsiteX7" fmla="*/ 0 w 10927478"/>
              <a:gd name="connsiteY7" fmla="*/ 365249 h 438300"/>
              <a:gd name="connsiteX8" fmla="*/ 0 w 10927478"/>
              <a:gd name="connsiteY8" fmla="*/ 73051 h 4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27478" h="438300">
                <a:moveTo>
                  <a:pt x="0" y="73051"/>
                </a:moveTo>
                <a:cubicBezTo>
                  <a:pt x="0" y="32706"/>
                  <a:pt x="32706" y="0"/>
                  <a:pt x="73051" y="0"/>
                </a:cubicBezTo>
                <a:lnTo>
                  <a:pt x="10854427" y="0"/>
                </a:lnTo>
                <a:cubicBezTo>
                  <a:pt x="10894772" y="0"/>
                  <a:pt x="10927478" y="32706"/>
                  <a:pt x="10927478" y="73051"/>
                </a:cubicBezTo>
                <a:lnTo>
                  <a:pt x="10927478" y="365249"/>
                </a:lnTo>
                <a:cubicBezTo>
                  <a:pt x="10927478" y="405594"/>
                  <a:pt x="10894772" y="438300"/>
                  <a:pt x="10854427" y="438300"/>
                </a:cubicBezTo>
                <a:lnTo>
                  <a:pt x="73051" y="438300"/>
                </a:lnTo>
                <a:cubicBezTo>
                  <a:pt x="32706" y="438300"/>
                  <a:pt x="0" y="405594"/>
                  <a:pt x="0" y="365249"/>
                </a:cubicBezTo>
                <a:lnTo>
                  <a:pt x="0" y="73051"/>
                </a:lnTo>
                <a:close/>
              </a:path>
            </a:pathLst>
          </a:custGeom>
          <a:noFill/>
        </p:spPr>
        <p:txBody>
          <a:bodyPr lIns="92075" tIns="46038" rIns="92075" bIns="46038"/>
          <a:lstStyle/>
          <a:p>
            <a:pPr>
              <a:spcBef>
                <a:spcPct val="0"/>
              </a:spcBef>
            </a:pPr>
            <a:r>
              <a:rPr lang="es-ES" sz="1600" b="1" dirty="0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4. ESQUEMA NACIONAL DE SEGURIDAD – RD 311/2022</a:t>
            </a:r>
          </a:p>
          <a:p>
            <a:pPr>
              <a:spcBef>
                <a:spcPct val="0"/>
              </a:spcBef>
            </a:pPr>
            <a:r>
              <a:rPr lang="es-ES" sz="1600" b="1" dirty="0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Guía de Implantación del ENS para Entidades Locales – Perfiles de Cumplimiento.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411BFD2D-2DCC-2866-5DDC-A8C510A565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896" y="993346"/>
            <a:ext cx="4746534" cy="588736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A85C431-9ED9-7526-6DFB-F6BC867C4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2242" y="1196752"/>
            <a:ext cx="5617673" cy="4752528"/>
          </a:xfrm>
          <a:prstGeom prst="rect">
            <a:avLst/>
          </a:prstGeom>
        </p:spPr>
      </p:pic>
      <p:sp>
        <p:nvSpPr>
          <p:cNvPr id="10" name="Triángulo isósceles 9">
            <a:extLst>
              <a:ext uri="{FF2B5EF4-FFF2-40B4-BE49-F238E27FC236}">
                <a16:creationId xmlns:a16="http://schemas.microsoft.com/office/drawing/2014/main" id="{33DA9962-3506-C60B-D9B6-76E3B7763F41}"/>
              </a:ext>
            </a:extLst>
          </p:cNvPr>
          <p:cNvSpPr/>
          <p:nvPr/>
        </p:nvSpPr>
        <p:spPr>
          <a:xfrm rot="5400000">
            <a:off x="5447928" y="3645024"/>
            <a:ext cx="720080" cy="2880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1F5E1477-B17D-BCB1-AAE5-1B8C44FFBC91}"/>
              </a:ext>
            </a:extLst>
          </p:cNvPr>
          <p:cNvCxnSpPr/>
          <p:nvPr/>
        </p:nvCxnSpPr>
        <p:spPr>
          <a:xfrm>
            <a:off x="5580583" y="1058447"/>
            <a:ext cx="0" cy="54804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6972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Diagrama 27">
            <a:extLst>
              <a:ext uri="{FF2B5EF4-FFF2-40B4-BE49-F238E27FC236}">
                <a16:creationId xmlns:a16="http://schemas.microsoft.com/office/drawing/2014/main" id="{041626B5-A975-4D2B-BFFB-7ECF0BF3F869}"/>
              </a:ext>
            </a:extLst>
          </p:cNvPr>
          <p:cNvGraphicFramePr/>
          <p:nvPr/>
        </p:nvGraphicFramePr>
        <p:xfrm>
          <a:off x="1551234" y="1568224"/>
          <a:ext cx="42515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" name="Rectángulo 28">
            <a:extLst>
              <a:ext uri="{FF2B5EF4-FFF2-40B4-BE49-F238E27FC236}">
                <a16:creationId xmlns:a16="http://schemas.microsoft.com/office/drawing/2014/main" id="{9F428DED-DD22-4BDC-8EA3-9E16728E1D1C}"/>
              </a:ext>
            </a:extLst>
          </p:cNvPr>
          <p:cNvSpPr/>
          <p:nvPr/>
        </p:nvSpPr>
        <p:spPr>
          <a:xfrm>
            <a:off x="5887853" y="796183"/>
            <a:ext cx="4437247" cy="365125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>
                <a:solidFill>
                  <a:srgbClr val="00B0F0"/>
                </a:solidFill>
              </a:rPr>
              <a:t>4. CONTEXTO DE LA ORGANIZACIÓN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77AD2FA8-98E7-4C61-87DE-9C40ACF598DE}"/>
              </a:ext>
            </a:extLst>
          </p:cNvPr>
          <p:cNvSpPr/>
          <p:nvPr/>
        </p:nvSpPr>
        <p:spPr>
          <a:xfrm>
            <a:off x="5887852" y="1304067"/>
            <a:ext cx="4437247" cy="365125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>
                <a:solidFill>
                  <a:srgbClr val="00B0F0"/>
                </a:solidFill>
              </a:rPr>
              <a:t>5. LIDERAZGO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9295EE41-A711-43FA-9BA2-A3B715480A40}"/>
              </a:ext>
            </a:extLst>
          </p:cNvPr>
          <p:cNvSpPr/>
          <p:nvPr/>
        </p:nvSpPr>
        <p:spPr>
          <a:xfrm>
            <a:off x="5887851" y="1811951"/>
            <a:ext cx="4437247" cy="365125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>
                <a:solidFill>
                  <a:srgbClr val="00B0F0"/>
                </a:solidFill>
              </a:rPr>
              <a:t>6. PLANIFICACION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57D4D6E9-3BF3-4C0B-8171-C98AC43DE760}"/>
              </a:ext>
            </a:extLst>
          </p:cNvPr>
          <p:cNvSpPr/>
          <p:nvPr/>
        </p:nvSpPr>
        <p:spPr>
          <a:xfrm>
            <a:off x="5887850" y="2319835"/>
            <a:ext cx="4437247" cy="365125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>
                <a:solidFill>
                  <a:srgbClr val="00B0F0"/>
                </a:solidFill>
              </a:rPr>
              <a:t>7. SOPORTE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E47F3A25-84AD-4901-BF71-99C15475D2D1}"/>
              </a:ext>
            </a:extLst>
          </p:cNvPr>
          <p:cNvSpPr/>
          <p:nvPr/>
        </p:nvSpPr>
        <p:spPr>
          <a:xfrm>
            <a:off x="5887850" y="2827719"/>
            <a:ext cx="4437247" cy="365125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>
                <a:solidFill>
                  <a:srgbClr val="00B0F0"/>
                </a:solidFill>
              </a:rPr>
              <a:t>8. OPERACIÓN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E8FB55F5-7EB2-41B2-9DFE-E5D8FCA185B2}"/>
              </a:ext>
            </a:extLst>
          </p:cNvPr>
          <p:cNvSpPr/>
          <p:nvPr/>
        </p:nvSpPr>
        <p:spPr>
          <a:xfrm>
            <a:off x="5887850" y="4036113"/>
            <a:ext cx="4437247" cy="365125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>
                <a:solidFill>
                  <a:srgbClr val="00B0F0"/>
                </a:solidFill>
              </a:rPr>
              <a:t>9. EVALUACIÓN DEL DESEMPEÑO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E0F0B4BC-FEBF-4132-8657-7C040AB8BC7B}"/>
              </a:ext>
            </a:extLst>
          </p:cNvPr>
          <p:cNvSpPr/>
          <p:nvPr/>
        </p:nvSpPr>
        <p:spPr>
          <a:xfrm>
            <a:off x="5887850" y="4543999"/>
            <a:ext cx="4437247" cy="365125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>
                <a:solidFill>
                  <a:srgbClr val="00B0F0"/>
                </a:solidFill>
              </a:rPr>
              <a:t>10. MEJORA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D879EAE1-2A4F-41BB-B99B-A2CB316CD82C}"/>
              </a:ext>
            </a:extLst>
          </p:cNvPr>
          <p:cNvSpPr/>
          <p:nvPr/>
        </p:nvSpPr>
        <p:spPr>
          <a:xfrm>
            <a:off x="6640833" y="3229197"/>
            <a:ext cx="3684264" cy="307168"/>
          </a:xfrm>
          <a:prstGeom prst="rect">
            <a:avLst/>
          </a:prstGeom>
          <a:solidFill>
            <a:srgbClr val="3399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600" dirty="0">
                <a:solidFill>
                  <a:schemeClr val="bg1"/>
                </a:solidFill>
              </a:rPr>
              <a:t>Análisis y Evaluación de Riesgos</a:t>
            </a:r>
            <a:endParaRPr lang="es-ES" sz="1600" dirty="0">
              <a:solidFill>
                <a:schemeClr val="bg1"/>
              </a:solidFill>
            </a:endParaRP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920904B9-1499-41FD-AAC2-861E5034DC4F}"/>
              </a:ext>
            </a:extLst>
          </p:cNvPr>
          <p:cNvSpPr/>
          <p:nvPr/>
        </p:nvSpPr>
        <p:spPr>
          <a:xfrm>
            <a:off x="6640833" y="3599956"/>
            <a:ext cx="3684264" cy="307168"/>
          </a:xfrm>
          <a:prstGeom prst="rect">
            <a:avLst/>
          </a:prstGeom>
          <a:solidFill>
            <a:srgbClr val="3399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600" dirty="0">
                <a:solidFill>
                  <a:schemeClr val="bg1"/>
                </a:solidFill>
              </a:rPr>
              <a:t>Tratamiento de Riesgos</a:t>
            </a:r>
            <a:endParaRPr lang="es-ES" sz="1600" dirty="0">
              <a:solidFill>
                <a:schemeClr val="bg1"/>
              </a:solidFill>
            </a:endParaRP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1CC58864-56D5-4126-8E6E-5849034E52D1}"/>
              </a:ext>
            </a:extLst>
          </p:cNvPr>
          <p:cNvSpPr/>
          <p:nvPr/>
        </p:nvSpPr>
        <p:spPr>
          <a:xfrm>
            <a:off x="5887849" y="5063950"/>
            <a:ext cx="4437247" cy="365125"/>
          </a:xfrm>
          <a:prstGeom prst="rect">
            <a:avLst/>
          </a:prstGeom>
          <a:solidFill>
            <a:schemeClr val="bg1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dirty="0">
                <a:solidFill>
                  <a:srgbClr val="00B0F0"/>
                </a:solidFill>
              </a:rPr>
              <a:t>ANEXO A. CONTROLES (ejemplos)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FF816305-D9E7-453B-99F3-E03F2405B0D0}"/>
              </a:ext>
            </a:extLst>
          </p:cNvPr>
          <p:cNvSpPr/>
          <p:nvPr/>
        </p:nvSpPr>
        <p:spPr>
          <a:xfrm>
            <a:off x="1806580" y="5422818"/>
            <a:ext cx="39110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Aft>
                <a:spcPts val="1200"/>
              </a:spcAft>
              <a:buClr>
                <a:srgbClr val="0066FF"/>
              </a:buClr>
              <a:defRPr/>
            </a:pPr>
            <a:r>
              <a:rPr lang="es-MX" sz="1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Ciclo de Mejora Continua - PDCA.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11D7157-6AA2-4752-8691-1559F50EC08E}"/>
              </a:ext>
            </a:extLst>
          </p:cNvPr>
          <p:cNvSpPr txBox="1"/>
          <p:nvPr/>
        </p:nvSpPr>
        <p:spPr>
          <a:xfrm>
            <a:off x="1009406" y="5754589"/>
            <a:ext cx="5086593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i="1" dirty="0">
                <a:solidFill>
                  <a:srgbClr val="0070C0"/>
                </a:solidFill>
              </a:rPr>
              <a:t>CONFIDENCIALIDAD</a:t>
            </a:r>
          </a:p>
          <a:p>
            <a:r>
              <a:rPr lang="es-ES" sz="1200" b="1" i="1" dirty="0">
                <a:solidFill>
                  <a:srgbClr val="0070C0"/>
                </a:solidFill>
              </a:rPr>
              <a:t>INTEGRIDAD</a:t>
            </a:r>
          </a:p>
          <a:p>
            <a:r>
              <a:rPr lang="es-ES" sz="1200" b="1" i="1" dirty="0">
                <a:solidFill>
                  <a:srgbClr val="0070C0"/>
                </a:solidFill>
              </a:rPr>
              <a:t>DISPONIBILIDAD</a:t>
            </a:r>
          </a:p>
          <a:p>
            <a:r>
              <a:rPr lang="es-ES" sz="1200" b="1" i="1" dirty="0">
                <a:solidFill>
                  <a:srgbClr val="0070C0"/>
                </a:solidFill>
              </a:rPr>
              <a:t>CUMPLIMIENTO LEGAL </a:t>
            </a:r>
          </a:p>
          <a:p>
            <a:r>
              <a:rPr lang="es-ES" sz="1050" b="1" i="1" dirty="0">
                <a:solidFill>
                  <a:srgbClr val="0070C0"/>
                </a:solidFill>
              </a:rPr>
              <a:t>RGPD Europa, LOPD diferentes países (Perú, México, Chile, Argentina, Colombia, etc.)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E86A7F5-CCDC-4EF9-8776-09523F1DAE65}"/>
              </a:ext>
            </a:extLst>
          </p:cNvPr>
          <p:cNvSpPr/>
          <p:nvPr/>
        </p:nvSpPr>
        <p:spPr>
          <a:xfrm>
            <a:off x="282098" y="724544"/>
            <a:ext cx="56057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s-ES" altLang="es-ES" sz="1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s-ES" altLang="es-ES" sz="1400" b="1" dirty="0">
                <a:latin typeface="Verdana" panose="020B0604030504040204" pitchFamily="34" charset="0"/>
                <a:ea typeface="Verdana" panose="020B0604030504040204" pitchFamily="34" charset="0"/>
              </a:rPr>
              <a:t>Objetivo</a:t>
            </a:r>
            <a:r>
              <a:rPr lang="es-ES" altLang="es-ES" sz="1400" dirty="0">
                <a:latin typeface="Verdana" panose="020B0604030504040204" pitchFamily="34" charset="0"/>
                <a:ea typeface="Verdana" panose="020B0604030504040204" pitchFamily="34" charset="0"/>
              </a:rPr>
              <a:t>: implantar la ciberseguridad orientada a los procesos y objetivos del negocio considerando el análisis de riesgos de TIC, implantación de controles  y la mejora continua.</a:t>
            </a:r>
          </a:p>
        </p:txBody>
      </p:sp>
      <p:sp>
        <p:nvSpPr>
          <p:cNvPr id="26" name="Marcador de número de diapositiva 1">
            <a:extLst>
              <a:ext uri="{FF2B5EF4-FFF2-40B4-BE49-F238E27FC236}">
                <a16:creationId xmlns:a16="http://schemas.microsoft.com/office/drawing/2014/main" id="{1BED5EFA-4AE5-41AB-B49B-AB1FDDBE05E7}"/>
              </a:ext>
            </a:extLst>
          </p:cNvPr>
          <p:cNvSpPr txBox="1">
            <a:spLocks/>
          </p:cNvSpPr>
          <p:nvPr/>
        </p:nvSpPr>
        <p:spPr>
          <a:xfrm>
            <a:off x="121690" y="6114197"/>
            <a:ext cx="742098" cy="51819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8D877B3-D348-4611-9BDB-C5374591D951}" type="slidenum">
              <a:rPr lang="en-US" b="1" smtClean="0">
                <a:solidFill>
                  <a:schemeClr val="accent1">
                    <a:lumMod val="75000"/>
                  </a:schemeClr>
                </a:solidFill>
              </a:rPr>
              <a:pPr/>
              <a:t>23</a:t>
            </a:fld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" name="Marcador de número de diapositiva 3">
            <a:extLst>
              <a:ext uri="{FF2B5EF4-FFF2-40B4-BE49-F238E27FC236}">
                <a16:creationId xmlns:a16="http://schemas.microsoft.com/office/drawing/2014/main" id="{536D38A6-5B3E-452B-87D4-FE48C4DCF66C}"/>
              </a:ext>
            </a:extLst>
          </p:cNvPr>
          <p:cNvSpPr txBox="1">
            <a:spLocks/>
          </p:cNvSpPr>
          <p:nvPr/>
        </p:nvSpPr>
        <p:spPr>
          <a:xfrm>
            <a:off x="11784826" y="6525859"/>
            <a:ext cx="457912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50C59D-8CF2-460E-AED9-8F2BFF684BCF}" type="slidenum">
              <a:rPr lang="es-ES" sz="1050" smtClean="0"/>
              <a:pPr/>
              <a:t>23</a:t>
            </a:fld>
            <a:endParaRPr lang="es-ES" sz="1050" dirty="0"/>
          </a:p>
        </p:txBody>
      </p:sp>
      <p:sp>
        <p:nvSpPr>
          <p:cNvPr id="41" name="Rectangle 2">
            <a:extLst>
              <a:ext uri="{FF2B5EF4-FFF2-40B4-BE49-F238E27FC236}">
                <a16:creationId xmlns:a16="http://schemas.microsoft.com/office/drawing/2014/main" id="{120B7A7E-D561-4E5E-9A5A-926DE85E6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22" y="57962"/>
            <a:ext cx="10054052" cy="589169"/>
          </a:xfrm>
          <a:prstGeom prst="rect">
            <a:avLst/>
          </a:prstGeom>
          <a:noFill/>
        </p:spPr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s-ES" sz="1800" b="1" dirty="0">
                <a:solidFill>
                  <a:srgbClr val="1F57A3"/>
                </a:solidFill>
                <a:ea typeface="+mj-ea"/>
              </a:rPr>
              <a:t>5. ISO/IEC 27001 – SISTEMA DE GESTION DE SEGURIDAD DE LA INFORMACION.</a:t>
            </a:r>
          </a:p>
          <a:p>
            <a:pPr>
              <a:spcBef>
                <a:spcPct val="0"/>
              </a:spcBef>
              <a:buNone/>
            </a:pPr>
            <a:r>
              <a:rPr lang="es-ES" altLang="es-ES" sz="1800" b="1" dirty="0">
                <a:solidFill>
                  <a:srgbClr val="1F57A3"/>
                </a:solidFill>
                <a:ea typeface="+mj-ea"/>
              </a:rPr>
              <a:t>    Un </a:t>
            </a:r>
            <a:r>
              <a:rPr lang="es-ES" altLang="es-ES" sz="1800" b="1" i="1" dirty="0" err="1">
                <a:solidFill>
                  <a:srgbClr val="1F57A3"/>
                </a:solidFill>
                <a:ea typeface="+mj-ea"/>
              </a:rPr>
              <a:t>commodity</a:t>
            </a:r>
            <a:r>
              <a:rPr lang="es-ES" altLang="es-ES" sz="1800" b="1" i="1" dirty="0">
                <a:solidFill>
                  <a:srgbClr val="1F57A3"/>
                </a:solidFill>
                <a:ea typeface="+mj-ea"/>
              </a:rPr>
              <a:t>…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33F3E2E2-8DBF-4C3B-9E28-C6B5F2E46951}"/>
              </a:ext>
            </a:extLst>
          </p:cNvPr>
          <p:cNvSpPr/>
          <p:nvPr/>
        </p:nvSpPr>
        <p:spPr>
          <a:xfrm>
            <a:off x="6631550" y="5744524"/>
            <a:ext cx="3684264" cy="222320"/>
          </a:xfrm>
          <a:prstGeom prst="rect">
            <a:avLst/>
          </a:prstGeom>
          <a:solidFill>
            <a:srgbClr val="3399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dirty="0">
                <a:solidFill>
                  <a:schemeClr val="bg1"/>
                </a:solidFill>
              </a:rPr>
              <a:t>A16. Incidencias de Seguridad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435A63C0-630F-4644-93E7-1553BBC3FDEE}"/>
              </a:ext>
            </a:extLst>
          </p:cNvPr>
          <p:cNvSpPr/>
          <p:nvPr/>
        </p:nvSpPr>
        <p:spPr>
          <a:xfrm>
            <a:off x="8560786" y="6639460"/>
            <a:ext cx="1755028" cy="210178"/>
          </a:xfrm>
          <a:prstGeom prst="rect">
            <a:avLst/>
          </a:prstGeom>
          <a:solidFill>
            <a:srgbClr val="3399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800" dirty="0">
                <a:solidFill>
                  <a:schemeClr val="bg1"/>
                </a:solidFill>
              </a:rPr>
              <a:t>A17. Contingencia / Continuidad de TI</a:t>
            </a:r>
            <a:endParaRPr lang="es-ES" sz="800" dirty="0">
              <a:solidFill>
                <a:schemeClr val="bg1"/>
              </a:solidFill>
            </a:endParaRP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323B956C-11BE-4048-B065-FAB3AFE2CCF6}"/>
              </a:ext>
            </a:extLst>
          </p:cNvPr>
          <p:cNvSpPr/>
          <p:nvPr/>
        </p:nvSpPr>
        <p:spPr>
          <a:xfrm>
            <a:off x="6631550" y="6009570"/>
            <a:ext cx="3684264" cy="229887"/>
          </a:xfrm>
          <a:prstGeom prst="rect">
            <a:avLst/>
          </a:prstGeom>
          <a:solidFill>
            <a:srgbClr val="3399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dirty="0">
                <a:solidFill>
                  <a:schemeClr val="bg1"/>
                </a:solidFill>
              </a:rPr>
              <a:t>A12.2 Protección contra Código Malicioso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C743A7B6-B0AB-454D-AC37-16C23927B614}"/>
              </a:ext>
            </a:extLst>
          </p:cNvPr>
          <p:cNvSpPr/>
          <p:nvPr/>
        </p:nvSpPr>
        <p:spPr>
          <a:xfrm>
            <a:off x="6631550" y="6286589"/>
            <a:ext cx="3684264" cy="307168"/>
          </a:xfrm>
          <a:prstGeom prst="rect">
            <a:avLst/>
          </a:prstGeom>
          <a:solidFill>
            <a:srgbClr val="3399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dirty="0">
                <a:solidFill>
                  <a:schemeClr val="bg1"/>
                </a:solidFill>
              </a:rPr>
              <a:t>A14.1 Requisitos de Seguridad SW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B41AC2A4-9492-4DEB-9B9C-E3AF7EB2E4B7}"/>
              </a:ext>
            </a:extLst>
          </p:cNvPr>
          <p:cNvSpPr/>
          <p:nvPr/>
        </p:nvSpPr>
        <p:spPr>
          <a:xfrm>
            <a:off x="6631553" y="6630277"/>
            <a:ext cx="1851411" cy="210178"/>
          </a:xfrm>
          <a:prstGeom prst="rect">
            <a:avLst/>
          </a:prstGeom>
          <a:solidFill>
            <a:srgbClr val="3399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100" dirty="0">
                <a:solidFill>
                  <a:schemeClr val="bg1"/>
                </a:solidFill>
              </a:rPr>
              <a:t>A.12.3 Gestión de </a:t>
            </a:r>
            <a:r>
              <a:rPr lang="es-MX" sz="1100" dirty="0" err="1">
                <a:solidFill>
                  <a:schemeClr val="bg1"/>
                </a:solidFill>
              </a:rPr>
              <a:t>Backup</a:t>
            </a:r>
            <a:endParaRPr lang="es-ES" sz="1100" dirty="0">
              <a:solidFill>
                <a:schemeClr val="bg1"/>
              </a:solidFill>
            </a:endParaRP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AF00A6D5-D10A-408D-B261-84DC835D331B}"/>
              </a:ext>
            </a:extLst>
          </p:cNvPr>
          <p:cNvSpPr/>
          <p:nvPr/>
        </p:nvSpPr>
        <p:spPr>
          <a:xfrm>
            <a:off x="6612560" y="5473767"/>
            <a:ext cx="3712535" cy="210179"/>
          </a:xfrm>
          <a:prstGeom prst="rect">
            <a:avLst/>
          </a:prstGeom>
          <a:solidFill>
            <a:srgbClr val="3399FF"/>
          </a:solidFill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dirty="0">
                <a:solidFill>
                  <a:schemeClr val="bg1"/>
                </a:solidFill>
              </a:rPr>
              <a:t>A6.2 Dispositivos para movilidad y teletrabajo</a:t>
            </a:r>
            <a:endParaRPr lang="es-E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66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69" name="1 Marcador de número de diapositiva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501188" y="6424613"/>
            <a:ext cx="2690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/>
            <a:fld id="{8A17DD7E-C646-4457-AE64-6B4888AF99D1}" type="slidenum">
              <a:rPr lang="es-ES_tradnl" altLang="es-ES" sz="1000" smtClean="0">
                <a:solidFill>
                  <a:schemeClr val="bg1"/>
                </a:solidFill>
                <a:latin typeface="Century Gothic" pitchFamily="34" charset="0"/>
              </a:rPr>
              <a:pPr algn="l"/>
              <a:t>24</a:t>
            </a:fld>
            <a:endParaRPr lang="es-ES_tradnl" altLang="es-ES" sz="1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4" name="Marcador de texto 2">
            <a:extLst>
              <a:ext uri="{FF2B5EF4-FFF2-40B4-BE49-F238E27FC236}">
                <a16:creationId xmlns:a16="http://schemas.microsoft.com/office/drawing/2014/main" id="{0C45E35B-C9E7-481F-AD92-B126F41E077F}"/>
              </a:ext>
            </a:extLst>
          </p:cNvPr>
          <p:cNvSpPr txBox="1">
            <a:spLocks/>
          </p:cNvSpPr>
          <p:nvPr/>
        </p:nvSpPr>
        <p:spPr>
          <a:xfrm>
            <a:off x="354398" y="439256"/>
            <a:ext cx="11607636" cy="3308279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endParaRPr lang="es-ES" sz="2000" b="1" i="1" dirty="0"/>
          </a:p>
          <a:p>
            <a:pPr marL="0" indent="0" algn="just">
              <a:buNone/>
            </a:pPr>
            <a:r>
              <a:rPr lang="es-ES" sz="2400" b="1" i="1" dirty="0">
                <a:solidFill>
                  <a:srgbClr val="0070C0"/>
                </a:solidFill>
              </a:rPr>
              <a:t>El </a:t>
            </a:r>
            <a:r>
              <a:rPr lang="es-ES" sz="2400" b="1" i="1" dirty="0" err="1">
                <a:solidFill>
                  <a:srgbClr val="0070C0"/>
                </a:solidFill>
              </a:rPr>
              <a:t>core</a:t>
            </a:r>
            <a:r>
              <a:rPr lang="es-ES" sz="2400" b="1" i="1" dirty="0">
                <a:solidFill>
                  <a:srgbClr val="0070C0"/>
                </a:solidFill>
              </a:rPr>
              <a:t> de la ciberseguridad  es la ISO 27001 : gestión de la ciberseguridad</a:t>
            </a:r>
            <a:r>
              <a:rPr lang="es-ES" sz="2000" b="1" i="1" dirty="0">
                <a:solidFill>
                  <a:srgbClr val="0070C0"/>
                </a:solidFill>
              </a:rPr>
              <a:t>:</a:t>
            </a:r>
            <a:r>
              <a:rPr lang="es-ES" sz="2000" b="1" i="1" dirty="0"/>
              <a:t> </a:t>
            </a:r>
            <a:r>
              <a:rPr lang="es-ES" sz="2000" i="1" dirty="0"/>
              <a:t>un estándar (</a:t>
            </a:r>
            <a:r>
              <a:rPr lang="es-ES" sz="2000" i="1" dirty="0" err="1"/>
              <a:t>best-practices</a:t>
            </a:r>
            <a:r>
              <a:rPr lang="es-ES" sz="2000" i="1" dirty="0"/>
              <a:t>)</a:t>
            </a:r>
            <a:r>
              <a:rPr lang="es-ES" sz="2000" b="1" i="1" dirty="0"/>
              <a:t> </a:t>
            </a:r>
            <a:r>
              <a:rPr lang="es-ES" sz="2000" i="1" dirty="0"/>
              <a:t>que</a:t>
            </a:r>
            <a:r>
              <a:rPr lang="es-ES" sz="2000" b="1" i="1" dirty="0"/>
              <a:t> </a:t>
            </a:r>
            <a:r>
              <a:rPr lang="es-ES" sz="2000" i="1" dirty="0"/>
              <a:t>a través del análisis de riesgos de los procesos de negocio/servicios de TI de la organización, aplica controles para reducir los riesgos considerando la mejora continua. Esta gestión eficaz de la ciberseguridad permite garantizar la </a:t>
            </a:r>
            <a:r>
              <a:rPr lang="es-ES" sz="2000" b="1" i="1" dirty="0"/>
              <a:t>Confidencialidad, Integridad y Disponibilidad </a:t>
            </a:r>
            <a:r>
              <a:rPr lang="es-ES" sz="2000" i="1" dirty="0"/>
              <a:t>(además del cumplimiento </a:t>
            </a:r>
            <a:r>
              <a:rPr lang="es-ES" sz="2000" dirty="0">
                <a:latin typeface="Arial" panose="020B0604020202020204" pitchFamily="34" charset="0"/>
                <a:ea typeface="Calibri" panose="020F0502020204030204" pitchFamily="34" charset="0"/>
              </a:rPr>
              <a:t>legal aplicable).</a:t>
            </a:r>
            <a:endParaRPr lang="es-ES" sz="2000" i="1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es-ES" sz="2000" i="1" dirty="0"/>
          </a:p>
        </p:txBody>
      </p:sp>
      <p:pic>
        <p:nvPicPr>
          <p:cNvPr id="56" name="Picture 2" descr="word cloud - risk management">
            <a:extLst>
              <a:ext uri="{FF2B5EF4-FFF2-40B4-BE49-F238E27FC236}">
                <a16:creationId xmlns:a16="http://schemas.microsoft.com/office/drawing/2014/main" id="{87AF1217-0D11-48CB-89A8-9FF2B965E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592" y="2361159"/>
            <a:ext cx="2977924" cy="211450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Plan,Do,Check,Akt">
            <a:extLst>
              <a:ext uri="{FF2B5EF4-FFF2-40B4-BE49-F238E27FC236}">
                <a16:creationId xmlns:a16="http://schemas.microsoft.com/office/drawing/2014/main" id="{76AF3BD7-00BB-45C1-A2F0-F3BF616911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3487" y="5031412"/>
            <a:ext cx="3259142" cy="179658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Internet Security Line Icon Set - 1">
            <a:extLst>
              <a:ext uri="{FF2B5EF4-FFF2-40B4-BE49-F238E27FC236}">
                <a16:creationId xmlns:a16="http://schemas.microsoft.com/office/drawing/2014/main" id="{1337D7DA-63BF-4462-8CCB-C80206E54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7455" y="2376778"/>
            <a:ext cx="2814579" cy="208326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77D4419-09B5-4EF3-8FE8-B3737D3910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2710" y="2441361"/>
            <a:ext cx="4543713" cy="201868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7B5CB47-5BB0-426E-9446-493C2BD1C69E}"/>
              </a:ext>
            </a:extLst>
          </p:cNvPr>
          <p:cNvSpPr txBox="1"/>
          <p:nvPr/>
        </p:nvSpPr>
        <p:spPr>
          <a:xfrm>
            <a:off x="712963" y="4497782"/>
            <a:ext cx="29779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/>
              <a:t>Análisis y Gestión de Riegos</a:t>
            </a:r>
            <a:endParaRPr lang="es-ES" sz="16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6CF316A-63AA-4EB0-85E9-CA32B27C1ADF}"/>
              </a:ext>
            </a:extLst>
          </p:cNvPr>
          <p:cNvSpPr txBox="1"/>
          <p:nvPr/>
        </p:nvSpPr>
        <p:spPr>
          <a:xfrm>
            <a:off x="3986110" y="4451250"/>
            <a:ext cx="4345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/>
              <a:t>Procesos de Negocio / Servicios de TI</a:t>
            </a:r>
            <a:endParaRPr lang="es-ES" sz="16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9105188-53D0-48F7-8D0C-B83EC5522AB0}"/>
              </a:ext>
            </a:extLst>
          </p:cNvPr>
          <p:cNvSpPr txBox="1"/>
          <p:nvPr/>
        </p:nvSpPr>
        <p:spPr>
          <a:xfrm>
            <a:off x="9065782" y="4497782"/>
            <a:ext cx="2977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/>
              <a:t>Controles Organizativos, técnicos y legales</a:t>
            </a:r>
            <a:endParaRPr lang="es-ES" sz="16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7FBEB40-7834-411A-A901-FC936BF09B7B}"/>
              </a:ext>
            </a:extLst>
          </p:cNvPr>
          <p:cNvSpPr txBox="1"/>
          <p:nvPr/>
        </p:nvSpPr>
        <p:spPr>
          <a:xfrm>
            <a:off x="7432925" y="5618084"/>
            <a:ext cx="29779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/>
              <a:t>Mejora Continua</a:t>
            </a:r>
            <a:endParaRPr lang="es-ES" sz="1600" dirty="0"/>
          </a:p>
        </p:txBody>
      </p:sp>
      <p:sp>
        <p:nvSpPr>
          <p:cNvPr id="16" name="Marcador de número de diapositiva 3">
            <a:extLst>
              <a:ext uri="{FF2B5EF4-FFF2-40B4-BE49-F238E27FC236}">
                <a16:creationId xmlns:a16="http://schemas.microsoft.com/office/drawing/2014/main" id="{476E1E8C-6C8E-4FA5-9AD1-23CF2395F309}"/>
              </a:ext>
            </a:extLst>
          </p:cNvPr>
          <p:cNvSpPr txBox="1">
            <a:spLocks/>
          </p:cNvSpPr>
          <p:nvPr/>
        </p:nvSpPr>
        <p:spPr>
          <a:xfrm>
            <a:off x="11733078" y="6492875"/>
            <a:ext cx="457912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50C59D-8CF2-460E-AED9-8F2BFF684BCF}" type="slidenum">
              <a:rPr lang="es-ES" sz="1050" smtClean="0"/>
              <a:pPr/>
              <a:t>24</a:t>
            </a:fld>
            <a:endParaRPr lang="es-ES" sz="1050" dirty="0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25644D61-B359-41E5-8D26-A5229D9DB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22" y="57962"/>
            <a:ext cx="10054052" cy="589169"/>
          </a:xfrm>
          <a:prstGeom prst="rect">
            <a:avLst/>
          </a:prstGeom>
          <a:noFill/>
        </p:spPr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s-ES" sz="1800" b="1" dirty="0">
                <a:solidFill>
                  <a:srgbClr val="1F57A3"/>
                </a:solidFill>
                <a:ea typeface="+mj-ea"/>
              </a:rPr>
              <a:t>5. ISO/IEC 27001 – SISTEMA DE GESTION DE SEGURIDAD DE LA INFORMACION.</a:t>
            </a:r>
          </a:p>
        </p:txBody>
      </p:sp>
    </p:spTree>
    <p:extLst>
      <p:ext uri="{BB962C8B-B14F-4D97-AF65-F5344CB8AC3E}">
        <p14:creationId xmlns:p14="http://schemas.microsoft.com/office/powerpoint/2010/main" val="10299498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69" name="1 Marcador de número de diapositiva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501188" y="6424613"/>
            <a:ext cx="2690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/>
            <a:fld id="{8A17DD7E-C646-4457-AE64-6B4888AF99D1}" type="slidenum">
              <a:rPr lang="es-ES_tradnl" altLang="es-ES" sz="1000" smtClean="0">
                <a:solidFill>
                  <a:schemeClr val="bg1"/>
                </a:solidFill>
                <a:latin typeface="Century Gothic" pitchFamily="34" charset="0"/>
              </a:rPr>
              <a:pPr algn="l"/>
              <a:t>25</a:t>
            </a:fld>
            <a:endParaRPr lang="es-ES_tradnl" altLang="es-ES" sz="1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3" name="2 Marcador de número de diapositiva"/>
          <p:cNvSpPr txBox="1">
            <a:spLocks/>
          </p:cNvSpPr>
          <p:nvPr/>
        </p:nvSpPr>
        <p:spPr>
          <a:xfrm>
            <a:off x="9218834" y="64819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E911FC9-83CC-4210-B85B-D754CE411D40}" type="slidenum">
              <a:rPr lang="es-ES_tradnl" altLang="es-ES" smtClean="0"/>
              <a:pPr>
                <a:defRPr/>
              </a:pPr>
              <a:t>25</a:t>
            </a:fld>
            <a:endParaRPr lang="es-ES_tradnl" altLang="es-ES" dirty="0"/>
          </a:p>
        </p:txBody>
      </p:sp>
      <p:sp>
        <p:nvSpPr>
          <p:cNvPr id="54" name="Marcador de texto 2">
            <a:extLst>
              <a:ext uri="{FF2B5EF4-FFF2-40B4-BE49-F238E27FC236}">
                <a16:creationId xmlns:a16="http://schemas.microsoft.com/office/drawing/2014/main" id="{0C45E35B-C9E7-481F-AD92-B126F41E077F}"/>
              </a:ext>
            </a:extLst>
          </p:cNvPr>
          <p:cNvSpPr txBox="1">
            <a:spLocks/>
          </p:cNvSpPr>
          <p:nvPr/>
        </p:nvSpPr>
        <p:spPr>
          <a:xfrm>
            <a:off x="354398" y="901362"/>
            <a:ext cx="11607636" cy="3308279"/>
          </a:xfr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 sz="2400"/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dirty="0"/>
          </a:p>
          <a:p>
            <a:endParaRPr lang="es-ES" b="1" dirty="0">
              <a:solidFill>
                <a:srgbClr val="0070C0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7629B0F-FA40-4238-9DCE-8013B1C12597}"/>
              </a:ext>
            </a:extLst>
          </p:cNvPr>
          <p:cNvSpPr txBox="1"/>
          <p:nvPr/>
        </p:nvSpPr>
        <p:spPr>
          <a:xfrm>
            <a:off x="354398" y="4493939"/>
            <a:ext cx="76933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b="1" dirty="0">
                <a:solidFill>
                  <a:srgbClr val="0070C0"/>
                </a:solidFill>
              </a:rPr>
              <a:t>Detección y Gestión de incidencias </a:t>
            </a:r>
            <a:r>
              <a:rPr lang="es-ES_tradnl" sz="2400" dirty="0"/>
              <a:t>de Ciberseguridad. Aprendizaje del SGSI.</a:t>
            </a:r>
          </a:p>
          <a:p>
            <a:pPr lvl="1" algn="just"/>
            <a:r>
              <a:rPr lang="es-ES_tradnl" sz="2400" dirty="0"/>
              <a:t>Parcheado/</a:t>
            </a:r>
            <a:r>
              <a:rPr lang="es-ES_tradnl" sz="2400" dirty="0" err="1"/>
              <a:t>upgrades</a:t>
            </a:r>
            <a:r>
              <a:rPr lang="es-ES_tradnl" sz="2400" dirty="0"/>
              <a:t> controlados.</a:t>
            </a:r>
          </a:p>
          <a:p>
            <a:pPr algn="just"/>
            <a:r>
              <a:rPr lang="es-ES_tradnl" sz="2400" b="1" dirty="0">
                <a:solidFill>
                  <a:srgbClr val="0070C0"/>
                </a:solidFill>
              </a:rPr>
              <a:t>Teletrabajo  Seguro.</a:t>
            </a:r>
          </a:p>
          <a:p>
            <a:pPr algn="just"/>
            <a:r>
              <a:rPr lang="es-ES_tradnl" sz="2400" b="1" dirty="0">
                <a:solidFill>
                  <a:srgbClr val="0070C0"/>
                </a:solidFill>
              </a:rPr>
              <a:t>Contingencia TIC/Resiliencia TIC.</a:t>
            </a:r>
            <a:endParaRPr lang="es-ES" sz="2400" b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teacher - presentation icon">
            <a:extLst>
              <a:ext uri="{FF2B5EF4-FFF2-40B4-BE49-F238E27FC236}">
                <a16:creationId xmlns:a16="http://schemas.microsoft.com/office/drawing/2014/main" id="{03FDC3F1-E503-45A6-8280-FFD2E1D00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7725" y="2720962"/>
            <a:ext cx="2174836" cy="16859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Weak link of a Broken blockchain exploding - 3d render">
            <a:extLst>
              <a:ext uri="{FF2B5EF4-FFF2-40B4-BE49-F238E27FC236}">
                <a16:creationId xmlns:a16="http://schemas.microsoft.com/office/drawing/2014/main" id="{1B804F06-BDD2-4FD9-A599-1C8D1AEB3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6514" y="2725402"/>
            <a:ext cx="2590179" cy="17267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Safety concept: Virus Detected on computer keyboard background">
            <a:extLst>
              <a:ext uri="{FF2B5EF4-FFF2-40B4-BE49-F238E27FC236}">
                <a16:creationId xmlns:a16="http://schemas.microsoft.com/office/drawing/2014/main" id="{37471C59-7703-4BF0-B6AA-B1FAEB8E9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8216" y="4948226"/>
            <a:ext cx="2580138" cy="160287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57BD44D9-A89F-4B18-9D09-475F82DDE7C6}"/>
              </a:ext>
            </a:extLst>
          </p:cNvPr>
          <p:cNvSpPr txBox="1"/>
          <p:nvPr/>
        </p:nvSpPr>
        <p:spPr>
          <a:xfrm>
            <a:off x="229966" y="683544"/>
            <a:ext cx="116076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b="1" dirty="0"/>
              <a:t>ISO/IEC 27001 - </a:t>
            </a:r>
            <a:r>
              <a:rPr lang="es-ES_tradnl" sz="2400" b="1" dirty="0"/>
              <a:t>S</a:t>
            </a:r>
            <a:r>
              <a:rPr lang="es-ES" sz="2400" b="1" dirty="0" err="1"/>
              <a:t>istema</a:t>
            </a:r>
            <a:r>
              <a:rPr lang="es-ES" sz="2400" b="1" dirty="0"/>
              <a:t> de Gestión de Seguridad de la Información (SGSI), incorpora:</a:t>
            </a:r>
            <a:endParaRPr lang="es-ES_tradnl" sz="2400" b="1" dirty="0">
              <a:solidFill>
                <a:srgbClr val="0070C0"/>
              </a:solidFill>
            </a:endParaRPr>
          </a:p>
          <a:p>
            <a:pPr algn="just"/>
            <a:endParaRPr lang="es-ES_tradnl" sz="2400" b="1" dirty="0">
              <a:solidFill>
                <a:srgbClr val="0070C0"/>
              </a:solidFill>
            </a:endParaRPr>
          </a:p>
          <a:p>
            <a:pPr algn="just"/>
            <a:r>
              <a:rPr lang="es-ES_tradnl" sz="2400" b="1" dirty="0">
                <a:solidFill>
                  <a:srgbClr val="0070C0"/>
                </a:solidFill>
              </a:rPr>
              <a:t>Implicación de la Dirección de la organización. </a:t>
            </a:r>
            <a:endParaRPr lang="es-ES" sz="24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79C3F08-94A4-4208-BFB0-9388F3AACEBC}"/>
              </a:ext>
            </a:extLst>
          </p:cNvPr>
          <p:cNvSpPr txBox="1"/>
          <p:nvPr/>
        </p:nvSpPr>
        <p:spPr>
          <a:xfrm>
            <a:off x="229966" y="1952578"/>
            <a:ext cx="11607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0070C0"/>
                </a:solidFill>
              </a:rPr>
              <a:t>Personas. Concienciación y Formación </a:t>
            </a:r>
            <a:r>
              <a:rPr lang="es-ES" sz="2400" dirty="0"/>
              <a:t>en Ciberseguridad. Las personas, el eslabón más débil de la cadena de la ciberseguridad.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EAD9DF4D-EBFF-4F26-BA96-5B83529AB1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22" y="57962"/>
            <a:ext cx="10054052" cy="589169"/>
          </a:xfrm>
          <a:prstGeom prst="rect">
            <a:avLst/>
          </a:prstGeom>
          <a:noFill/>
        </p:spPr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s-ES" sz="1800" b="1" dirty="0">
                <a:solidFill>
                  <a:srgbClr val="1F57A3"/>
                </a:solidFill>
                <a:ea typeface="+mj-ea"/>
              </a:rPr>
              <a:t>5. ISO/IEC 27001 – SISTEMA DE GESTION DE SEGURIDAD DE LA INFORMACION.</a:t>
            </a:r>
          </a:p>
        </p:txBody>
      </p:sp>
    </p:spTree>
    <p:extLst>
      <p:ext uri="{BB962C8B-B14F-4D97-AF65-F5344CB8AC3E}">
        <p14:creationId xmlns:p14="http://schemas.microsoft.com/office/powerpoint/2010/main" val="3463963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5">
            <a:extLst>
              <a:ext uri="{FF2B5EF4-FFF2-40B4-BE49-F238E27FC236}">
                <a16:creationId xmlns:a16="http://schemas.microsoft.com/office/drawing/2014/main" id="{0D649916-32CC-B8BD-D5A4-B1EFAA5BF9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368" y="784225"/>
            <a:ext cx="11017224" cy="4516438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just" eaLnBrk="1" hangingPunct="1">
              <a:defRPr/>
            </a:pPr>
            <a:r>
              <a:rPr lang="es-ES_tradnl" altLang="es-ES" sz="3200" b="1" dirty="0">
                <a:cs typeface="Arial" charset="0"/>
              </a:rPr>
              <a:t>Auditorías conjuntas ISO 27001 + ENS</a:t>
            </a:r>
            <a:r>
              <a:rPr lang="es-ES_tradnl" altLang="es-ES" sz="3200" dirty="0">
                <a:cs typeface="Arial" charset="0"/>
              </a:rPr>
              <a:t> </a:t>
            </a:r>
          </a:p>
          <a:p>
            <a:pPr marL="800100" lvl="1" indent="-342900">
              <a:lnSpc>
                <a:spcPct val="80000"/>
              </a:lnSpc>
              <a:defRPr/>
            </a:pPr>
            <a:endParaRPr lang="es-ES" altLang="es-ES" sz="1600" dirty="0">
              <a:cs typeface="Arial" charset="0"/>
            </a:endParaRPr>
          </a:p>
          <a:p>
            <a:pPr algn="just" eaLnBrk="1" hangingPunct="1">
              <a:defRPr/>
            </a:pPr>
            <a:endParaRPr lang="es-ES" altLang="es-ES" dirty="0">
              <a:cs typeface="Arial" charset="0"/>
            </a:endParaRPr>
          </a:p>
          <a:p>
            <a:pPr algn="just" eaLnBrk="1" hangingPunct="1">
              <a:defRPr/>
            </a:pPr>
            <a:r>
              <a:rPr lang="es-ES" altLang="es-ES" dirty="0">
                <a:cs typeface="Arial" charset="0"/>
              </a:rPr>
              <a:t>La auditoria se realiza de forma integrada en aquellos controles con objetivos comunes, de acuerdo a la declaración de aplicabilidad, y </a:t>
            </a:r>
            <a:r>
              <a:rPr lang="es-ES" altLang="es-ES" b="1" dirty="0">
                <a:cs typeface="Arial" charset="0"/>
              </a:rPr>
              <a:t>de forma específica sobre aquellos controles del ENS</a:t>
            </a:r>
            <a:r>
              <a:rPr lang="es-ES" altLang="es-ES" dirty="0">
                <a:cs typeface="Arial" charset="0"/>
              </a:rPr>
              <a:t> no contemplados en UNE-ISO/IEC 27001:2014.</a:t>
            </a:r>
          </a:p>
          <a:p>
            <a:pPr algn="just" eaLnBrk="1" hangingPunct="1">
              <a:defRPr/>
            </a:pPr>
            <a:endParaRPr lang="es-ES_tradnl" altLang="es-ES" dirty="0">
              <a:cs typeface="Arial" charset="0"/>
            </a:endParaRPr>
          </a:p>
          <a:p>
            <a:pPr algn="just" eaLnBrk="1" hangingPunct="1">
              <a:defRPr/>
            </a:pPr>
            <a:r>
              <a:rPr lang="es-ES_tradnl" altLang="es-ES" b="1" dirty="0">
                <a:cs typeface="Arial" charset="0"/>
              </a:rPr>
              <a:t>ENS</a:t>
            </a:r>
            <a:r>
              <a:rPr lang="es-ES_tradnl" altLang="es-ES" dirty="0">
                <a:cs typeface="Arial" charset="0"/>
              </a:rPr>
              <a:t> - Los sistemas de información ó servicios del alcance siempre de acuerdo a </a:t>
            </a:r>
            <a:r>
              <a:rPr lang="es-ES_tradnl" altLang="es-ES" b="1" dirty="0">
                <a:cs typeface="Arial" charset="0"/>
              </a:rPr>
              <a:t>la categorización del sistema vigente.</a:t>
            </a:r>
          </a:p>
          <a:p>
            <a:pPr algn="just" eaLnBrk="1" hangingPunct="1">
              <a:defRPr/>
            </a:pPr>
            <a:endParaRPr lang="es-ES_tradnl" altLang="es-ES" dirty="0">
              <a:cs typeface="Arial" charset="0"/>
            </a:endParaRPr>
          </a:p>
          <a:p>
            <a:pPr algn="just" eaLnBrk="1" hangingPunct="1">
              <a:defRPr/>
            </a:pPr>
            <a:r>
              <a:rPr lang="es-ES_tradnl" altLang="es-ES" b="1" dirty="0">
                <a:cs typeface="Arial" charset="0"/>
              </a:rPr>
              <a:t>SGSI-ISO 27001 </a:t>
            </a:r>
            <a:r>
              <a:rPr lang="es-ES_tradnl" altLang="es-ES" dirty="0">
                <a:cs typeface="Arial" charset="0"/>
              </a:rPr>
              <a:t>- Los sistemas de información que dan soporte a los procesos de negocio/servicios del alcance de acuerdo a </a:t>
            </a:r>
            <a:r>
              <a:rPr lang="es-ES_tradnl" altLang="es-ES" b="1" dirty="0">
                <a:cs typeface="Arial" charset="0"/>
              </a:rPr>
              <a:t>declaración de aplicabilidad vigente.</a:t>
            </a:r>
            <a:endParaRPr lang="es-ES" altLang="es-ES" dirty="0"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endParaRPr lang="es-ES_tradnl" altLang="es-ES" b="1" dirty="0"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endParaRPr lang="es-ES_tradnl" altLang="es-ES" b="1" dirty="0"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endParaRPr lang="es-ES_tradnl" altLang="es-ES" b="1" dirty="0"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es-ES_tradnl" altLang="es-ES" b="1" dirty="0">
                <a:cs typeface="Arial" charset="0"/>
              </a:rPr>
              <a:t>AENOR desde 2013:</a:t>
            </a:r>
            <a:r>
              <a:rPr lang="es-ES_tradnl" altLang="es-ES" dirty="0">
                <a:cs typeface="Arial" charset="0"/>
              </a:rPr>
              <a:t> ha emitido más de 150 certificaciones de conformidad a AAPP y/o empresas privadas. (</a:t>
            </a:r>
            <a:r>
              <a:rPr lang="es-ES_tradnl" altLang="es-ES" b="1" dirty="0">
                <a:cs typeface="Arial" charset="0"/>
              </a:rPr>
              <a:t>Junta de Comunidades de Castilla-La Mancha; Ministerio Sanidad; Consejo General de la Abogacía; FEGA; KIO Networks; SIGNE S.A, Gobierno Navarro- Organismo Pagador, INCIBE, TELEFONICA, VODAFONE, etc</a:t>
            </a:r>
            <a:r>
              <a:rPr lang="es-ES_tradnl" altLang="es-ES" dirty="0">
                <a:cs typeface="Arial" charset="0"/>
              </a:rPr>
              <a:t>.)  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es-ES_tradnl" altLang="es-ES" dirty="0">
              <a:cs typeface="Arial" charset="0"/>
            </a:endParaRPr>
          </a:p>
        </p:txBody>
      </p:sp>
      <p:sp>
        <p:nvSpPr>
          <p:cNvPr id="102404" name="Marcador de número de diapositiva 3">
            <a:extLst>
              <a:ext uri="{FF2B5EF4-FFF2-40B4-BE49-F238E27FC236}">
                <a16:creationId xmlns:a16="http://schemas.microsoft.com/office/drawing/2014/main" id="{982AC5B4-0089-6099-2A78-2D9C2A77E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9972676" y="6559551"/>
            <a:ext cx="695325" cy="288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714BE66-3270-4DC4-96CF-89CBF07F0C4F}" type="slidenum">
              <a:rPr lang="es-ES_tradnl" altLang="es-ES">
                <a:solidFill>
                  <a:schemeClr val="bg1"/>
                </a:solidFill>
                <a:latin typeface="Century Gothic" panose="020B0502020202020204" pitchFamily="34" charset="0"/>
              </a:rPr>
              <a:pPr/>
              <a:t>26</a:t>
            </a:fld>
            <a:endParaRPr lang="es-ES_tradnl" altLang="es-ES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0820F5A-2FF9-DD85-B958-EA63D5BC3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22" y="57962"/>
            <a:ext cx="10054052" cy="589169"/>
          </a:xfrm>
          <a:prstGeom prst="rect">
            <a:avLst/>
          </a:prstGeom>
          <a:noFill/>
        </p:spPr>
        <p:txBody>
          <a:bodyPr lIns="92075" tIns="46038" rIns="92075" bIns="46038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s-ES" sz="1800" b="1" dirty="0">
                <a:solidFill>
                  <a:srgbClr val="1F57A3"/>
                </a:solidFill>
                <a:ea typeface="+mj-ea"/>
              </a:rPr>
              <a:t>5. ENS + ISO 27001</a:t>
            </a: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D098AB1C-D773-4B81-A5B3-5DDD335C5B4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5151438"/>
            <a:ext cx="3918845" cy="1258887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s-ES" sz="1800" b="1" dirty="0"/>
              <a:t>Y a pesar de todo la vida debe continuar, y en AENOR seguimos trabajando junto a vosotros para ello…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CF84881-7BE9-4571-A041-E989B8894B9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72888" y="6410325"/>
            <a:ext cx="519112" cy="365125"/>
          </a:xfrm>
        </p:spPr>
        <p:txBody>
          <a:bodyPr/>
          <a:lstStyle/>
          <a:p>
            <a:fld id="{06EB3501-6E1D-4D08-B4BA-99CF222061D5}" type="slidenum">
              <a:rPr lang="es-ES" smtClean="0"/>
              <a:pPr/>
              <a:t>27</a:t>
            </a:fld>
            <a:endParaRPr lang="es-ES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4D7A0647-49B9-48B0-AF53-30C33ACEE84B}"/>
              </a:ext>
            </a:extLst>
          </p:cNvPr>
          <p:cNvCxnSpPr/>
          <p:nvPr/>
        </p:nvCxnSpPr>
        <p:spPr>
          <a:xfrm>
            <a:off x="9278556" y="761560"/>
            <a:ext cx="0" cy="609407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n 10" descr="Imagen que contiene persona, hombre, interior, tabla&#10;&#10;Descripción generada automáticamente">
            <a:extLst>
              <a:ext uri="{FF2B5EF4-FFF2-40B4-BE49-F238E27FC236}">
                <a16:creationId xmlns:a16="http://schemas.microsoft.com/office/drawing/2014/main" id="{82CA438C-E3F2-4494-9BB9-CF4C16E74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27" y="2292105"/>
            <a:ext cx="3693319" cy="2634185"/>
          </a:xfrm>
          <a:prstGeom prst="rect">
            <a:avLst/>
          </a:prstGeom>
        </p:spPr>
      </p:pic>
      <p:sp>
        <p:nvSpPr>
          <p:cNvPr id="12" name="Bocadillo nube: nube 11">
            <a:extLst>
              <a:ext uri="{FF2B5EF4-FFF2-40B4-BE49-F238E27FC236}">
                <a16:creationId xmlns:a16="http://schemas.microsoft.com/office/drawing/2014/main" id="{EF902329-34F5-46F3-A822-2042606786DF}"/>
              </a:ext>
            </a:extLst>
          </p:cNvPr>
          <p:cNvSpPr/>
          <p:nvPr/>
        </p:nvSpPr>
        <p:spPr>
          <a:xfrm>
            <a:off x="258478" y="862500"/>
            <a:ext cx="1976610" cy="1387019"/>
          </a:xfrm>
          <a:prstGeom prst="cloudCallout">
            <a:avLst>
              <a:gd name="adj1" fmla="val 49728"/>
              <a:gd name="adj2" fmla="val 5263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>
                <a:solidFill>
                  <a:srgbClr val="002060"/>
                </a:solidFill>
              </a:rPr>
              <a:t>No creo que venga el auditor</a:t>
            </a:r>
            <a:endParaRPr lang="es-ES" sz="1600" dirty="0">
              <a:solidFill>
                <a:srgbClr val="002060"/>
              </a:solidFill>
            </a:endParaRPr>
          </a:p>
        </p:txBody>
      </p:sp>
      <p:sp>
        <p:nvSpPr>
          <p:cNvPr id="22" name="Título 3">
            <a:extLst>
              <a:ext uri="{FF2B5EF4-FFF2-40B4-BE49-F238E27FC236}">
                <a16:creationId xmlns:a16="http://schemas.microsoft.com/office/drawing/2014/main" id="{4C0496A6-9456-4AE7-ABE4-EB01146F9D1B}"/>
              </a:ext>
            </a:extLst>
          </p:cNvPr>
          <p:cNvSpPr txBox="1">
            <a:spLocks/>
          </p:cNvSpPr>
          <p:nvPr/>
        </p:nvSpPr>
        <p:spPr>
          <a:xfrm>
            <a:off x="3918845" y="788824"/>
            <a:ext cx="2255981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500" kern="120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1800" b="1" dirty="0">
                <a:solidFill>
                  <a:schemeClr val="tx1"/>
                </a:solidFill>
              </a:rPr>
              <a:t>EL AUDITOR…</a:t>
            </a:r>
          </a:p>
        </p:txBody>
      </p:sp>
      <p:pic>
        <p:nvPicPr>
          <p:cNvPr id="28" name="Imagen 27" descr="Imagen que contiene ropa, persona, nieve, hombre&#10;&#10;Descripción generada automáticamente">
            <a:extLst>
              <a:ext uri="{FF2B5EF4-FFF2-40B4-BE49-F238E27FC236}">
                <a16:creationId xmlns:a16="http://schemas.microsoft.com/office/drawing/2014/main" id="{A4E4FC0B-D768-44CD-8441-B9E55D402A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65230" y="1246462"/>
            <a:ext cx="2294465" cy="4198762"/>
          </a:xfrm>
          <a:prstGeom prst="rect">
            <a:avLst/>
          </a:prstGeom>
        </p:spPr>
      </p:pic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7015A992-B71A-4ABE-851E-4C97B18D1549}"/>
              </a:ext>
            </a:extLst>
          </p:cNvPr>
          <p:cNvCxnSpPr/>
          <p:nvPr/>
        </p:nvCxnSpPr>
        <p:spPr>
          <a:xfrm>
            <a:off x="4104001" y="885470"/>
            <a:ext cx="0" cy="5657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ítulo 3">
            <a:extLst>
              <a:ext uri="{FF2B5EF4-FFF2-40B4-BE49-F238E27FC236}">
                <a16:creationId xmlns:a16="http://schemas.microsoft.com/office/drawing/2014/main" id="{3E535EBE-51F5-4427-99BD-6373AE741FD7}"/>
              </a:ext>
            </a:extLst>
          </p:cNvPr>
          <p:cNvSpPr txBox="1">
            <a:spLocks/>
          </p:cNvSpPr>
          <p:nvPr/>
        </p:nvSpPr>
        <p:spPr>
          <a:xfrm>
            <a:off x="5701166" y="1139137"/>
            <a:ext cx="1640176" cy="22467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500" kern="120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1400" b="1" dirty="0">
                <a:solidFill>
                  <a:schemeClr val="tx1"/>
                </a:solidFill>
              </a:rPr>
              <a:t>Auditorías en remoto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1400" b="1" dirty="0">
                <a:solidFill>
                  <a:schemeClr val="tx1"/>
                </a:solidFill>
              </a:rPr>
              <a:t>Comunicación constante con clientes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" sz="1400" b="1" dirty="0">
                <a:solidFill>
                  <a:schemeClr val="tx1"/>
                </a:solidFill>
              </a:rPr>
              <a:t>Sesiones virtuales / </a:t>
            </a:r>
            <a:r>
              <a:rPr lang="es-ES" sz="1400" b="1" dirty="0" err="1">
                <a:solidFill>
                  <a:schemeClr val="tx1"/>
                </a:solidFill>
              </a:rPr>
              <a:t>webinars</a:t>
            </a:r>
            <a:endParaRPr lang="es-ES" sz="1400" b="1" dirty="0">
              <a:solidFill>
                <a:schemeClr val="tx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1C41057-7EEA-49DC-8B8C-11FF4106FE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497" y="885470"/>
            <a:ext cx="3954924" cy="3860025"/>
          </a:xfrm>
          <a:prstGeom prst="rect">
            <a:avLst/>
          </a:prstGeom>
        </p:spPr>
      </p:pic>
      <p:sp>
        <p:nvSpPr>
          <p:cNvPr id="21" name="Text Box 4">
            <a:extLst>
              <a:ext uri="{FF2B5EF4-FFF2-40B4-BE49-F238E27FC236}">
                <a16:creationId xmlns:a16="http://schemas.microsoft.com/office/drawing/2014/main" id="{00EB3454-15B0-4888-860E-E53CFC57E3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478" y="188640"/>
            <a:ext cx="10662058" cy="410614"/>
          </a:xfrm>
          <a:prstGeom prst="rect">
            <a:avLst/>
          </a:prstGeom>
          <a:noFill/>
        </p:spPr>
        <p:txBody>
          <a:bodyPr lIns="92075" tIns="46038" rIns="92075" bIns="46038"/>
          <a:lstStyle>
            <a:defPPr>
              <a:defRPr lang="es-PE"/>
            </a:defPPr>
            <a:lvl1pPr>
              <a:spcBef>
                <a:spcPct val="0"/>
              </a:spcBef>
              <a:buNone/>
              <a:defRPr sz="2800" b="1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altLang="es-ES" sz="1600" dirty="0"/>
              <a:t>6. LA AUDITORIA DE CERTIFICACION DE AENOR. LA HERRAMIENTA QUE APORTA CONFIANZA  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7482457-259E-4FCC-AB4B-162247D05886}"/>
              </a:ext>
            </a:extLst>
          </p:cNvPr>
          <p:cNvSpPr txBox="1"/>
          <p:nvPr/>
        </p:nvSpPr>
        <p:spPr>
          <a:xfrm>
            <a:off x="4439816" y="5537737"/>
            <a:ext cx="75608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/>
              <a:t>Organizaciones que disponen de ISO 27001 y Esquema Naciona</a:t>
            </a:r>
            <a:r>
              <a:rPr lang="es-ES" b="1" dirty="0"/>
              <a:t>l de Seguridad</a:t>
            </a:r>
            <a:r>
              <a:rPr lang="es-ES" sz="1800" dirty="0"/>
              <a:t>: </a:t>
            </a:r>
          </a:p>
          <a:p>
            <a:r>
              <a:rPr lang="es-ES" sz="1800" dirty="0"/>
              <a:t>ASEPEYO, MUTUA INTERCOMARCAL,  FREMAP, MUTUA NAVARRA, UNION DE MUTUAS, MUTUA MADRILEÑA </a:t>
            </a:r>
          </a:p>
        </p:txBody>
      </p:sp>
    </p:spTree>
    <p:extLst>
      <p:ext uri="{BB962C8B-B14F-4D97-AF65-F5344CB8AC3E}">
        <p14:creationId xmlns:p14="http://schemas.microsoft.com/office/powerpoint/2010/main" val="40227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0307950D-7BE0-46D6-A527-EAEBE356CF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71" y="816428"/>
            <a:ext cx="9079153" cy="5810658"/>
          </a:xfrm>
          <a:prstGeom prst="rect">
            <a:avLst/>
          </a:prstGeom>
        </p:spPr>
      </p:pic>
      <p:sp>
        <p:nvSpPr>
          <p:cNvPr id="3" name="Text Box 4">
            <a:extLst>
              <a:ext uri="{FF2B5EF4-FFF2-40B4-BE49-F238E27FC236}">
                <a16:creationId xmlns:a16="http://schemas.microsoft.com/office/drawing/2014/main" id="{61088E73-47A5-4492-839F-F602F2C08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352" y="230914"/>
            <a:ext cx="9726389" cy="307777"/>
          </a:xfrm>
          <a:prstGeom prst="rect">
            <a:avLst/>
          </a:prstGeom>
          <a:noFill/>
        </p:spPr>
        <p:txBody>
          <a:bodyPr lIns="92075" tIns="46038" rIns="92075" bIns="46038"/>
          <a:lstStyle>
            <a:defPPr>
              <a:defRPr lang="es-PE"/>
            </a:defPPr>
            <a:lvl1pPr>
              <a:spcBef>
                <a:spcPct val="0"/>
              </a:spcBef>
              <a:buNone/>
              <a:defRPr sz="1600" b="1">
                <a:solidFill>
                  <a:srgbClr val="1F57A3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altLang="es-ES" dirty="0"/>
              <a:t>6. LA AUDITORIA DE CERTIFICACION DE AENOR. LA HERRAMIENTA QUE APORTA CONFIANZA.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1AF5D57-E5E0-47FC-A48A-A1182F443D43}"/>
              </a:ext>
            </a:extLst>
          </p:cNvPr>
          <p:cNvSpPr txBox="1">
            <a:spLocks/>
          </p:cNvSpPr>
          <p:nvPr/>
        </p:nvSpPr>
        <p:spPr>
          <a:xfrm>
            <a:off x="11784826" y="6525859"/>
            <a:ext cx="457912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50C59D-8CF2-460E-AED9-8F2BFF684BCF}" type="slidenum">
              <a:rPr lang="es-ES" sz="1050" smtClean="0"/>
              <a:pPr/>
              <a:t>28</a:t>
            </a:fld>
            <a:endParaRPr lang="es-ES" sz="1050" dirty="0"/>
          </a:p>
        </p:txBody>
      </p:sp>
    </p:spTree>
    <p:extLst>
      <p:ext uri="{BB962C8B-B14F-4D97-AF65-F5344CB8AC3E}">
        <p14:creationId xmlns:p14="http://schemas.microsoft.com/office/powerpoint/2010/main" val="10233144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3 CuadroTexto">
            <a:extLst>
              <a:ext uri="{FF2B5EF4-FFF2-40B4-BE49-F238E27FC236}">
                <a16:creationId xmlns:a16="http://schemas.microsoft.com/office/drawing/2014/main" id="{F860EF47-3296-40DD-88BC-3DD752B23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441" y="5600070"/>
            <a:ext cx="1031716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sz="1600" b="1" i="1" dirty="0">
                <a:latin typeface="Verdana" panose="020B0604030504040204" pitchFamily="34" charset="0"/>
              </a:rPr>
              <a:t>AENOR TIC desde el 2004 en el top 10 – ISO 27001, ISO 20000-1 e ISO 22301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ES" sz="1200" dirty="0">
              <a:latin typeface="Verdan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sz="1400" b="1" i="1" dirty="0">
                <a:latin typeface="Verdana" panose="020B0604030504040204" pitchFamily="34" charset="0"/>
              </a:rPr>
              <a:t>AENOR + 50% de las certificaciones en LATAM y España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ES" sz="1400" b="1" i="1" dirty="0">
              <a:latin typeface="Verdan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sz="1400" b="1" i="1" dirty="0">
                <a:latin typeface="Verdana" panose="020B0604030504040204" pitchFamily="34" charset="0"/>
              </a:rPr>
              <a:t>+ 700 organizaciones certificadas en el Ecosistema Digital</a:t>
            </a:r>
          </a:p>
        </p:txBody>
      </p:sp>
      <p:sp>
        <p:nvSpPr>
          <p:cNvPr id="33798" name="3 CuadroTexto">
            <a:extLst>
              <a:ext uri="{FF2B5EF4-FFF2-40B4-BE49-F238E27FC236}">
                <a16:creationId xmlns:a16="http://schemas.microsoft.com/office/drawing/2014/main" id="{586F1C30-806E-447D-A2D3-112C88621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9369" y="131037"/>
            <a:ext cx="6159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ctr">
              <a:defRPr sz="1400" b="1" i="1" ker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ES" altLang="es-ES" sz="2000" dirty="0"/>
              <a:t>ISO SURVEY</a:t>
            </a:r>
          </a:p>
        </p:txBody>
      </p:sp>
      <p:sp>
        <p:nvSpPr>
          <p:cNvPr id="33799" name="AutoShape 7" descr="Resultado de imagen de logo de ISO">
            <a:extLst>
              <a:ext uri="{FF2B5EF4-FFF2-40B4-BE49-F238E27FC236}">
                <a16:creationId xmlns:a16="http://schemas.microsoft.com/office/drawing/2014/main" id="{7348EA0D-B148-4D67-979B-2C61BD39C5F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>
              <a:latin typeface="AENOR Fontana ND Semibold" panose="020B0604020202020204" pitchFamily="34" charset="0"/>
            </a:endParaRPr>
          </a:p>
        </p:txBody>
      </p:sp>
      <p:sp>
        <p:nvSpPr>
          <p:cNvPr id="10" name="6 Rectángulo">
            <a:extLst>
              <a:ext uri="{FF2B5EF4-FFF2-40B4-BE49-F238E27FC236}">
                <a16:creationId xmlns:a16="http://schemas.microsoft.com/office/drawing/2014/main" id="{9FBE8180-D959-4A6B-BBFB-DDA4B0000DBB}"/>
              </a:ext>
            </a:extLst>
          </p:cNvPr>
          <p:cNvSpPr/>
          <p:nvPr/>
        </p:nvSpPr>
        <p:spPr>
          <a:xfrm>
            <a:off x="7782838" y="131037"/>
            <a:ext cx="1874364" cy="723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9711" name="Picture 15" descr="ISO Logo png transparent">
            <a:extLst>
              <a:ext uri="{FF2B5EF4-FFF2-40B4-BE49-F238E27FC236}">
                <a16:creationId xmlns:a16="http://schemas.microsoft.com/office/drawing/2014/main" id="{134284B9-5578-4B34-B1C4-368DFE06A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7643" y="19323"/>
            <a:ext cx="817155" cy="74730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Marcador de número de diapositiva 3">
            <a:extLst>
              <a:ext uri="{FF2B5EF4-FFF2-40B4-BE49-F238E27FC236}">
                <a16:creationId xmlns:a16="http://schemas.microsoft.com/office/drawing/2014/main" id="{976F4F04-DDCF-4BD8-BDA2-CC8C6A00D9DC}"/>
              </a:ext>
            </a:extLst>
          </p:cNvPr>
          <p:cNvSpPr txBox="1">
            <a:spLocks/>
          </p:cNvSpPr>
          <p:nvPr/>
        </p:nvSpPr>
        <p:spPr>
          <a:xfrm>
            <a:off x="11784826" y="6525859"/>
            <a:ext cx="457912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50C59D-8CF2-460E-AED9-8F2BFF684BCF}" type="slidenum">
              <a:rPr lang="es-ES" sz="1050" smtClean="0"/>
              <a:pPr/>
              <a:t>29</a:t>
            </a:fld>
            <a:endParaRPr lang="es-ES" sz="1050" dirty="0"/>
          </a:p>
        </p:txBody>
      </p:sp>
      <p:pic>
        <p:nvPicPr>
          <p:cNvPr id="9" name="Imagen 8" descr="Escala de tiempo, Mapa&#10;&#10;Descripción generada automáticamente">
            <a:extLst>
              <a:ext uri="{FF2B5EF4-FFF2-40B4-BE49-F238E27FC236}">
                <a16:creationId xmlns:a16="http://schemas.microsoft.com/office/drawing/2014/main" id="{9E9607B0-6F31-448F-AC1F-344535C3A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707" y="874337"/>
            <a:ext cx="9924585" cy="438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209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E55BB04-111D-42E7-AA09-B7E161E4C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EB3501-6E1D-4D08-B4BA-99CF222061D5}" type="slidenum">
              <a:rPr kumimoji="0" lang="es-ES" sz="1100" b="1" i="0" u="none" strike="noStrike" kern="1200" cap="none" spc="0" normalizeH="0" baseline="0" noProof="0" smtClean="0">
                <a:ln>
                  <a:noFill/>
                </a:ln>
                <a:solidFill>
                  <a:srgbClr val="3C3C3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sz="1100" b="1" i="0" u="none" strike="noStrike" kern="1200" cap="none" spc="0" normalizeH="0" baseline="0" noProof="0">
              <a:ln>
                <a:noFill/>
              </a:ln>
              <a:solidFill>
                <a:srgbClr val="3C3C3B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68" name="Título 1">
            <a:extLst>
              <a:ext uri="{FF2B5EF4-FFF2-40B4-BE49-F238E27FC236}">
                <a16:creationId xmlns:a16="http://schemas.microsoft.com/office/drawing/2014/main" id="{EF3FA71A-A58D-4243-9A09-F94896E62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949" y="58403"/>
            <a:ext cx="10515600" cy="584775"/>
          </a:xfrm>
          <a:noFill/>
        </p:spPr>
        <p:txBody>
          <a:bodyPr lIns="92075" tIns="46038" rIns="92075" bIns="46038"/>
          <a:lstStyle/>
          <a:p>
            <a:r>
              <a:rPr lang="es-ES" sz="2800" b="1" dirty="0">
                <a:solidFill>
                  <a:srgbClr val="1F57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Propósito de AENOR</a:t>
            </a:r>
          </a:p>
        </p:txBody>
      </p:sp>
      <p:sp>
        <p:nvSpPr>
          <p:cNvPr id="869" name="Marcador de texto 5">
            <a:extLst>
              <a:ext uri="{FF2B5EF4-FFF2-40B4-BE49-F238E27FC236}">
                <a16:creationId xmlns:a16="http://schemas.microsoft.com/office/drawing/2014/main" id="{FEB6CADD-5AE9-461A-A731-2C0B5334C013}"/>
              </a:ext>
            </a:extLst>
          </p:cNvPr>
          <p:cNvSpPr txBox="1">
            <a:spLocks/>
          </p:cNvSpPr>
          <p:nvPr/>
        </p:nvSpPr>
        <p:spPr>
          <a:xfrm>
            <a:off x="352954" y="667859"/>
            <a:ext cx="10515600" cy="603250"/>
          </a:xfrm>
          <a:prstGeom prst="rect">
            <a:avLst/>
          </a:prstGeom>
        </p:spPr>
        <p:txBody>
          <a:bodyPr/>
          <a:lstStyle>
            <a:lvl1pPr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>
                <a:solidFill>
                  <a:schemeClr val="accent1"/>
                </a:solidFill>
              </a:defRPr>
            </a:lvl1pPr>
            <a:lvl2pPr indent="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accent1"/>
                </a:solidFill>
              </a:defRPr>
            </a:lvl2pPr>
            <a:lvl3pPr indent="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accent1"/>
                </a:solidFill>
              </a:defRPr>
            </a:lvl3pPr>
            <a:lvl4pPr indent="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accent1"/>
                </a:solidFill>
              </a:defRPr>
            </a:lvl4pPr>
            <a:lvl5pPr indent="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accent1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>
                <a:ln>
                  <a:noFill/>
                </a:ln>
                <a:solidFill>
                  <a:srgbClr val="8AA0B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El </a:t>
            </a:r>
            <a:r>
              <a:rPr kumimoji="0" lang="es-ES" sz="2400" b="0" i="1" u="none" strike="noStrike" kern="1200" cap="none" spc="0" normalizeH="0" baseline="0" noProof="0">
                <a:ln>
                  <a:noFill/>
                </a:ln>
                <a:solidFill>
                  <a:srgbClr val="8AA0B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‘</a:t>
            </a:r>
            <a:r>
              <a:rPr kumimoji="0" lang="es-ES" sz="2400" b="0" i="1" u="none" strike="noStrike" kern="1200" cap="none" spc="0" normalizeH="0" baseline="0" noProof="0" err="1">
                <a:ln>
                  <a:noFill/>
                </a:ln>
                <a:solidFill>
                  <a:srgbClr val="8AA0B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Why</a:t>
            </a:r>
            <a:r>
              <a:rPr kumimoji="0" lang="es-ES" sz="2400" b="0" i="1" u="none" strike="noStrike" kern="1200" cap="none" spc="0" normalizeH="0" baseline="0" noProof="0">
                <a:ln>
                  <a:noFill/>
                </a:ln>
                <a:solidFill>
                  <a:srgbClr val="8AA0B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’ </a:t>
            </a:r>
            <a:r>
              <a:rPr kumimoji="0" lang="es-ES" sz="2400" b="0" i="0" u="none" strike="noStrike" kern="1200" cap="none" spc="0" normalizeH="0" baseline="0" noProof="0">
                <a:ln>
                  <a:noFill/>
                </a:ln>
                <a:solidFill>
                  <a:srgbClr val="8AA0B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 AENOR</a:t>
            </a:r>
          </a:p>
        </p:txBody>
      </p:sp>
      <p:sp>
        <p:nvSpPr>
          <p:cNvPr id="45" name="TextBox 83">
            <a:extLst>
              <a:ext uri="{FF2B5EF4-FFF2-40B4-BE49-F238E27FC236}">
                <a16:creationId xmlns:a16="http://schemas.microsoft.com/office/drawing/2014/main" id="{1C2C7D5E-37FB-484A-A2DE-386F07C876B2}"/>
              </a:ext>
            </a:extLst>
          </p:cNvPr>
          <p:cNvSpPr txBox="1"/>
          <p:nvPr/>
        </p:nvSpPr>
        <p:spPr>
          <a:xfrm rot="16200000">
            <a:off x="2195739" y="2835260"/>
            <a:ext cx="3044954" cy="468000"/>
          </a:xfrm>
          <a:prstGeom prst="rect">
            <a:avLst/>
          </a:prstGeom>
          <a:solidFill>
            <a:srgbClr val="4F607C"/>
          </a:solidFill>
        </p:spPr>
        <p:txBody>
          <a:bodyPr wrap="square" lIns="0" tIns="0" rIns="0" bIns="0" rtlCol="0" anchor="ctr">
            <a:noAutofit/>
          </a:bodyPr>
          <a:lstStyle>
            <a:defPPr>
              <a:defRPr lang="ko-KR"/>
            </a:defPPr>
            <a:lvl1pPr lvl="0" algn="r">
              <a:defRPr sz="800" b="1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Roboto Condensed Regular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굴림" panose="020B0600000101010101" pitchFamily="34" charset="-127"/>
                <a:cs typeface="+mn-cs"/>
              </a:rPr>
              <a:t>Why</a:t>
            </a:r>
            <a:endParaRPr kumimoji="0" lang="ko-KR" alt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굴림" panose="020B0600000101010101" pitchFamily="34" charset="-127"/>
              <a:cs typeface="+mn-cs"/>
            </a:endParaRP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77783C65-C703-48C1-AC8B-F11ED99011E9}"/>
              </a:ext>
            </a:extLst>
          </p:cNvPr>
          <p:cNvSpPr/>
          <p:nvPr/>
        </p:nvSpPr>
        <p:spPr>
          <a:xfrm>
            <a:off x="3484491" y="1546783"/>
            <a:ext cx="8387468" cy="3044954"/>
          </a:xfrm>
          <a:prstGeom prst="rect">
            <a:avLst/>
          </a:prstGeom>
          <a:noFill/>
          <a:ln w="25400">
            <a:solidFill>
              <a:srgbClr val="4F60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7" name="Elipse 46">
            <a:extLst>
              <a:ext uri="{FF2B5EF4-FFF2-40B4-BE49-F238E27FC236}">
                <a16:creationId xmlns:a16="http://schemas.microsoft.com/office/drawing/2014/main" id="{54C16E36-C9A5-4F89-BC87-D7C34E71A9AC}"/>
              </a:ext>
            </a:extLst>
          </p:cNvPr>
          <p:cNvSpPr/>
          <p:nvPr/>
        </p:nvSpPr>
        <p:spPr>
          <a:xfrm>
            <a:off x="493046" y="2207652"/>
            <a:ext cx="2756137" cy="2756137"/>
          </a:xfrm>
          <a:prstGeom prst="ellipse">
            <a:avLst/>
          </a:prstGeom>
          <a:solidFill>
            <a:srgbClr val="D0E0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F094E778-0F60-4B49-B6D1-3B38D356E69A}"/>
              </a:ext>
            </a:extLst>
          </p:cNvPr>
          <p:cNvSpPr/>
          <p:nvPr/>
        </p:nvSpPr>
        <p:spPr>
          <a:xfrm>
            <a:off x="865920" y="2580526"/>
            <a:ext cx="2010388" cy="2010388"/>
          </a:xfrm>
          <a:prstGeom prst="ellipse">
            <a:avLst/>
          </a:prstGeom>
          <a:solidFill>
            <a:srgbClr val="8AA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0980D972-CD5D-4123-92EF-2599BA8C79E2}"/>
              </a:ext>
            </a:extLst>
          </p:cNvPr>
          <p:cNvSpPr/>
          <p:nvPr/>
        </p:nvSpPr>
        <p:spPr>
          <a:xfrm>
            <a:off x="1261027" y="2975633"/>
            <a:ext cx="1220174" cy="1220174"/>
          </a:xfrm>
          <a:prstGeom prst="ellipse">
            <a:avLst/>
          </a:prstGeom>
          <a:solidFill>
            <a:srgbClr val="4F6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7EF5B426-C91F-48C8-9292-D005BAA56737}"/>
              </a:ext>
            </a:extLst>
          </p:cNvPr>
          <p:cNvSpPr txBox="1"/>
          <p:nvPr/>
        </p:nvSpPr>
        <p:spPr>
          <a:xfrm>
            <a:off x="1216681" y="2612497"/>
            <a:ext cx="1308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How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E62BDB6C-83E5-4221-8483-3E46D08332C8}"/>
              </a:ext>
            </a:extLst>
          </p:cNvPr>
          <p:cNvSpPr txBox="1"/>
          <p:nvPr/>
        </p:nvSpPr>
        <p:spPr>
          <a:xfrm>
            <a:off x="1216681" y="2229561"/>
            <a:ext cx="1308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err="1">
                <a:ln>
                  <a:noFill/>
                </a:ln>
                <a:solidFill>
                  <a:srgbClr val="4F607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What</a:t>
            </a:r>
            <a:endParaRPr kumimoji="0" lang="es-ES" sz="2000" b="0" i="0" u="none" strike="noStrike" kern="1200" cap="none" spc="0" normalizeH="0" baseline="0" noProof="0">
              <a:ln>
                <a:noFill/>
              </a:ln>
              <a:solidFill>
                <a:srgbClr val="4F607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52" name="Grupo 51">
            <a:extLst>
              <a:ext uri="{FF2B5EF4-FFF2-40B4-BE49-F238E27FC236}">
                <a16:creationId xmlns:a16="http://schemas.microsoft.com/office/drawing/2014/main" id="{B59F46C1-0967-4D9F-ADCF-E29DB6159004}"/>
              </a:ext>
            </a:extLst>
          </p:cNvPr>
          <p:cNvGrpSpPr/>
          <p:nvPr/>
        </p:nvGrpSpPr>
        <p:grpSpPr>
          <a:xfrm>
            <a:off x="4256129" y="1704072"/>
            <a:ext cx="7680779" cy="1200329"/>
            <a:chOff x="4576169" y="1339864"/>
            <a:chExt cx="7122785" cy="1200329"/>
          </a:xfrm>
        </p:grpSpPr>
        <p:sp>
          <p:nvSpPr>
            <p:cNvPr id="53" name="Rectángulo 52">
              <a:extLst>
                <a:ext uri="{FF2B5EF4-FFF2-40B4-BE49-F238E27FC236}">
                  <a16:creationId xmlns:a16="http://schemas.microsoft.com/office/drawing/2014/main" id="{08F089C9-4791-4E58-AB2E-6BAAF556C03C}"/>
                </a:ext>
              </a:extLst>
            </p:cNvPr>
            <p:cNvSpPr/>
            <p:nvPr/>
          </p:nvSpPr>
          <p:spPr>
            <a:xfrm>
              <a:off x="5423221" y="1339864"/>
              <a:ext cx="627573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0727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4F607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Trabajamos para ayudar a identificar </a:t>
              </a:r>
              <a:b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4F607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4F607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y a superar las </a:t>
              </a:r>
              <a:r>
                <a:rPr kumimoji="0" lang="es-E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4F607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brechas de competitividad</a:t>
              </a:r>
              <a:r>
                <a:rPr kumimoji="0" lang="es-E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4F607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…</a:t>
              </a:r>
            </a:p>
          </p:txBody>
        </p:sp>
        <p:grpSp>
          <p:nvGrpSpPr>
            <p:cNvPr id="54" name="Grupo 53">
              <a:extLst>
                <a:ext uri="{FF2B5EF4-FFF2-40B4-BE49-F238E27FC236}">
                  <a16:creationId xmlns:a16="http://schemas.microsoft.com/office/drawing/2014/main" id="{97C276C7-D09C-456F-8C27-15245835E558}"/>
                </a:ext>
              </a:extLst>
            </p:cNvPr>
            <p:cNvGrpSpPr/>
            <p:nvPr/>
          </p:nvGrpSpPr>
          <p:grpSpPr>
            <a:xfrm>
              <a:off x="4576169" y="1356767"/>
              <a:ext cx="754765" cy="797191"/>
              <a:chOff x="4564135" y="1468272"/>
              <a:chExt cx="754765" cy="797191"/>
            </a:xfrm>
          </p:grpSpPr>
          <p:sp>
            <p:nvSpPr>
              <p:cNvPr id="55" name="Rectángulo 54">
                <a:extLst>
                  <a:ext uri="{FF2B5EF4-FFF2-40B4-BE49-F238E27FC236}">
                    <a16:creationId xmlns:a16="http://schemas.microsoft.com/office/drawing/2014/main" id="{C32064BD-864D-4F41-B18B-61BA3D35C3A6}"/>
                  </a:ext>
                </a:extLst>
              </p:cNvPr>
              <p:cNvSpPr/>
              <p:nvPr/>
            </p:nvSpPr>
            <p:spPr>
              <a:xfrm>
                <a:off x="4564135" y="1468272"/>
                <a:ext cx="754765" cy="797191"/>
              </a:xfrm>
              <a:prstGeom prst="rect">
                <a:avLst/>
              </a:prstGeom>
              <a:solidFill>
                <a:srgbClr val="35A8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pic>
            <p:nvPicPr>
              <p:cNvPr id="56" name="Gráfico 55">
                <a:extLst>
                  <a:ext uri="{FF2B5EF4-FFF2-40B4-BE49-F238E27FC236}">
                    <a16:creationId xmlns:a16="http://schemas.microsoft.com/office/drawing/2014/main" id="{5E1BFB97-6953-46C6-BDEA-6812527274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4700900" y="1627649"/>
                <a:ext cx="478436" cy="478436"/>
              </a:xfrm>
              <a:prstGeom prst="rect">
                <a:avLst/>
              </a:prstGeom>
            </p:spPr>
          </p:pic>
        </p:grpSp>
      </p:grpSp>
      <p:grpSp>
        <p:nvGrpSpPr>
          <p:cNvPr id="57" name="Grupo 56">
            <a:extLst>
              <a:ext uri="{FF2B5EF4-FFF2-40B4-BE49-F238E27FC236}">
                <a16:creationId xmlns:a16="http://schemas.microsoft.com/office/drawing/2014/main" id="{DF9DB437-199D-4A6B-853E-AA310B66B696}"/>
              </a:ext>
            </a:extLst>
          </p:cNvPr>
          <p:cNvGrpSpPr/>
          <p:nvPr/>
        </p:nvGrpSpPr>
        <p:grpSpPr>
          <a:xfrm>
            <a:off x="4244097" y="2635150"/>
            <a:ext cx="7627863" cy="851932"/>
            <a:chOff x="4564136" y="2373478"/>
            <a:chExt cx="5856043" cy="851932"/>
          </a:xfrm>
        </p:grpSpPr>
        <p:sp>
          <p:nvSpPr>
            <p:cNvPr id="58" name="Rectángulo 57">
              <a:extLst>
                <a:ext uri="{FF2B5EF4-FFF2-40B4-BE49-F238E27FC236}">
                  <a16:creationId xmlns:a16="http://schemas.microsoft.com/office/drawing/2014/main" id="{51C6634E-3F95-4C9A-B114-801C11A13A68}"/>
                </a:ext>
              </a:extLst>
            </p:cNvPr>
            <p:cNvSpPr/>
            <p:nvPr/>
          </p:nvSpPr>
          <p:spPr>
            <a:xfrm>
              <a:off x="5411188" y="2373478"/>
              <a:ext cx="500899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1072733">
                <a:defRPr/>
              </a:pPr>
              <a:r>
                <a:rPr lang="es-ES" sz="2400" dirty="0">
                  <a:solidFill>
                    <a:srgbClr val="4F607C"/>
                  </a:solidFill>
                </a:rPr>
                <a:t>…respondiendo a las </a:t>
              </a:r>
              <a:r>
                <a:rPr lang="es-ES" sz="2400" b="1" dirty="0">
                  <a:solidFill>
                    <a:srgbClr val="4F607C"/>
                  </a:solidFill>
                </a:rPr>
                <a:t>preocupaciones sociales y sectoriales </a:t>
              </a:r>
              <a:r>
                <a:rPr lang="es-ES" sz="2400" dirty="0">
                  <a:solidFill>
                    <a:srgbClr val="4F607C"/>
                  </a:solidFill>
                </a:rPr>
                <a:t>…</a:t>
              </a:r>
              <a:endParaRPr kumimoji="0" lang="es-ES" sz="2400" b="0" i="0" u="none" strike="noStrike" kern="1200" cap="none" spc="0" normalizeH="0" baseline="0" noProof="0" dirty="0">
                <a:ln>
                  <a:noFill/>
                </a:ln>
                <a:solidFill>
                  <a:srgbClr val="4F607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59" name="Grupo 58">
              <a:extLst>
                <a:ext uri="{FF2B5EF4-FFF2-40B4-BE49-F238E27FC236}">
                  <a16:creationId xmlns:a16="http://schemas.microsoft.com/office/drawing/2014/main" id="{46A87348-1DBD-40EC-ABA6-A60D2256AF36}"/>
                </a:ext>
              </a:extLst>
            </p:cNvPr>
            <p:cNvGrpSpPr/>
            <p:nvPr/>
          </p:nvGrpSpPr>
          <p:grpSpPr>
            <a:xfrm>
              <a:off x="4564136" y="2428219"/>
              <a:ext cx="634076" cy="797191"/>
              <a:chOff x="4564136" y="2428219"/>
              <a:chExt cx="634076" cy="797191"/>
            </a:xfrm>
          </p:grpSpPr>
          <p:sp>
            <p:nvSpPr>
              <p:cNvPr id="60" name="Rectángulo 59">
                <a:extLst>
                  <a:ext uri="{FF2B5EF4-FFF2-40B4-BE49-F238E27FC236}">
                    <a16:creationId xmlns:a16="http://schemas.microsoft.com/office/drawing/2014/main" id="{0AED0B7C-B6F4-4102-B0EF-9FD483C84050}"/>
                  </a:ext>
                </a:extLst>
              </p:cNvPr>
              <p:cNvSpPr/>
              <p:nvPr/>
            </p:nvSpPr>
            <p:spPr>
              <a:xfrm>
                <a:off x="4564136" y="2428219"/>
                <a:ext cx="634076" cy="797191"/>
              </a:xfrm>
              <a:prstGeom prst="rect">
                <a:avLst/>
              </a:prstGeom>
              <a:solidFill>
                <a:srgbClr val="35A8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pic>
            <p:nvPicPr>
              <p:cNvPr id="61" name="Gráfico 60">
                <a:extLst>
                  <a:ext uri="{FF2B5EF4-FFF2-40B4-BE49-F238E27FC236}">
                    <a16:creationId xmlns:a16="http://schemas.microsoft.com/office/drawing/2014/main" id="{F33B573B-33FF-4550-BAAA-82E7AECD57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4623312" y="2562276"/>
                <a:ext cx="529076" cy="529076"/>
              </a:xfrm>
              <a:prstGeom prst="rect">
                <a:avLst/>
              </a:prstGeom>
            </p:spPr>
          </p:pic>
        </p:grpSp>
      </p:grpSp>
      <p:grpSp>
        <p:nvGrpSpPr>
          <p:cNvPr id="62" name="Grupo 61">
            <a:extLst>
              <a:ext uri="{FF2B5EF4-FFF2-40B4-BE49-F238E27FC236}">
                <a16:creationId xmlns:a16="http://schemas.microsoft.com/office/drawing/2014/main" id="{6E135C86-D218-4CC5-AED7-95B5961B8D11}"/>
              </a:ext>
            </a:extLst>
          </p:cNvPr>
          <p:cNvGrpSpPr/>
          <p:nvPr/>
        </p:nvGrpSpPr>
        <p:grpSpPr>
          <a:xfrm>
            <a:off x="4227355" y="3641905"/>
            <a:ext cx="7126444" cy="840264"/>
            <a:chOff x="4564135" y="3388166"/>
            <a:chExt cx="6878531" cy="840264"/>
          </a:xfrm>
        </p:grpSpPr>
        <p:sp>
          <p:nvSpPr>
            <p:cNvPr id="63" name="Rectángulo 62">
              <a:extLst>
                <a:ext uri="{FF2B5EF4-FFF2-40B4-BE49-F238E27FC236}">
                  <a16:creationId xmlns:a16="http://schemas.microsoft.com/office/drawing/2014/main" id="{25304B9F-2F58-4A3B-8A07-E0391FA1584D}"/>
                </a:ext>
              </a:extLst>
            </p:cNvPr>
            <p:cNvSpPr/>
            <p:nvPr/>
          </p:nvSpPr>
          <p:spPr>
            <a:xfrm>
              <a:off x="5411187" y="3397433"/>
              <a:ext cx="603147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1072733">
                <a:defRPr/>
              </a:pPr>
              <a:r>
                <a:rPr lang="es-ES" sz="2400" dirty="0">
                  <a:solidFill>
                    <a:srgbClr val="4F607C"/>
                  </a:solidFill>
                </a:rPr>
                <a:t>…creando </a:t>
              </a:r>
              <a:r>
                <a:rPr lang="es-ES" sz="2400" b="1" dirty="0">
                  <a:solidFill>
                    <a:srgbClr val="4F607C"/>
                  </a:solidFill>
                </a:rPr>
                <a:t>CONFIANZA</a:t>
              </a:r>
              <a:r>
                <a:rPr lang="es-ES" sz="2400" dirty="0">
                  <a:solidFill>
                    <a:srgbClr val="4F607C"/>
                  </a:solidFill>
                </a:rPr>
                <a:t> para </a:t>
              </a:r>
              <a:r>
                <a:rPr lang="es-ES" sz="2400" b="1" dirty="0">
                  <a:solidFill>
                    <a:srgbClr val="4F607C"/>
                  </a:solidFill>
                </a:rPr>
                <a:t>transformar la sociedad</a:t>
              </a:r>
            </a:p>
          </p:txBody>
        </p:sp>
        <p:grpSp>
          <p:nvGrpSpPr>
            <p:cNvPr id="64" name="Grupo 63">
              <a:extLst>
                <a:ext uri="{FF2B5EF4-FFF2-40B4-BE49-F238E27FC236}">
                  <a16:creationId xmlns:a16="http://schemas.microsoft.com/office/drawing/2014/main" id="{242F15AF-5824-4CAD-875B-F7D7A99A94AA}"/>
                </a:ext>
              </a:extLst>
            </p:cNvPr>
            <p:cNvGrpSpPr/>
            <p:nvPr/>
          </p:nvGrpSpPr>
          <p:grpSpPr>
            <a:xfrm>
              <a:off x="4564135" y="3388166"/>
              <a:ext cx="797191" cy="797191"/>
              <a:chOff x="4564135" y="3388166"/>
              <a:chExt cx="797191" cy="797191"/>
            </a:xfrm>
          </p:grpSpPr>
          <p:sp>
            <p:nvSpPr>
              <p:cNvPr id="65" name="Rectángulo 64">
                <a:extLst>
                  <a:ext uri="{FF2B5EF4-FFF2-40B4-BE49-F238E27FC236}">
                    <a16:creationId xmlns:a16="http://schemas.microsoft.com/office/drawing/2014/main" id="{2E7982AF-147A-4DB4-9BF3-0B6EB49EEF4F}"/>
                  </a:ext>
                </a:extLst>
              </p:cNvPr>
              <p:cNvSpPr/>
              <p:nvPr/>
            </p:nvSpPr>
            <p:spPr>
              <a:xfrm>
                <a:off x="4564135" y="3388166"/>
                <a:ext cx="797191" cy="797191"/>
              </a:xfrm>
              <a:prstGeom prst="rect">
                <a:avLst/>
              </a:prstGeom>
              <a:solidFill>
                <a:srgbClr val="35A8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pic>
            <p:nvPicPr>
              <p:cNvPr id="66" name="Gráfico 65">
                <a:extLst>
                  <a:ext uri="{FF2B5EF4-FFF2-40B4-BE49-F238E27FC236}">
                    <a16:creationId xmlns:a16="http://schemas.microsoft.com/office/drawing/2014/main" id="{40EBCE3E-06F3-4E04-81FA-5B984195C4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4695983" y="3520014"/>
                <a:ext cx="533495" cy="533495"/>
              </a:xfrm>
              <a:prstGeom prst="rect">
                <a:avLst/>
              </a:prstGeom>
            </p:spPr>
          </p:pic>
        </p:grpSp>
      </p:grpSp>
      <p:grpSp>
        <p:nvGrpSpPr>
          <p:cNvPr id="67" name="Grupo 66">
            <a:extLst>
              <a:ext uri="{FF2B5EF4-FFF2-40B4-BE49-F238E27FC236}">
                <a16:creationId xmlns:a16="http://schemas.microsoft.com/office/drawing/2014/main" id="{45F0E1ED-80B0-43A1-BB3B-CA84820E6C95}"/>
              </a:ext>
            </a:extLst>
          </p:cNvPr>
          <p:cNvGrpSpPr/>
          <p:nvPr/>
        </p:nvGrpSpPr>
        <p:grpSpPr>
          <a:xfrm>
            <a:off x="3484491" y="4755395"/>
            <a:ext cx="8387467" cy="1617625"/>
            <a:chOff x="3804532" y="4391187"/>
            <a:chExt cx="7944556" cy="1617625"/>
          </a:xfrm>
        </p:grpSpPr>
        <p:sp>
          <p:nvSpPr>
            <p:cNvPr id="68" name="Rectángulo 67">
              <a:extLst>
                <a:ext uri="{FF2B5EF4-FFF2-40B4-BE49-F238E27FC236}">
                  <a16:creationId xmlns:a16="http://schemas.microsoft.com/office/drawing/2014/main" id="{92858B27-AFC0-4FD2-AB47-FF7861CE3E48}"/>
                </a:ext>
              </a:extLst>
            </p:cNvPr>
            <p:cNvSpPr/>
            <p:nvPr/>
          </p:nvSpPr>
          <p:spPr>
            <a:xfrm>
              <a:off x="3804532" y="4391187"/>
              <a:ext cx="7944556" cy="1617625"/>
            </a:xfrm>
            <a:prstGeom prst="rect">
              <a:avLst/>
            </a:prstGeom>
            <a:solidFill>
              <a:srgbClr val="35A871"/>
            </a:solidFill>
          </p:spPr>
          <p:txBody>
            <a:bodyPr wrap="square" lIns="1800000" anchor="ctr" anchorCtr="0">
              <a:noAutofit/>
            </a:bodyPr>
            <a:lstStyle/>
            <a:p>
              <a:pPr marL="0" marR="0" lvl="0" indent="0" algn="l" defTabSz="10727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3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Contribuimos a la transformación </a:t>
              </a:r>
              <a:br>
                <a:rPr kumimoji="0" lang="es-ES" sz="3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s-ES" sz="3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de la sociedad </a:t>
              </a:r>
              <a:r>
                <a:rPr kumimoji="0" lang="es-ES" sz="30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creando confianza </a:t>
              </a:r>
              <a:br>
                <a:rPr kumimoji="0" lang="es-ES" sz="30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s-ES" sz="30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entre organizaciones y personas</a:t>
              </a:r>
            </a:p>
          </p:txBody>
        </p:sp>
        <p:pic>
          <p:nvPicPr>
            <p:cNvPr id="69" name="Gráfico 68">
              <a:extLst>
                <a:ext uri="{FF2B5EF4-FFF2-40B4-BE49-F238E27FC236}">
                  <a16:creationId xmlns:a16="http://schemas.microsoft.com/office/drawing/2014/main" id="{DE208AFC-BAC5-4E7C-8300-B51EA133B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994082" y="4524747"/>
              <a:ext cx="1350504" cy="1350504"/>
            </a:xfrm>
            <a:prstGeom prst="rect">
              <a:avLst/>
            </a:prstGeom>
          </p:spPr>
        </p:pic>
      </p:grpSp>
      <p:pic>
        <p:nvPicPr>
          <p:cNvPr id="110" name="Imagen 109">
            <a:extLst>
              <a:ext uri="{FF2B5EF4-FFF2-40B4-BE49-F238E27FC236}">
                <a16:creationId xmlns:a16="http://schemas.microsoft.com/office/drawing/2014/main" id="{45BFE06F-CF1D-4AF1-87E6-1EFEE075BDF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869" y="3280352"/>
            <a:ext cx="1435979" cy="59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0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1" presetClass="emph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9C6D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0" grpId="1"/>
      <p:bldP spid="51" grpId="0"/>
      <p:bldP spid="51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-346520" y="1164384"/>
            <a:ext cx="8026696" cy="592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lvl="1" algn="just">
              <a:spcBef>
                <a:spcPct val="20000"/>
              </a:spcBef>
              <a:defRPr/>
            </a:pPr>
            <a:r>
              <a:rPr lang="es-ES_tradnl" sz="2400" b="1" dirty="0"/>
              <a:t>HERRAMIENTAS DE APOYO A LA CIBERSEGURIDAD</a:t>
            </a:r>
          </a:p>
          <a:p>
            <a:pPr marL="355600" lvl="1" algn="just">
              <a:spcBef>
                <a:spcPct val="20000"/>
              </a:spcBef>
              <a:defRPr/>
            </a:pPr>
            <a:endParaRPr lang="es-ES_tradnl" sz="1600" b="1" i="1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5600" lvl="1" algn="just">
              <a:spcBef>
                <a:spcPct val="20000"/>
              </a:spcBef>
              <a:defRPr/>
            </a:pPr>
            <a:endParaRPr lang="es-ES_tradnl" sz="1600" b="1" i="1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41350" lvl="1" indent="-285750" algn="just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endParaRPr lang="es-ES_tradnl" sz="16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41350" lvl="1" indent="-285750" algn="just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es-ES_tradnl" sz="2400" b="1" dirty="0">
                <a:solidFill>
                  <a:srgbClr val="0070C0"/>
                </a:solidFill>
              </a:rPr>
              <a:t>Formación específica </a:t>
            </a:r>
            <a:r>
              <a:rPr lang="es-ES_tradnl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Ciberseguridad y TIC.</a:t>
            </a:r>
          </a:p>
          <a:p>
            <a:pPr marL="641350" lvl="1" indent="-285750" algn="just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endParaRPr lang="es-ES_tradnl" sz="16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41350" lvl="1" indent="-285750" algn="just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endParaRPr lang="es-ES_tradnl" sz="16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55600" lvl="1" algn="just">
              <a:spcBef>
                <a:spcPct val="20000"/>
              </a:spcBef>
              <a:defRPr/>
            </a:pPr>
            <a:endParaRPr lang="es-ES_tradnl" sz="16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41350" lvl="1" indent="-285750" algn="just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es-ES_tradnl" sz="2400" b="1" dirty="0">
                <a:solidFill>
                  <a:srgbClr val="0070C0"/>
                </a:solidFill>
              </a:rPr>
              <a:t>Publicación de libros </a:t>
            </a:r>
            <a:r>
              <a:rPr lang="es-ES_tradnl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 Ecosistema Digital con la Editorial de AENOR.</a:t>
            </a:r>
          </a:p>
          <a:p>
            <a:pPr marL="641350" lvl="1" indent="-285750" algn="just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endParaRPr lang="es-ES_tradnl" sz="16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41350" lvl="1" indent="-285750" algn="just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es-ES_tradnl" sz="2400" b="1" dirty="0">
                <a:solidFill>
                  <a:srgbClr val="0070C0"/>
                </a:solidFill>
              </a:rPr>
              <a:t>Publicaciones de artículos </a:t>
            </a:r>
            <a:r>
              <a:rPr lang="es-ES_tradnl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 Ecosistema Digital en la revista AENOR. </a:t>
            </a:r>
            <a:r>
              <a:rPr lang="es-ES_tradnl" sz="1600" i="1" u="sng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revista.aenor.com </a:t>
            </a:r>
          </a:p>
          <a:p>
            <a:pPr marL="641350" lvl="1" indent="-285750" algn="just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endParaRPr lang="es-ES_tradnl" sz="16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41350" lvl="1" indent="-285750" algn="just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r>
              <a:rPr lang="es-ES_tradnl" sz="2400" b="1" dirty="0">
                <a:solidFill>
                  <a:srgbClr val="0070C0"/>
                </a:solidFill>
              </a:rPr>
              <a:t>Información </a:t>
            </a:r>
            <a:r>
              <a:rPr lang="es-ES_tradnl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la Web – </a:t>
            </a:r>
            <a:r>
              <a:rPr lang="es-ES_tradnl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www.aenorciberseguridad.com</a:t>
            </a:r>
            <a:r>
              <a:rPr lang="es-ES_tradnl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 </a:t>
            </a:r>
            <a:r>
              <a:rPr lang="es-ES_tradnl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www.aenor.com</a:t>
            </a:r>
            <a:r>
              <a:rPr lang="es-ES_tradnl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641350" lvl="1" indent="-285750" algn="just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endParaRPr lang="es-ES_tradnl" sz="16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41350" lvl="1" indent="-285750" algn="just">
              <a:spcBef>
                <a:spcPct val="20000"/>
              </a:spcBef>
              <a:buFont typeface="Wingdings" panose="05000000000000000000" pitchFamily="2" charset="2"/>
              <a:buChar char="ü"/>
              <a:defRPr/>
            </a:pPr>
            <a:endParaRPr lang="es-ES_tradnl" sz="16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C:\Users\bdelgado\AppData\Local\Temp\Rar$DR02.422\word\media\image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2500" y="1186691"/>
            <a:ext cx="1721221" cy="19739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8 Grupo"/>
          <p:cNvGrpSpPr/>
          <p:nvPr/>
        </p:nvGrpSpPr>
        <p:grpSpPr>
          <a:xfrm>
            <a:off x="7285895" y="2279657"/>
            <a:ext cx="1262492" cy="1348026"/>
            <a:chOff x="2090663" y="1045438"/>
            <a:chExt cx="3849489" cy="468781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9 Rectángulo"/>
            <p:cNvSpPr/>
            <p:nvPr/>
          </p:nvSpPr>
          <p:spPr>
            <a:xfrm>
              <a:off x="2090663" y="1045438"/>
              <a:ext cx="3849489" cy="46878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4679" y="2414135"/>
              <a:ext cx="3705473" cy="3319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2" name="Picture 7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4679" y="1262008"/>
              <a:ext cx="3561779" cy="90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2920" y="2824904"/>
            <a:ext cx="1290934" cy="1675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C:\Users\bdelgado\Desktop\ISO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261" y="3429000"/>
            <a:ext cx="1625840" cy="214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2EF3E019-B3E7-4916-AD46-CB7F46761C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98798" y="1324927"/>
            <a:ext cx="1405261" cy="1835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n 1">
            <a:extLst>
              <a:ext uri="{FF2B5EF4-FFF2-40B4-BE49-F238E27FC236}">
                <a16:creationId xmlns:a16="http://schemas.microsoft.com/office/drawing/2014/main" id="{A51E342D-8211-4C15-A643-C287D4638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4265" y="2196813"/>
            <a:ext cx="1283673" cy="161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A2AA0D1B-B192-450B-B50D-024680121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25442" y="3160616"/>
            <a:ext cx="1447963" cy="1827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3 CuadroTexto">
            <a:extLst>
              <a:ext uri="{FF2B5EF4-FFF2-40B4-BE49-F238E27FC236}">
                <a16:creationId xmlns:a16="http://schemas.microsoft.com/office/drawing/2014/main" id="{B956F360-3E2A-4129-B74C-3C88428F1F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2114" y="131037"/>
            <a:ext cx="101309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 algn="ctr">
              <a:defRPr sz="2000" b="1" i="1" ker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ES" altLang="es-ES" dirty="0"/>
              <a:t>HERRAMIENTAS DE APOYO DE AENOR</a:t>
            </a:r>
          </a:p>
        </p:txBody>
      </p:sp>
      <p:sp>
        <p:nvSpPr>
          <p:cNvPr id="20" name="Marcador de número de diapositiva 3">
            <a:extLst>
              <a:ext uri="{FF2B5EF4-FFF2-40B4-BE49-F238E27FC236}">
                <a16:creationId xmlns:a16="http://schemas.microsoft.com/office/drawing/2014/main" id="{2EA82E57-9BD9-4F42-AB59-E931332E4DB0}"/>
              </a:ext>
            </a:extLst>
          </p:cNvPr>
          <p:cNvSpPr txBox="1">
            <a:spLocks/>
          </p:cNvSpPr>
          <p:nvPr/>
        </p:nvSpPr>
        <p:spPr>
          <a:xfrm>
            <a:off x="11784826" y="6525859"/>
            <a:ext cx="457912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50C59D-8CF2-460E-AED9-8F2BFF684BCF}" type="slidenum">
              <a:rPr lang="es-ES" sz="1050" smtClean="0"/>
              <a:pPr/>
              <a:t>30</a:t>
            </a:fld>
            <a:endParaRPr lang="es-ES" sz="1050" dirty="0"/>
          </a:p>
        </p:txBody>
      </p:sp>
      <p:pic>
        <p:nvPicPr>
          <p:cNvPr id="1026" name="Picture 2" descr="Aviso Legal">
            <a:extLst>
              <a:ext uri="{FF2B5EF4-FFF2-40B4-BE49-F238E27FC236}">
                <a16:creationId xmlns:a16="http://schemas.microsoft.com/office/drawing/2014/main" id="{41B77743-4747-8B0C-FC3B-DA2BD7265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570" y="1716547"/>
            <a:ext cx="2562391" cy="72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5213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Llamada ovalada">
            <a:extLst>
              <a:ext uri="{FF2B5EF4-FFF2-40B4-BE49-F238E27FC236}">
                <a16:creationId xmlns:a16="http://schemas.microsoft.com/office/drawing/2014/main" id="{0D0EC45F-29EF-46C3-8E07-4D255CA3D61E}"/>
              </a:ext>
            </a:extLst>
          </p:cNvPr>
          <p:cNvSpPr/>
          <p:nvPr/>
        </p:nvSpPr>
        <p:spPr>
          <a:xfrm>
            <a:off x="2795589" y="2863851"/>
            <a:ext cx="1368425" cy="1090612"/>
          </a:xfrm>
          <a:prstGeom prst="wedgeEllipseCallout">
            <a:avLst>
              <a:gd name="adj1" fmla="val -59361"/>
              <a:gd name="adj2" fmla="val 68911"/>
            </a:avLst>
          </a:prstGeom>
          <a:solidFill>
            <a:schemeClr val="bg1"/>
          </a:solidFill>
          <a:ln w="3175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 sz="1100" dirty="0">
              <a:solidFill>
                <a:schemeClr val="tx1"/>
              </a:solidFill>
              <a:latin typeface="AENOR Fontana ND" pitchFamily="34" charset="0"/>
            </a:endParaRPr>
          </a:p>
        </p:txBody>
      </p:sp>
      <p:sp>
        <p:nvSpPr>
          <p:cNvPr id="348163" name="Rectangle 5">
            <a:extLst>
              <a:ext uri="{FF2B5EF4-FFF2-40B4-BE49-F238E27FC236}">
                <a16:creationId xmlns:a16="http://schemas.microsoft.com/office/drawing/2014/main" id="{AE0FE78A-C892-44BF-A23D-7B05D4A6C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34097" y="1134081"/>
            <a:ext cx="12313368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sz="1800" b="1" dirty="0">
                <a:solidFill>
                  <a:srgbClr val="003399"/>
                </a:solidFill>
                <a:latin typeface="AENOR Fontana ND" panose="020B0604020202020204" pitchFamily="34" charset="0"/>
              </a:rPr>
              <a:t>“PDCA –Ciclo de mejora Continua (Deming)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sz="1800" b="1" dirty="0">
                <a:solidFill>
                  <a:srgbClr val="003399"/>
                </a:solidFill>
                <a:latin typeface="AENOR Fontana ND" panose="020B0604020202020204" pitchFamily="34" charset="0"/>
              </a:rPr>
              <a:t>Sistema de Gestión de SI y alineado con los Objetivos del Negocio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sz="1800" b="1" dirty="0">
                <a:solidFill>
                  <a:srgbClr val="003399"/>
                </a:solidFill>
                <a:latin typeface="AENOR Fontana ND" panose="020B0604020202020204" pitchFamily="34" charset="0"/>
              </a:rPr>
              <a:t>para la Transformación Digital.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ES" sz="1800" b="1" dirty="0">
              <a:solidFill>
                <a:srgbClr val="003399"/>
              </a:solidFill>
              <a:latin typeface="AENOR Fontana ND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sz="2400" b="1" dirty="0">
                <a:solidFill>
                  <a:srgbClr val="003399"/>
                </a:solidFill>
                <a:latin typeface="AENOR Fontana ND" panose="020B0604020202020204" pitchFamily="34" charset="0"/>
              </a:rPr>
              <a:t>En conclusión: ¿Dormirá tranquilo el/la CEO, CFO, CIO, CISO, DPO,….?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ES" sz="2800" b="1" dirty="0">
              <a:latin typeface="AENOR Fontana ND" panose="020B0604020202020204" pitchFamily="34" charset="0"/>
            </a:endParaRPr>
          </a:p>
        </p:txBody>
      </p:sp>
      <p:pic>
        <p:nvPicPr>
          <p:cNvPr id="348166" name="Picture 7" descr="C:\Documents and Settings\bdelgado\Configuración local\Archivos temporales de Internet\Content.IE5\35DDEJ86\MC900310254[1].wmf">
            <a:extLst>
              <a:ext uri="{FF2B5EF4-FFF2-40B4-BE49-F238E27FC236}">
                <a16:creationId xmlns:a16="http://schemas.microsoft.com/office/drawing/2014/main" id="{33ADC9F2-707B-40E7-A6B5-80828E662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76" y="4121151"/>
            <a:ext cx="349885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67" name="7 Rectángulo">
            <a:extLst>
              <a:ext uri="{FF2B5EF4-FFF2-40B4-BE49-F238E27FC236}">
                <a16:creationId xmlns:a16="http://schemas.microsoft.com/office/drawing/2014/main" id="{5553ACF3-63FE-4CCD-B287-7F65396D58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658938"/>
            <a:ext cx="45720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>
              <a:latin typeface="AENOR Fontana ND Semibold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">
                <a:latin typeface="AENOR Fontana ND Semibold" panose="020B0604020202020204" pitchFamily="34" charset="0"/>
              </a:rPr>
              <a:t>	</a:t>
            </a:r>
          </a:p>
        </p:txBody>
      </p:sp>
      <p:sp>
        <p:nvSpPr>
          <p:cNvPr id="348169" name="29 Marcador de número de diapositiva">
            <a:extLst>
              <a:ext uri="{FF2B5EF4-FFF2-40B4-BE49-F238E27FC236}">
                <a16:creationId xmlns:a16="http://schemas.microsoft.com/office/drawing/2014/main" id="{D42624CE-1B09-4B6C-B996-ECAB5188C338}"/>
              </a:ext>
            </a:extLst>
          </p:cNvPr>
          <p:cNvSpPr txBox="1">
            <a:spLocks/>
          </p:cNvSpPr>
          <p:nvPr/>
        </p:nvSpPr>
        <p:spPr bwMode="auto">
          <a:xfrm>
            <a:off x="1730376" y="6308725"/>
            <a:ext cx="442913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ES" sz="1600" dirty="0">
              <a:latin typeface="AENOR Fontana ND" panose="020B0604020202020204" pitchFamily="34" charset="0"/>
            </a:endParaRPr>
          </a:p>
        </p:txBody>
      </p:sp>
      <p:sp>
        <p:nvSpPr>
          <p:cNvPr id="14" name="Text Box 5">
            <a:extLst>
              <a:ext uri="{FF2B5EF4-FFF2-40B4-BE49-F238E27FC236}">
                <a16:creationId xmlns:a16="http://schemas.microsoft.com/office/drawing/2014/main" id="{4C268D99-52ED-4DEA-AC54-F094744C19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8248" y="5513751"/>
            <a:ext cx="3312368" cy="679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ENOR Fontana ND Semibold" pitchFamily="34" charset="0"/>
                <a:cs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ENOR Fontana ND Semibold" pitchFamily="34" charset="0"/>
                <a:cs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ENOR Fontana ND Semibold" pitchFamily="34" charset="0"/>
                <a:cs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ENOR Fontana ND Semibold" pitchFamily="34" charset="0"/>
                <a:cs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ENOR Fontana ND Semibold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ENOR Fontana ND Semibold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ENOR Fontana ND Semibold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ENOR Fontana ND Semibold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ENOR Fontana ND Semibold" pitchFamily="34" charset="0"/>
                <a:cs typeface="Arial" charset="0"/>
              </a:defRPr>
            </a:lvl9pPr>
          </a:lstStyle>
          <a:p>
            <a:pPr>
              <a:spcBef>
                <a:spcPts val="400"/>
              </a:spcBef>
              <a:defRPr/>
            </a:pPr>
            <a:r>
              <a:rPr lang="es-ES_tradnl" altLang="es-ES" sz="1050" b="1" dirty="0">
                <a:latin typeface="Verdana" pitchFamily="34" charset="0"/>
              </a:rPr>
              <a:t>Boris DELGADO. CISA, CISM</a:t>
            </a:r>
          </a:p>
          <a:p>
            <a:pPr>
              <a:spcBef>
                <a:spcPts val="400"/>
              </a:spcBef>
              <a:defRPr/>
            </a:pPr>
            <a:r>
              <a:rPr lang="es-ES_tradnl" altLang="es-ES" sz="1050" dirty="0">
                <a:latin typeface="Verdana" pitchFamily="34" charset="0"/>
              </a:rPr>
              <a:t>Director Soluciones TIC (AENOR)</a:t>
            </a:r>
          </a:p>
          <a:p>
            <a:pPr>
              <a:spcBef>
                <a:spcPts val="400"/>
              </a:spcBef>
              <a:defRPr/>
            </a:pPr>
            <a:r>
              <a:rPr lang="es-ES_tradnl" altLang="es-ES" sz="1050" dirty="0">
                <a:latin typeface="Verdana" pitchFamily="34" charset="0"/>
                <a:hlinkClick r:id="rId4"/>
              </a:rPr>
              <a:t>bdelgado@aenor.com</a:t>
            </a:r>
            <a:r>
              <a:rPr lang="es-ES_tradnl" altLang="es-ES" sz="1050" dirty="0">
                <a:latin typeface="Verdana" pitchFamily="34" charset="0"/>
              </a:rPr>
              <a:t> </a:t>
            </a:r>
            <a:endParaRPr lang="es-ES" altLang="es-ES" sz="1050" dirty="0">
              <a:latin typeface="Verdana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7159ADF-4A37-49E8-B0D4-54D2AE1AF2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0688" y="3134629"/>
            <a:ext cx="1038225" cy="485775"/>
          </a:xfrm>
          <a:prstGeom prst="rect">
            <a:avLst/>
          </a:prstGeom>
        </p:spPr>
      </p:pic>
      <p:sp>
        <p:nvSpPr>
          <p:cNvPr id="11" name="Rectangle 5">
            <a:extLst>
              <a:ext uri="{FF2B5EF4-FFF2-40B4-BE49-F238E27FC236}">
                <a16:creationId xmlns:a16="http://schemas.microsoft.com/office/drawing/2014/main" id="{B1B716A2-4EA7-4DE9-B513-F14DB5B54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014" y="5765093"/>
            <a:ext cx="35631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sz="2000" b="1" dirty="0">
                <a:solidFill>
                  <a:srgbClr val="003399"/>
                </a:solidFill>
                <a:latin typeface="AENOR Fontana ND" panose="020B0604020202020204" pitchFamily="34" charset="0"/>
              </a:rPr>
              <a:t> ¡ MUCHAS GRACIAS !</a:t>
            </a:r>
            <a:endParaRPr lang="es-ES" altLang="es-ES" b="1" dirty="0">
              <a:latin typeface="AENOR Fontana ND" panose="020B0604020202020204" pitchFamily="34" charset="0"/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3CFFC518-14A2-47CC-9AC4-6500B257A9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0689" y="41615"/>
            <a:ext cx="46013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sz="2800" b="1" dirty="0">
                <a:solidFill>
                  <a:srgbClr val="003399"/>
                </a:solidFill>
                <a:latin typeface="AENOR Fontana ND" panose="020B0604020202020204" pitchFamily="34" charset="0"/>
              </a:rPr>
              <a:t> ¡ MUCHAS GRACIAS !</a:t>
            </a:r>
            <a:endParaRPr lang="es-ES" altLang="es-ES" sz="4000" b="1" dirty="0">
              <a:latin typeface="AENOR Fontana ND" panose="020B0604020202020204" pitchFamily="34" charset="0"/>
            </a:endParaRPr>
          </a:p>
        </p:txBody>
      </p:sp>
      <p:sp>
        <p:nvSpPr>
          <p:cNvPr id="13" name="Marcador de número de diapositiva 3">
            <a:extLst>
              <a:ext uri="{FF2B5EF4-FFF2-40B4-BE49-F238E27FC236}">
                <a16:creationId xmlns:a16="http://schemas.microsoft.com/office/drawing/2014/main" id="{B2B7E9E0-6B03-42F0-995A-EA69A116C18B}"/>
              </a:ext>
            </a:extLst>
          </p:cNvPr>
          <p:cNvSpPr txBox="1">
            <a:spLocks/>
          </p:cNvSpPr>
          <p:nvPr/>
        </p:nvSpPr>
        <p:spPr>
          <a:xfrm>
            <a:off x="11784826" y="6525859"/>
            <a:ext cx="457912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50C59D-8CF2-460E-AED9-8F2BFF684BCF}" type="slidenum">
              <a:rPr lang="es-ES" sz="1050" smtClean="0"/>
              <a:pPr/>
              <a:t>31</a:t>
            </a:fld>
            <a:endParaRPr lang="es-ES" sz="105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4">
            <a:extLst>
              <a:ext uri="{FF2B5EF4-FFF2-40B4-BE49-F238E27FC236}">
                <a16:creationId xmlns:a16="http://schemas.microsoft.com/office/drawing/2014/main" id="{89CB94C7-0BAF-40C1-A1AB-6CB461F4A641}"/>
              </a:ext>
            </a:extLst>
          </p:cNvPr>
          <p:cNvSpPr txBox="1">
            <a:spLocks/>
          </p:cNvSpPr>
          <p:nvPr/>
        </p:nvSpPr>
        <p:spPr>
          <a:xfrm>
            <a:off x="316564" y="4026669"/>
            <a:ext cx="1872207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 defTabSz="914400" rtl="0" eaLnBrk="1" latinLnBrk="0" hangingPunct="1">
              <a:lnSpc>
                <a:spcPts val="42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1800"/>
              </a:spcBef>
            </a:pPr>
            <a:endParaRPr lang="es-ES" sz="3600" b="1" dirty="0">
              <a:solidFill>
                <a:srgbClr val="1F57A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E4C7A246-E28D-3700-E000-BC31513644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351" y="5729335"/>
            <a:ext cx="1800447" cy="1080268"/>
          </a:xfrm>
          <a:prstGeom prst="rect">
            <a:avLst/>
          </a:prstGeom>
        </p:spPr>
      </p:pic>
      <p:pic>
        <p:nvPicPr>
          <p:cNvPr id="6" name="Picture 2" descr="COIICLM - Web Oficial Colegio Ingenieros Informáticos de CLM">
            <a:extLst>
              <a:ext uri="{FF2B5EF4-FFF2-40B4-BE49-F238E27FC236}">
                <a16:creationId xmlns:a16="http://schemas.microsoft.com/office/drawing/2014/main" id="{A274E89C-AA14-85E6-9E26-8D0999FBE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995" y="5720773"/>
            <a:ext cx="2224309" cy="974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1D011D6-D29A-506D-078E-89DCB49A6D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9696" y="5949280"/>
            <a:ext cx="2916820" cy="792866"/>
          </a:xfrm>
          <a:prstGeom prst="rect">
            <a:avLst/>
          </a:prstGeom>
        </p:spPr>
      </p:pic>
      <p:sp>
        <p:nvSpPr>
          <p:cNvPr id="9" name="Título 4">
            <a:extLst>
              <a:ext uri="{FF2B5EF4-FFF2-40B4-BE49-F238E27FC236}">
                <a16:creationId xmlns:a16="http://schemas.microsoft.com/office/drawing/2014/main" id="{0C7FB013-52A8-4E7B-B7CA-DFFB0B45ED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564" y="4350705"/>
            <a:ext cx="8568952" cy="108012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s-ES" sz="2800" b="1" dirty="0">
                <a:solidFill>
                  <a:srgbClr val="1F57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Ciberseguridad y el ENS: eje fundamental para el aseguramiento de los servicios tecnológicos</a:t>
            </a:r>
            <a:endParaRPr lang="es-ES" sz="3200" b="1" dirty="0">
              <a:solidFill>
                <a:srgbClr val="1F57A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75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A1A30B5-B9FA-4238-9923-4399F641BD6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lvl="1"/>
            <a:endParaRPr lang="en-GB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FF4206E3-45CB-4F0D-8C76-E54D18EFDFA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63352" y="3419003"/>
            <a:ext cx="3751210" cy="370037"/>
          </a:xfrm>
        </p:spPr>
        <p:txBody>
          <a:bodyPr/>
          <a:lstStyle/>
          <a:p>
            <a:pPr marL="0" lvl="1"/>
            <a:r>
              <a:rPr lang="en-GB" sz="2500" b="1" dirty="0" err="1">
                <a:latin typeface="Arial" panose="020B0604020202020204" pitchFamily="34" charset="0"/>
                <a:cs typeface="Arial" panose="020B0604020202020204" pitchFamily="34" charset="0"/>
              </a:rPr>
              <a:t>Contexto</a:t>
            </a:r>
            <a:r>
              <a:rPr lang="en-GB" sz="25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b="1" dirty="0" err="1">
                <a:latin typeface="Arial" panose="020B0604020202020204" pitchFamily="34" charset="0"/>
                <a:cs typeface="Arial" panose="020B0604020202020204" pitchFamily="34" charset="0"/>
              </a:rPr>
              <a:t>ciberseguridad</a:t>
            </a:r>
            <a:endParaRPr lang="en-GB" sz="2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867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E175B0DD-D902-4287-B373-A4C4D2B317B7}"/>
              </a:ext>
            </a:extLst>
          </p:cNvPr>
          <p:cNvSpPr txBox="1">
            <a:spLocks noChangeArrowheads="1"/>
          </p:cNvSpPr>
          <p:nvPr/>
        </p:nvSpPr>
        <p:spPr>
          <a:xfrm>
            <a:off x="191344" y="83096"/>
            <a:ext cx="8856984" cy="465584"/>
          </a:xfrm>
          <a:prstGeom prst="rect">
            <a:avLst/>
          </a:prstGeom>
          <a:noFill/>
        </p:spPr>
        <p:txBody>
          <a:bodyPr lIns="92075" tIns="46038" rIns="92075" bIns="46038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altLang="es-PE" sz="2400" b="1" dirty="0">
                <a:solidFill>
                  <a:srgbClr val="1F57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CONTEXTO DE LA CIBERSEGURIDAD</a:t>
            </a:r>
            <a:endParaRPr lang="es-ES_tradnl" altLang="es-PE" sz="2400" b="1" dirty="0">
              <a:solidFill>
                <a:srgbClr val="1F57A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BF95612-A24D-4124-9E23-46B5FE50D3B3}"/>
              </a:ext>
            </a:extLst>
          </p:cNvPr>
          <p:cNvSpPr txBox="1"/>
          <p:nvPr/>
        </p:nvSpPr>
        <p:spPr>
          <a:xfrm>
            <a:off x="3863752" y="2852936"/>
            <a:ext cx="4104456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200" dirty="0">
                <a:latin typeface="Arial" panose="020B0604020202020204" pitchFamily="34" charset="0"/>
                <a:cs typeface="Arial" panose="020B0604020202020204" pitchFamily="34" charset="0"/>
              </a:rPr>
              <a:t>¿Han notado que últimamente</a:t>
            </a:r>
            <a:r>
              <a:rPr lang="es-ES" sz="3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todo es</a:t>
            </a:r>
          </a:p>
          <a:p>
            <a:pPr algn="ctr"/>
            <a:r>
              <a:rPr lang="es-ES" sz="5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Ciber</a:t>
            </a:r>
            <a:r>
              <a:rPr lang="es-ES" sz="3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Hexágono 4">
            <a:extLst>
              <a:ext uri="{FF2B5EF4-FFF2-40B4-BE49-F238E27FC236}">
                <a16:creationId xmlns:a16="http://schemas.microsoft.com/office/drawing/2014/main" id="{7CBD9266-4E6D-47A6-9A1B-D1BFE7A23450}"/>
              </a:ext>
            </a:extLst>
          </p:cNvPr>
          <p:cNvSpPr/>
          <p:nvPr/>
        </p:nvSpPr>
        <p:spPr>
          <a:xfrm>
            <a:off x="4511824" y="1412776"/>
            <a:ext cx="2448272" cy="86409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err="1">
                <a:latin typeface="Arial" panose="020B0604020202020204" pitchFamily="34" charset="0"/>
                <a:cs typeface="Arial" panose="020B0604020202020204" pitchFamily="34" charset="0"/>
              </a:rPr>
              <a:t>Ciberresiliencia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Hexágono 9">
            <a:extLst>
              <a:ext uri="{FF2B5EF4-FFF2-40B4-BE49-F238E27FC236}">
                <a16:creationId xmlns:a16="http://schemas.microsoft.com/office/drawing/2014/main" id="{3B43ECD5-9DBF-40A5-B7E5-0707498B0EDB}"/>
              </a:ext>
            </a:extLst>
          </p:cNvPr>
          <p:cNvSpPr/>
          <p:nvPr/>
        </p:nvSpPr>
        <p:spPr>
          <a:xfrm>
            <a:off x="7032104" y="1890125"/>
            <a:ext cx="2448272" cy="86409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Ciberseguridad</a:t>
            </a:r>
          </a:p>
        </p:txBody>
      </p:sp>
      <p:sp>
        <p:nvSpPr>
          <p:cNvPr id="12" name="Hexágono 11">
            <a:extLst>
              <a:ext uri="{FF2B5EF4-FFF2-40B4-BE49-F238E27FC236}">
                <a16:creationId xmlns:a16="http://schemas.microsoft.com/office/drawing/2014/main" id="{1060A9FE-4C32-4EBA-9441-39ED1FCBFA35}"/>
              </a:ext>
            </a:extLst>
          </p:cNvPr>
          <p:cNvSpPr/>
          <p:nvPr/>
        </p:nvSpPr>
        <p:spPr>
          <a:xfrm>
            <a:off x="8184232" y="2852936"/>
            <a:ext cx="2736304" cy="86409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err="1">
                <a:latin typeface="Arial" panose="020B0604020202020204" pitchFamily="34" charset="0"/>
                <a:cs typeface="Arial" panose="020B0604020202020204" pitchFamily="34" charset="0"/>
              </a:rPr>
              <a:t>Ciberriesgos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Hexágono 12">
            <a:extLst>
              <a:ext uri="{FF2B5EF4-FFF2-40B4-BE49-F238E27FC236}">
                <a16:creationId xmlns:a16="http://schemas.microsoft.com/office/drawing/2014/main" id="{F9C071F9-D94D-47CB-856A-8F8E89915091}"/>
              </a:ext>
            </a:extLst>
          </p:cNvPr>
          <p:cNvSpPr/>
          <p:nvPr/>
        </p:nvSpPr>
        <p:spPr>
          <a:xfrm>
            <a:off x="8205734" y="3815747"/>
            <a:ext cx="2736304" cy="86409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err="1">
                <a:latin typeface="Arial" panose="020B0604020202020204" pitchFamily="34" charset="0"/>
                <a:cs typeface="Arial" panose="020B0604020202020204" pitchFamily="34" charset="0"/>
              </a:rPr>
              <a:t>Ciberamenazas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Hexágono 13">
            <a:extLst>
              <a:ext uri="{FF2B5EF4-FFF2-40B4-BE49-F238E27FC236}">
                <a16:creationId xmlns:a16="http://schemas.microsoft.com/office/drawing/2014/main" id="{FAE94A92-ABAB-4FFE-9A75-E3DCBD2CE2C1}"/>
              </a:ext>
            </a:extLst>
          </p:cNvPr>
          <p:cNvSpPr/>
          <p:nvPr/>
        </p:nvSpPr>
        <p:spPr>
          <a:xfrm>
            <a:off x="2063552" y="1890125"/>
            <a:ext cx="2448272" cy="86409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Ciberdefensa</a:t>
            </a:r>
          </a:p>
        </p:txBody>
      </p:sp>
      <p:sp>
        <p:nvSpPr>
          <p:cNvPr id="15" name="Hexágono 14">
            <a:extLst>
              <a:ext uri="{FF2B5EF4-FFF2-40B4-BE49-F238E27FC236}">
                <a16:creationId xmlns:a16="http://schemas.microsoft.com/office/drawing/2014/main" id="{B4D9F16B-4976-49EA-889C-0B759A049A88}"/>
              </a:ext>
            </a:extLst>
          </p:cNvPr>
          <p:cNvSpPr/>
          <p:nvPr/>
        </p:nvSpPr>
        <p:spPr>
          <a:xfrm>
            <a:off x="7032104" y="4771603"/>
            <a:ext cx="2736304" cy="86409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Ciberbullying</a:t>
            </a:r>
          </a:p>
        </p:txBody>
      </p:sp>
      <p:sp>
        <p:nvSpPr>
          <p:cNvPr id="16" name="Hexágono 15">
            <a:extLst>
              <a:ext uri="{FF2B5EF4-FFF2-40B4-BE49-F238E27FC236}">
                <a16:creationId xmlns:a16="http://schemas.microsoft.com/office/drawing/2014/main" id="{8DCAD381-9671-4C93-AA2B-E307DCC74F59}"/>
              </a:ext>
            </a:extLst>
          </p:cNvPr>
          <p:cNvSpPr/>
          <p:nvPr/>
        </p:nvSpPr>
        <p:spPr>
          <a:xfrm>
            <a:off x="911424" y="2852936"/>
            <a:ext cx="2642794" cy="86409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Ciberespacio</a:t>
            </a:r>
          </a:p>
        </p:txBody>
      </p:sp>
      <p:sp>
        <p:nvSpPr>
          <p:cNvPr id="17" name="Hexágono 16">
            <a:extLst>
              <a:ext uri="{FF2B5EF4-FFF2-40B4-BE49-F238E27FC236}">
                <a16:creationId xmlns:a16="http://schemas.microsoft.com/office/drawing/2014/main" id="{216D0555-FD54-4E74-8AF7-3A29E052497D}"/>
              </a:ext>
            </a:extLst>
          </p:cNvPr>
          <p:cNvSpPr/>
          <p:nvPr/>
        </p:nvSpPr>
        <p:spPr>
          <a:xfrm>
            <a:off x="932926" y="3815747"/>
            <a:ext cx="2642794" cy="86409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Ciberecosistema</a:t>
            </a:r>
            <a:endParaRPr lang="es-MX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Hexágono 17">
            <a:extLst>
              <a:ext uri="{FF2B5EF4-FFF2-40B4-BE49-F238E27FC236}">
                <a16:creationId xmlns:a16="http://schemas.microsoft.com/office/drawing/2014/main" id="{6F816064-B7AC-437D-9DEB-87585D40903B}"/>
              </a:ext>
            </a:extLst>
          </p:cNvPr>
          <p:cNvSpPr/>
          <p:nvPr/>
        </p:nvSpPr>
        <p:spPr>
          <a:xfrm>
            <a:off x="1775520" y="4761596"/>
            <a:ext cx="2736304" cy="86409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Ciberoperaciones</a:t>
            </a:r>
            <a:endParaRPr lang="es-MX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Hexágono 18">
            <a:extLst>
              <a:ext uri="{FF2B5EF4-FFF2-40B4-BE49-F238E27FC236}">
                <a16:creationId xmlns:a16="http://schemas.microsoft.com/office/drawing/2014/main" id="{6DA854AA-D9D2-4D5C-AD3D-CCDB8AE14F99}"/>
              </a:ext>
            </a:extLst>
          </p:cNvPr>
          <p:cNvSpPr/>
          <p:nvPr/>
        </p:nvSpPr>
        <p:spPr>
          <a:xfrm>
            <a:off x="4511824" y="5275397"/>
            <a:ext cx="2448272" cy="86409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Ciberfuerza</a:t>
            </a:r>
            <a:endParaRPr lang="es-MX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Marcador de número de diapositiva 3">
            <a:extLst>
              <a:ext uri="{FF2B5EF4-FFF2-40B4-BE49-F238E27FC236}">
                <a16:creationId xmlns:a16="http://schemas.microsoft.com/office/drawing/2014/main" id="{1EB622AD-13B5-4972-9085-DAF3B86CAA38}"/>
              </a:ext>
            </a:extLst>
          </p:cNvPr>
          <p:cNvSpPr txBox="1">
            <a:spLocks/>
          </p:cNvSpPr>
          <p:nvPr/>
        </p:nvSpPr>
        <p:spPr>
          <a:xfrm>
            <a:off x="11784826" y="6525859"/>
            <a:ext cx="457912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50C59D-8CF2-460E-AED9-8F2BFF684BCF}" type="slidenum">
              <a:rPr lang="es-ES" sz="1050" smtClean="0"/>
              <a:pPr/>
              <a:t>5</a:t>
            </a:fld>
            <a:endParaRPr lang="es-ES" sz="1050" dirty="0"/>
          </a:p>
        </p:txBody>
      </p:sp>
    </p:spTree>
    <p:extLst>
      <p:ext uri="{BB962C8B-B14F-4D97-AF65-F5344CB8AC3E}">
        <p14:creationId xmlns:p14="http://schemas.microsoft.com/office/powerpoint/2010/main" val="319778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Texto 10">
            <a:extLst>
              <a:ext uri="{FF2B5EF4-FFF2-40B4-BE49-F238E27FC236}">
                <a16:creationId xmlns:a16="http://schemas.microsoft.com/office/drawing/2014/main" id="{DBF95612-A24D-4124-9E23-46B5FE50D3B3}"/>
              </a:ext>
            </a:extLst>
          </p:cNvPr>
          <p:cNvSpPr txBox="1"/>
          <p:nvPr/>
        </p:nvSpPr>
        <p:spPr>
          <a:xfrm>
            <a:off x="263352" y="908720"/>
            <a:ext cx="115932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¿Tu equipo de operaciones de TI es responsable de alguna de las siguientes actividades?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957748B-99FC-4D3D-9858-AFA9AF1CF6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0943"/>
          <a:stretch/>
        </p:blipFill>
        <p:spPr>
          <a:xfrm>
            <a:off x="263930" y="1528911"/>
            <a:ext cx="9286875" cy="2908201"/>
          </a:xfrm>
          <a:prstGeom prst="rect">
            <a:avLst/>
          </a:prstGeom>
        </p:spPr>
      </p:pic>
      <p:sp>
        <p:nvSpPr>
          <p:cNvPr id="24" name="1 Rectángulo">
            <a:extLst>
              <a:ext uri="{FF2B5EF4-FFF2-40B4-BE49-F238E27FC236}">
                <a16:creationId xmlns:a16="http://schemas.microsoft.com/office/drawing/2014/main" id="{073F7CA9-5F12-4A60-A396-C72677979F5D}"/>
              </a:ext>
            </a:extLst>
          </p:cNvPr>
          <p:cNvSpPr/>
          <p:nvPr/>
        </p:nvSpPr>
        <p:spPr>
          <a:xfrm>
            <a:off x="9624392" y="4037002"/>
            <a:ext cx="24482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Fuente: </a:t>
            </a:r>
            <a:r>
              <a:rPr lang="es-E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Cibersecurity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, 2021 </a:t>
            </a:r>
            <a:r>
              <a:rPr lang="es-E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Part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 2. ISACA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34168653-462E-4431-B6A1-F75D87707B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2847"/>
          <a:stretch/>
        </p:blipFill>
        <p:spPr>
          <a:xfrm>
            <a:off x="263930" y="4496409"/>
            <a:ext cx="9286875" cy="352265"/>
          </a:xfrm>
          <a:prstGeom prst="rect">
            <a:avLst/>
          </a:prstGeom>
        </p:spPr>
      </p:pic>
      <p:sp>
        <p:nvSpPr>
          <p:cNvPr id="2" name="Elipse 1">
            <a:extLst>
              <a:ext uri="{FF2B5EF4-FFF2-40B4-BE49-F238E27FC236}">
                <a16:creationId xmlns:a16="http://schemas.microsoft.com/office/drawing/2014/main" id="{7750B1A2-F92C-4E64-84F5-981AE045D0E7}"/>
              </a:ext>
            </a:extLst>
          </p:cNvPr>
          <p:cNvSpPr/>
          <p:nvPr/>
        </p:nvSpPr>
        <p:spPr>
          <a:xfrm>
            <a:off x="7248128" y="1732166"/>
            <a:ext cx="288032" cy="288032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061A4ED-D5CB-4F8A-AD02-3217724B208E}"/>
              </a:ext>
            </a:extLst>
          </p:cNvPr>
          <p:cNvSpPr txBox="1"/>
          <p:nvPr/>
        </p:nvSpPr>
        <p:spPr>
          <a:xfrm>
            <a:off x="7536160" y="169151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Correctivo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5154A555-46D7-44C3-A662-BE3917B3CD0B}"/>
              </a:ext>
            </a:extLst>
          </p:cNvPr>
          <p:cNvSpPr txBox="1">
            <a:spLocks noChangeArrowheads="1"/>
          </p:cNvSpPr>
          <p:nvPr/>
        </p:nvSpPr>
        <p:spPr>
          <a:xfrm>
            <a:off x="191344" y="83096"/>
            <a:ext cx="8856984" cy="465584"/>
          </a:xfrm>
          <a:prstGeom prst="rect">
            <a:avLst/>
          </a:prstGeom>
          <a:noFill/>
        </p:spPr>
        <p:txBody>
          <a:bodyPr lIns="92075" tIns="46038" rIns="92075" bIns="46038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altLang="es-PE" sz="2400" b="1" dirty="0">
                <a:solidFill>
                  <a:srgbClr val="1F57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CONTEXTO DE LA CIBERSEGURIDAD</a:t>
            </a:r>
            <a:endParaRPr lang="es-ES_tradnl" altLang="es-PE" sz="2400" b="1" dirty="0">
              <a:solidFill>
                <a:srgbClr val="1F57A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Marcador de número de diapositiva 3">
            <a:extLst>
              <a:ext uri="{FF2B5EF4-FFF2-40B4-BE49-F238E27FC236}">
                <a16:creationId xmlns:a16="http://schemas.microsoft.com/office/drawing/2014/main" id="{20C1A0DF-E38C-4DB7-BF08-49B412225750}"/>
              </a:ext>
            </a:extLst>
          </p:cNvPr>
          <p:cNvSpPr txBox="1">
            <a:spLocks/>
          </p:cNvSpPr>
          <p:nvPr/>
        </p:nvSpPr>
        <p:spPr>
          <a:xfrm>
            <a:off x="11784826" y="6525859"/>
            <a:ext cx="457912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50C59D-8CF2-460E-AED9-8F2BFF684BCF}" type="slidenum">
              <a:rPr lang="es-ES" sz="1050" smtClean="0"/>
              <a:pPr/>
              <a:t>6</a:t>
            </a:fld>
            <a:endParaRPr lang="es-ES" sz="1050" dirty="0"/>
          </a:p>
        </p:txBody>
      </p:sp>
    </p:spTree>
    <p:extLst>
      <p:ext uri="{BB962C8B-B14F-4D97-AF65-F5344CB8AC3E}">
        <p14:creationId xmlns:p14="http://schemas.microsoft.com/office/powerpoint/2010/main" val="1152242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Texto 10">
            <a:extLst>
              <a:ext uri="{FF2B5EF4-FFF2-40B4-BE49-F238E27FC236}">
                <a16:creationId xmlns:a16="http://schemas.microsoft.com/office/drawing/2014/main" id="{DBF95612-A24D-4124-9E23-46B5FE50D3B3}"/>
              </a:ext>
            </a:extLst>
          </p:cNvPr>
          <p:cNvSpPr txBox="1"/>
          <p:nvPr/>
        </p:nvSpPr>
        <p:spPr>
          <a:xfrm>
            <a:off x="263352" y="908720"/>
            <a:ext cx="115932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¿Su organización conduce </a:t>
            </a:r>
            <a:r>
              <a:rPr lang="es-ES" sz="2000" b="1" i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ciberrisks</a:t>
            </a:r>
            <a:r>
              <a:rPr lang="es-ES" sz="2000" b="1" i="1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i="1" dirty="0" err="1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assessments</a:t>
            </a:r>
            <a:r>
              <a:rPr lang="es-E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1 Rectángulo">
            <a:extLst>
              <a:ext uri="{FF2B5EF4-FFF2-40B4-BE49-F238E27FC236}">
                <a16:creationId xmlns:a16="http://schemas.microsoft.com/office/drawing/2014/main" id="{073F7CA9-5F12-4A60-A396-C72677979F5D}"/>
              </a:ext>
            </a:extLst>
          </p:cNvPr>
          <p:cNvSpPr/>
          <p:nvPr/>
        </p:nvSpPr>
        <p:spPr>
          <a:xfrm>
            <a:off x="263352" y="5301208"/>
            <a:ext cx="33843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Fuente: </a:t>
            </a:r>
            <a:r>
              <a:rPr lang="es-E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Cibersecurity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, 2021 </a:t>
            </a:r>
            <a:r>
              <a:rPr lang="es-E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Part</a:t>
            </a:r>
            <a:r>
              <a:rPr lang="es-ES" sz="1000" b="1" dirty="0">
                <a:latin typeface="Arial" panose="020B0604020202020204" pitchFamily="34" charset="0"/>
                <a:cs typeface="Arial" panose="020B0604020202020204" pitchFamily="34" charset="0"/>
              </a:rPr>
              <a:t> 2. ISACA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C048CE3-0E00-47AE-87C8-B4A7F96FE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412776"/>
            <a:ext cx="9258300" cy="3848100"/>
          </a:xfrm>
          <a:prstGeom prst="rect">
            <a:avLst/>
          </a:prstGeom>
        </p:spPr>
      </p:pic>
      <p:pic>
        <p:nvPicPr>
          <p:cNvPr id="8" name="Imagen 7" descr="Motor de un vehículo&#10;&#10;Descripción generada automáticamente con confianza media">
            <a:extLst>
              <a:ext uri="{FF2B5EF4-FFF2-40B4-BE49-F238E27FC236}">
                <a16:creationId xmlns:a16="http://schemas.microsoft.com/office/drawing/2014/main" id="{51D132CD-7F0C-4F8F-B2CF-E992CF368C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232" y="2305378"/>
            <a:ext cx="4032448" cy="4552621"/>
          </a:xfrm>
          <a:prstGeom prst="rect">
            <a:avLst/>
          </a:prstGeom>
        </p:spPr>
      </p:pic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FB017744-2ABE-44F5-B771-3DD8871D06E4}"/>
              </a:ext>
            </a:extLst>
          </p:cNvPr>
          <p:cNvCxnSpPr>
            <a:cxnSpLocks/>
          </p:cNvCxnSpPr>
          <p:nvPr/>
        </p:nvCxnSpPr>
        <p:spPr>
          <a:xfrm>
            <a:off x="7663543" y="1502229"/>
            <a:ext cx="4528457" cy="80314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F0CB9B22-8BA3-4B52-898B-0618EFBE097F}"/>
              </a:ext>
            </a:extLst>
          </p:cNvPr>
          <p:cNvCxnSpPr>
            <a:cxnSpLocks/>
          </p:cNvCxnSpPr>
          <p:nvPr/>
        </p:nvCxnSpPr>
        <p:spPr>
          <a:xfrm>
            <a:off x="7663544" y="1502229"/>
            <a:ext cx="520688" cy="80314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2">
            <a:extLst>
              <a:ext uri="{FF2B5EF4-FFF2-40B4-BE49-F238E27FC236}">
                <a16:creationId xmlns:a16="http://schemas.microsoft.com/office/drawing/2014/main" id="{ADF1BD64-7A2A-4ACD-8CC0-00B61E671AB2}"/>
              </a:ext>
            </a:extLst>
          </p:cNvPr>
          <p:cNvSpPr txBox="1">
            <a:spLocks noChangeArrowheads="1"/>
          </p:cNvSpPr>
          <p:nvPr/>
        </p:nvSpPr>
        <p:spPr>
          <a:xfrm>
            <a:off x="191344" y="83096"/>
            <a:ext cx="8856984" cy="465584"/>
          </a:xfrm>
          <a:prstGeom prst="rect">
            <a:avLst/>
          </a:prstGeom>
          <a:noFill/>
        </p:spPr>
        <p:txBody>
          <a:bodyPr lIns="92075" tIns="46038" rIns="92075" bIns="46038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altLang="es-PE" sz="2400" b="1" dirty="0">
                <a:solidFill>
                  <a:srgbClr val="1F57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CONTEXTO DE LA CIBERSEGURIDAD</a:t>
            </a:r>
            <a:endParaRPr lang="es-ES_tradnl" altLang="es-PE" sz="2400" b="1" dirty="0">
              <a:solidFill>
                <a:srgbClr val="1F57A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Marcador de número de diapositiva 3">
            <a:extLst>
              <a:ext uri="{FF2B5EF4-FFF2-40B4-BE49-F238E27FC236}">
                <a16:creationId xmlns:a16="http://schemas.microsoft.com/office/drawing/2014/main" id="{5AC3BB47-B380-4718-8CEB-B315130994BF}"/>
              </a:ext>
            </a:extLst>
          </p:cNvPr>
          <p:cNvSpPr txBox="1">
            <a:spLocks/>
          </p:cNvSpPr>
          <p:nvPr/>
        </p:nvSpPr>
        <p:spPr>
          <a:xfrm>
            <a:off x="11784826" y="6525859"/>
            <a:ext cx="457912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50C59D-8CF2-460E-AED9-8F2BFF684BCF}" type="slidenum">
              <a:rPr lang="es-ES" sz="1050" smtClean="0"/>
              <a:pPr/>
              <a:t>7</a:t>
            </a:fld>
            <a:endParaRPr lang="es-ES" sz="105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>
            <a:extLst>
              <a:ext uri="{FF2B5EF4-FFF2-40B4-BE49-F238E27FC236}">
                <a16:creationId xmlns:a16="http://schemas.microsoft.com/office/drawing/2014/main" id="{2BA55D99-D7C6-40CA-A338-4B2B49A12343}"/>
              </a:ext>
            </a:extLst>
          </p:cNvPr>
          <p:cNvSpPr txBox="1">
            <a:spLocks noChangeArrowheads="1"/>
          </p:cNvSpPr>
          <p:nvPr/>
        </p:nvSpPr>
        <p:spPr>
          <a:xfrm>
            <a:off x="6888088" y="1042195"/>
            <a:ext cx="2850736" cy="2632739"/>
          </a:xfrm>
          <a:prstGeom prst="ellipse">
            <a:avLst/>
          </a:prstGeom>
          <a:solidFill>
            <a:schemeClr val="accent1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altLang="es-PE" sz="2000" b="1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Nuevos</a:t>
            </a:r>
            <a:r>
              <a:rPr lang="en-US" altLang="es-PE" sz="2000" b="1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s-PE" sz="2000" b="1" kern="12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ciberriesgos</a:t>
            </a:r>
            <a:endParaRPr lang="en-US" altLang="es-PE" sz="2000" b="1" kern="12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E1CBAD7-DE97-4C7F-BAA1-29775726B4B3}"/>
              </a:ext>
            </a:extLst>
          </p:cNvPr>
          <p:cNvSpPr txBox="1"/>
          <p:nvPr/>
        </p:nvSpPr>
        <p:spPr>
          <a:xfrm>
            <a:off x="335360" y="5817458"/>
            <a:ext cx="511256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000" kern="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El despliegue de </a:t>
            </a:r>
            <a:r>
              <a:rPr lang="es-ES" sz="2000" b="1" kern="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nuevos escenarios tecnológicos y tecnologías emergentes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 descr="C:\Users\bdelgado\Desktop\SMAC.png">
            <a:extLst>
              <a:ext uri="{FF2B5EF4-FFF2-40B4-BE49-F238E27FC236}">
                <a16:creationId xmlns:a16="http://schemas.microsoft.com/office/drawing/2014/main" id="{FDA2548C-ECF2-4C7F-A51B-A886C610D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654" y="1124744"/>
            <a:ext cx="3863975" cy="92868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Adobe Stock">
            <a:extLst>
              <a:ext uri="{FF2B5EF4-FFF2-40B4-BE49-F238E27FC236}">
                <a16:creationId xmlns:a16="http://schemas.microsoft.com/office/drawing/2014/main" id="{D7309A59-F00A-4496-A1D4-697176A71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834" y="2263027"/>
            <a:ext cx="3857614" cy="154344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Imagen relacionada">
            <a:extLst>
              <a:ext uri="{FF2B5EF4-FFF2-40B4-BE49-F238E27FC236}">
                <a16:creationId xmlns:a16="http://schemas.microsoft.com/office/drawing/2014/main" id="{CED3A4D1-2B17-427A-8832-3B3FA2D894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854" b="28578"/>
          <a:stretch/>
        </p:blipFill>
        <p:spPr bwMode="auto">
          <a:xfrm>
            <a:off x="931937" y="3933056"/>
            <a:ext cx="3847409" cy="154344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DC97884C-B0FB-45AB-B16C-395A1C229B4C}"/>
              </a:ext>
            </a:extLst>
          </p:cNvPr>
          <p:cNvSpPr/>
          <p:nvPr/>
        </p:nvSpPr>
        <p:spPr>
          <a:xfrm>
            <a:off x="5591945" y="3264758"/>
            <a:ext cx="1656184" cy="8203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Configuran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7D1A6AC0-A8E8-4C0B-9942-9DBA35578A98}"/>
              </a:ext>
            </a:extLst>
          </p:cNvPr>
          <p:cNvSpPr/>
          <p:nvPr/>
        </p:nvSpPr>
        <p:spPr>
          <a:xfrm>
            <a:off x="335361" y="980728"/>
            <a:ext cx="5112568" cy="47647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Rectangle 2">
            <a:extLst>
              <a:ext uri="{FF2B5EF4-FFF2-40B4-BE49-F238E27FC236}">
                <a16:creationId xmlns:a16="http://schemas.microsoft.com/office/drawing/2014/main" id="{EA539A4F-F9EB-450A-95F4-08AF2570047F}"/>
              </a:ext>
            </a:extLst>
          </p:cNvPr>
          <p:cNvSpPr txBox="1">
            <a:spLocks noChangeArrowheads="1"/>
          </p:cNvSpPr>
          <p:nvPr/>
        </p:nvSpPr>
        <p:spPr>
          <a:xfrm>
            <a:off x="6922875" y="3725837"/>
            <a:ext cx="2850736" cy="2632739"/>
          </a:xfrm>
          <a:prstGeom prst="ellipse">
            <a:avLst/>
          </a:prstGeom>
          <a:solidFill>
            <a:schemeClr val="bg1">
              <a:lumMod val="85000"/>
            </a:schemeClr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altLang="es-PE" sz="2000" b="1" kern="1200" dirty="0" err="1">
                <a:latin typeface="Arial" panose="020B0604020202020204" pitchFamily="34" charset="0"/>
                <a:cs typeface="Arial" panose="020B0604020202020204" pitchFamily="34" charset="0"/>
              </a:rPr>
              <a:t>Nuevos</a:t>
            </a:r>
            <a:r>
              <a:rPr lang="en-US" altLang="es-PE" sz="2000" b="1" kern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s-PE" sz="2000" b="1" kern="1200" dirty="0" err="1">
                <a:latin typeface="Arial" panose="020B0604020202020204" pitchFamily="34" charset="0"/>
                <a:cs typeface="Arial" panose="020B0604020202020204" pitchFamily="34" charset="0"/>
              </a:rPr>
              <a:t>ciberamenazas</a:t>
            </a:r>
            <a:endParaRPr lang="en-US" altLang="es-PE" sz="2000" b="1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9CE9211F-EA06-4179-B286-72EF32D50A6D}"/>
              </a:ext>
            </a:extLst>
          </p:cNvPr>
          <p:cNvSpPr/>
          <p:nvPr/>
        </p:nvSpPr>
        <p:spPr>
          <a:xfrm>
            <a:off x="10035494" y="3217734"/>
            <a:ext cx="1898279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R-Evolución Digital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8B04CB2-A970-4B5A-A980-BED19F84E3A7}"/>
              </a:ext>
            </a:extLst>
          </p:cNvPr>
          <p:cNvSpPr txBox="1"/>
          <p:nvPr/>
        </p:nvSpPr>
        <p:spPr>
          <a:xfrm>
            <a:off x="9950450" y="4704780"/>
            <a:ext cx="20683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es-ES" sz="1200" b="1" i="1" kern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aun más en la actual crisis COVID-19 y otras crisis futuras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33ADED3-0A3F-492F-BBE6-46C149ACB40A}"/>
              </a:ext>
            </a:extLst>
          </p:cNvPr>
          <p:cNvSpPr txBox="1"/>
          <p:nvPr/>
        </p:nvSpPr>
        <p:spPr>
          <a:xfrm>
            <a:off x="407368" y="6554904"/>
            <a:ext cx="352010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ES" sz="1000" b="1" kern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(Fuente: Carlos Manuel Fdez. &amp; Boris Delgado)</a:t>
            </a:r>
          </a:p>
        </p:txBody>
      </p:sp>
      <p:sp>
        <p:nvSpPr>
          <p:cNvPr id="22" name="Rectangle 2">
            <a:extLst>
              <a:ext uri="{FF2B5EF4-FFF2-40B4-BE49-F238E27FC236}">
                <a16:creationId xmlns:a16="http://schemas.microsoft.com/office/drawing/2014/main" id="{C08E9D96-04EA-40C6-8846-694B86A6305F}"/>
              </a:ext>
            </a:extLst>
          </p:cNvPr>
          <p:cNvSpPr txBox="1">
            <a:spLocks noChangeArrowheads="1"/>
          </p:cNvSpPr>
          <p:nvPr/>
        </p:nvSpPr>
        <p:spPr>
          <a:xfrm>
            <a:off x="191344" y="83096"/>
            <a:ext cx="8856984" cy="465584"/>
          </a:xfrm>
          <a:prstGeom prst="rect">
            <a:avLst/>
          </a:prstGeom>
          <a:noFill/>
        </p:spPr>
        <p:txBody>
          <a:bodyPr lIns="92075" tIns="46038" rIns="92075" bIns="46038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altLang="es-PE" sz="2400" b="1" dirty="0">
                <a:solidFill>
                  <a:srgbClr val="1F57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CONTEXTO DE LA CIBERSEGURIDAD</a:t>
            </a:r>
            <a:endParaRPr lang="es-ES_tradnl" altLang="es-PE" sz="2400" b="1" dirty="0">
              <a:solidFill>
                <a:srgbClr val="1F57A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Marcador de número de diapositiva 3">
            <a:extLst>
              <a:ext uri="{FF2B5EF4-FFF2-40B4-BE49-F238E27FC236}">
                <a16:creationId xmlns:a16="http://schemas.microsoft.com/office/drawing/2014/main" id="{DB214997-41EE-4FE1-ACDD-44D5AF5AE15A}"/>
              </a:ext>
            </a:extLst>
          </p:cNvPr>
          <p:cNvSpPr txBox="1">
            <a:spLocks/>
          </p:cNvSpPr>
          <p:nvPr/>
        </p:nvSpPr>
        <p:spPr>
          <a:xfrm>
            <a:off x="11784826" y="6525859"/>
            <a:ext cx="457912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50C59D-8CF2-460E-AED9-8F2BFF684BCF}" type="slidenum">
              <a:rPr lang="es-ES" sz="1050" smtClean="0"/>
              <a:pPr/>
              <a:t>8</a:t>
            </a:fld>
            <a:endParaRPr lang="es-ES" sz="1050" dirty="0"/>
          </a:p>
        </p:txBody>
      </p:sp>
    </p:spTree>
    <p:extLst>
      <p:ext uri="{BB962C8B-B14F-4D97-AF65-F5344CB8AC3E}">
        <p14:creationId xmlns:p14="http://schemas.microsoft.com/office/powerpoint/2010/main" val="1768733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8" grpId="0" animBg="1"/>
      <p:bldP spid="9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>
            <a:extLst>
              <a:ext uri="{FF2B5EF4-FFF2-40B4-BE49-F238E27FC236}">
                <a16:creationId xmlns:a16="http://schemas.microsoft.com/office/drawing/2014/main" id="{956FE154-ED54-43E1-A284-6247ECFCD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6149" y="932528"/>
            <a:ext cx="2771775" cy="1847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4">
            <a:extLst>
              <a:ext uri="{FF2B5EF4-FFF2-40B4-BE49-F238E27FC236}">
                <a16:creationId xmlns:a16="http://schemas.microsoft.com/office/drawing/2014/main" id="{0D93187F-8F24-48D8-BF6A-00AC8C34B2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56197" y="975309"/>
            <a:ext cx="2809875" cy="169545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>
            <a:extLst>
              <a:ext uri="{FF2B5EF4-FFF2-40B4-BE49-F238E27FC236}">
                <a16:creationId xmlns:a16="http://schemas.microsoft.com/office/drawing/2014/main" id="{08B47B00-8507-49C5-B59B-F2D348D0A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35706" y="961178"/>
            <a:ext cx="2493999" cy="179546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6">
            <a:extLst>
              <a:ext uri="{FF2B5EF4-FFF2-40B4-BE49-F238E27FC236}">
                <a16:creationId xmlns:a16="http://schemas.microsoft.com/office/drawing/2014/main" id="{9DE335C0-9356-4BEF-8E8A-A0C6B13023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806642" y="975309"/>
            <a:ext cx="2600325" cy="1819275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">
            <a:extLst>
              <a:ext uri="{FF2B5EF4-FFF2-40B4-BE49-F238E27FC236}">
                <a16:creationId xmlns:a16="http://schemas.microsoft.com/office/drawing/2014/main" id="{5F40838E-348F-4164-985F-662E7E90B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7749" y="2870448"/>
            <a:ext cx="2676525" cy="1895475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8">
            <a:extLst>
              <a:ext uri="{FF2B5EF4-FFF2-40B4-BE49-F238E27FC236}">
                <a16:creationId xmlns:a16="http://schemas.microsoft.com/office/drawing/2014/main" id="{BE59A66C-9173-4536-A576-C0FED1005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75315" y="2883547"/>
            <a:ext cx="2590800" cy="180975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9">
            <a:extLst>
              <a:ext uri="{FF2B5EF4-FFF2-40B4-BE49-F238E27FC236}">
                <a16:creationId xmlns:a16="http://schemas.microsoft.com/office/drawing/2014/main" id="{FE7E5EB3-9002-49CB-B2CF-9CC1BDF2B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36266" y="2883547"/>
            <a:ext cx="2676525" cy="1895475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0">
            <a:extLst>
              <a:ext uri="{FF2B5EF4-FFF2-40B4-BE49-F238E27FC236}">
                <a16:creationId xmlns:a16="http://schemas.microsoft.com/office/drawing/2014/main" id="{C20EBD33-93F6-4177-85EF-9A576061E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08107" y="2880626"/>
            <a:ext cx="2676525" cy="198736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1">
            <a:extLst>
              <a:ext uri="{FF2B5EF4-FFF2-40B4-BE49-F238E27FC236}">
                <a16:creationId xmlns:a16="http://schemas.microsoft.com/office/drawing/2014/main" id="{288ABF1D-AF79-4212-A4E2-212B7DAA1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57154" y="4882051"/>
            <a:ext cx="3638319" cy="178914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2">
            <a:extLst>
              <a:ext uri="{FF2B5EF4-FFF2-40B4-BE49-F238E27FC236}">
                <a16:creationId xmlns:a16="http://schemas.microsoft.com/office/drawing/2014/main" id="{8383E53D-F40D-4E9A-9E41-7EE65B7744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156173" y="4994888"/>
            <a:ext cx="2315213" cy="1603834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3 CuadroTexto">
            <a:extLst>
              <a:ext uri="{FF2B5EF4-FFF2-40B4-BE49-F238E27FC236}">
                <a16:creationId xmlns:a16="http://schemas.microsoft.com/office/drawing/2014/main" id="{79D2718A-7137-464B-BF47-CE90CF0DDE7A}"/>
              </a:ext>
            </a:extLst>
          </p:cNvPr>
          <p:cNvSpPr txBox="1"/>
          <p:nvPr/>
        </p:nvSpPr>
        <p:spPr>
          <a:xfrm>
            <a:off x="20767" y="6514554"/>
            <a:ext cx="3254375" cy="26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ES_tradnl" sz="1050" b="1" dirty="0">
                <a:cs typeface="Arial" charset="0"/>
              </a:rPr>
              <a:t>Fuente</a:t>
            </a:r>
            <a:r>
              <a:rPr lang="es-ES_tradnl" sz="1050" dirty="0">
                <a:cs typeface="Arial" charset="0"/>
              </a:rPr>
              <a:t>: </a:t>
            </a:r>
            <a:r>
              <a:rPr lang="es-ES_tradnl" sz="1050" dirty="0">
                <a:cs typeface="Arial" charset="0"/>
                <a:hlinkClick r:id="rId13"/>
              </a:rPr>
              <a:t>ISMS </a:t>
            </a:r>
            <a:r>
              <a:rPr lang="es-ES_tradnl" sz="1050" dirty="0" err="1">
                <a:cs typeface="Arial" charset="0"/>
                <a:hlinkClick r:id="rId13"/>
              </a:rPr>
              <a:t>Forum</a:t>
            </a:r>
            <a:r>
              <a:rPr lang="es-ES_tradnl" sz="1050" dirty="0">
                <a:cs typeface="Arial" charset="0"/>
                <a:hlinkClick r:id="rId13"/>
              </a:rPr>
              <a:t> Spain – </a:t>
            </a:r>
            <a:r>
              <a:rPr lang="es-ES_tradnl" sz="1050" dirty="0" err="1">
                <a:cs typeface="Arial" charset="0"/>
                <a:hlinkClick r:id="rId13"/>
              </a:rPr>
              <a:t>Agers</a:t>
            </a:r>
            <a:endParaRPr lang="es-ES" sz="1050" dirty="0">
              <a:cs typeface="Arial" charset="0"/>
            </a:endParaRP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1F47020A-81A5-445E-B1D2-4B33B4510E73}"/>
              </a:ext>
            </a:extLst>
          </p:cNvPr>
          <p:cNvSpPr txBox="1">
            <a:spLocks noChangeArrowheads="1"/>
          </p:cNvSpPr>
          <p:nvPr/>
        </p:nvSpPr>
        <p:spPr>
          <a:xfrm>
            <a:off x="191344" y="83096"/>
            <a:ext cx="8856984" cy="465584"/>
          </a:xfrm>
          <a:prstGeom prst="rect">
            <a:avLst/>
          </a:prstGeom>
          <a:noFill/>
        </p:spPr>
        <p:txBody>
          <a:bodyPr lIns="92075" tIns="46038" rIns="92075" bIns="46038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altLang="es-PE" sz="2400" b="1" dirty="0">
                <a:solidFill>
                  <a:srgbClr val="1F57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CONTEXTO DE LA CIBERSEGURIDAD</a:t>
            </a:r>
            <a:endParaRPr lang="es-ES_tradnl" altLang="es-PE" sz="2400" b="1" dirty="0">
              <a:solidFill>
                <a:srgbClr val="1F57A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Marcador de número de diapositiva 3">
            <a:extLst>
              <a:ext uri="{FF2B5EF4-FFF2-40B4-BE49-F238E27FC236}">
                <a16:creationId xmlns:a16="http://schemas.microsoft.com/office/drawing/2014/main" id="{647821AC-7A2A-4EEC-A357-64E85B5B9582}"/>
              </a:ext>
            </a:extLst>
          </p:cNvPr>
          <p:cNvSpPr txBox="1">
            <a:spLocks/>
          </p:cNvSpPr>
          <p:nvPr/>
        </p:nvSpPr>
        <p:spPr>
          <a:xfrm>
            <a:off x="11784826" y="6525859"/>
            <a:ext cx="457912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50C59D-8CF2-460E-AED9-8F2BFF684BCF}" type="slidenum">
              <a:rPr lang="es-ES" sz="1050" smtClean="0"/>
              <a:pPr/>
              <a:t>9</a:t>
            </a:fld>
            <a:endParaRPr lang="es-ES" sz="1050" dirty="0"/>
          </a:p>
        </p:txBody>
      </p:sp>
    </p:spTree>
    <p:extLst>
      <p:ext uri="{BB962C8B-B14F-4D97-AF65-F5344CB8AC3E}">
        <p14:creationId xmlns:p14="http://schemas.microsoft.com/office/powerpoint/2010/main" val="24831943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3979</TotalTime>
  <Words>2280</Words>
  <Application>Microsoft Office PowerPoint</Application>
  <PresentationFormat>Panorámica</PresentationFormat>
  <Paragraphs>344</Paragraphs>
  <Slides>32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40" baseType="lpstr">
      <vt:lpstr>AENOR Fontana ND</vt:lpstr>
      <vt:lpstr>AENOR Fontana ND Semibold</vt:lpstr>
      <vt:lpstr>Arial</vt:lpstr>
      <vt:lpstr>Calibri</vt:lpstr>
      <vt:lpstr>Century Gothic</vt:lpstr>
      <vt:lpstr>Verdana</vt:lpstr>
      <vt:lpstr>Wingdings</vt:lpstr>
      <vt:lpstr>Tema de Office</vt:lpstr>
      <vt:lpstr>La Ciberseguridad y el ENS: eje fundamental para el aseguramiento de los servicios tecnológicos</vt:lpstr>
      <vt:lpstr>QUIENES SOMOS</vt:lpstr>
      <vt:lpstr>Propósito de AENOR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Y a pesar de todo la vida debe continuar, y en AENOR seguimos trabajando junto a vosotros para ello…</vt:lpstr>
      <vt:lpstr>Presentación de PowerPoint</vt:lpstr>
      <vt:lpstr>Presentación de PowerPoint</vt:lpstr>
      <vt:lpstr>Presentación de PowerPoint</vt:lpstr>
      <vt:lpstr>Presentación de PowerPoint</vt:lpstr>
      <vt:lpstr>La Ciberseguridad y el ENS: eje fundamental para el aseguramiento de los servicios tecnológicos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José Antonio Muñoz Santos</dc:creator>
  <cp:lastModifiedBy>Boris Delgado Riss</cp:lastModifiedBy>
  <cp:revision>80</cp:revision>
  <cp:lastPrinted>2019-05-01T21:45:03Z</cp:lastPrinted>
  <dcterms:created xsi:type="dcterms:W3CDTF">2019-01-15T15:22:18Z</dcterms:created>
  <dcterms:modified xsi:type="dcterms:W3CDTF">2022-10-18T07:42:59Z</dcterms:modified>
</cp:coreProperties>
</file>