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3" r:id="rId1"/>
  </p:sldMasterIdLst>
  <p:notesMasterIdLst>
    <p:notesMasterId r:id="rId24"/>
  </p:notesMasterIdLst>
  <p:sldIdLst>
    <p:sldId id="256" r:id="rId2"/>
    <p:sldId id="275" r:id="rId3"/>
    <p:sldId id="288" r:id="rId4"/>
    <p:sldId id="287" r:id="rId5"/>
    <p:sldId id="286" r:id="rId6"/>
    <p:sldId id="289" r:id="rId7"/>
    <p:sldId id="290" r:id="rId8"/>
    <p:sldId id="291" r:id="rId9"/>
    <p:sldId id="276" r:id="rId10"/>
    <p:sldId id="262" r:id="rId11"/>
    <p:sldId id="284" r:id="rId12"/>
    <p:sldId id="285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61" r:id="rId21"/>
    <p:sldId id="265" r:id="rId22"/>
    <p:sldId id="272" r:id="rId23"/>
  </p:sldIdLst>
  <p:sldSz cx="9144000" cy="5143500" type="screen16x9"/>
  <p:notesSz cx="6858000" cy="9144000"/>
  <p:embeddedFontLst>
    <p:embeddedFont>
      <p:font typeface="Ubuntu" charset="0"/>
      <p:regular r:id="rId25"/>
      <p:bold r:id="rId26"/>
      <p:italic r:id="rId27"/>
      <p:boldItalic r:id="rId28"/>
    </p:embeddedFont>
    <p:embeddedFont>
      <p:font typeface="Montserrat Light" charset="0"/>
      <p:regular r:id="rId29"/>
      <p:bold r:id="rId30"/>
      <p:italic r:id="rId31"/>
      <p:boldItalic r:id="rId32"/>
    </p:embeddedFont>
    <p:embeddedFont>
      <p:font typeface="Montserrat ExtraBold" charset="0"/>
      <p:bold r:id="rId33"/>
      <p:boldItalic r:id="rId34"/>
    </p:embeddedFont>
    <p:embeddedFont>
      <p:font typeface="Montserrat" charset="0"/>
      <p:regular r:id="rId35"/>
      <p:bold r:id="rId36"/>
      <p:italic r:id="rId37"/>
      <p:boldItalic r:id="rId38"/>
    </p:embeddedFont>
    <p:embeddedFont>
      <p:font typeface="Montserrat Medium" charset="0"/>
      <p:regular r:id="rId39"/>
      <p:bold r:id="rId40"/>
      <p:italic r:id="rId41"/>
      <p:boldItalic r:id="rId42"/>
    </p:embeddedFont>
    <p:embeddedFont>
      <p:font typeface="Arvo" charset="0"/>
      <p:regular r:id="rId43"/>
      <p:bold r:id="rId44"/>
      <p:italic r:id="rId45"/>
      <p:boldItalic r:id="rId46"/>
    </p:embeddedFont>
    <p:embeddedFont>
      <p:font typeface="Montserrat SemiBold" charset="0"/>
      <p:regular r:id="rId47"/>
      <p:bold r:id="rId48"/>
      <p:italic r:id="rId49"/>
      <p:boldItalic r:id="rId5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3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3F9D3A62-4325-4EBD-8BCC-A60458F7B209}">
  <a:tblStyle styleId="{3F9D3A62-4325-4EBD-8BCC-A60458F7B2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3" autoAdjust="0"/>
    <p:restoredTop sz="94713" autoAdjust="0"/>
  </p:normalViewPr>
  <p:slideViewPr>
    <p:cSldViewPr snapToGrid="0">
      <p:cViewPr varScale="1">
        <p:scale>
          <a:sx n="147" d="100"/>
          <a:sy n="147" d="100"/>
        </p:scale>
        <p:origin x="-2514" y="-96"/>
      </p:cViewPr>
      <p:guideLst>
        <p:guide orient="horz" pos="31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font" Target="fonts/font18.fntdata"/><Relationship Id="rId47" Type="http://schemas.openxmlformats.org/officeDocument/2006/relationships/font" Target="fonts/font23.fntdata"/><Relationship Id="rId50" Type="http://schemas.openxmlformats.org/officeDocument/2006/relationships/font" Target="fonts/font2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font" Target="fonts/font2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font" Target="fonts/font17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font" Target="fonts/font21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49" Type="http://schemas.openxmlformats.org/officeDocument/2006/relationships/font" Target="fonts/font2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font" Target="fonts/font20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3" Type="http://schemas.openxmlformats.org/officeDocument/2006/relationships/font" Target="fonts/font19.fntdata"/><Relationship Id="rId48" Type="http://schemas.openxmlformats.org/officeDocument/2006/relationships/font" Target="fonts/font24.fntdata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644867313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644867313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de7457949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de7457949_0_2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644867313e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644867313e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de7457949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3de7457949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644867313e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1644867313e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1644867313e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1644867313e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644867313e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644867313e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644867313e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644867313e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644867313e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644867313e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644867313e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644867313e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644867313e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644867313e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644867313e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644867313e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644867313e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644867313e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840900" y="1856275"/>
            <a:ext cx="6809100" cy="1431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3000"/>
              <a:buFont typeface="Montserrat ExtraBold"/>
              <a:buNone/>
              <a:defRPr sz="3000"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Font typeface="Montserrat ExtraBold"/>
              <a:buNone/>
              <a:defRPr sz="3000"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Font typeface="Montserrat ExtraBold"/>
              <a:buNone/>
              <a:defRPr sz="3000"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Font typeface="Montserrat ExtraBold"/>
              <a:buNone/>
              <a:defRPr sz="3000"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Font typeface="Montserrat ExtraBold"/>
              <a:buNone/>
              <a:defRPr sz="3000"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Font typeface="Montserrat ExtraBold"/>
              <a:buNone/>
              <a:defRPr sz="3000"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Font typeface="Montserrat ExtraBold"/>
              <a:buNone/>
              <a:defRPr sz="3000"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Font typeface="Montserrat ExtraBold"/>
              <a:buNone/>
              <a:defRPr sz="3000"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Font typeface="Montserrat ExtraBold"/>
              <a:buNone/>
              <a:defRPr sz="3000"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-9053" y="-19506"/>
            <a:ext cx="9174378" cy="5239395"/>
            <a:chOff x="918675" y="1874825"/>
            <a:chExt cx="1583400" cy="909475"/>
          </a:xfrm>
        </p:grpSpPr>
        <p:sp>
          <p:nvSpPr>
            <p:cNvPr id="12" name="Google Shape;12;p2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918675" y="2170075"/>
              <a:ext cx="1098100" cy="489400"/>
            </a:xfrm>
            <a:custGeom>
              <a:avLst/>
              <a:gdLst/>
              <a:ahLst/>
              <a:cxnLst/>
              <a:rect l="l" t="t" r="r" b="b"/>
              <a:pathLst>
                <a:path w="43924" h="19576" extrusionOk="0">
                  <a:moveTo>
                    <a:pt x="0" y="0"/>
                  </a:moveTo>
                  <a:lnTo>
                    <a:pt x="0" y="6149"/>
                  </a:lnTo>
                  <a:cubicBezTo>
                    <a:pt x="890" y="8943"/>
                    <a:pt x="4970" y="19576"/>
                    <a:pt x="16264" y="19576"/>
                  </a:cubicBezTo>
                  <a:cubicBezTo>
                    <a:pt x="17493" y="19576"/>
                    <a:pt x="18808" y="19450"/>
                    <a:pt x="20214" y="19174"/>
                  </a:cubicBezTo>
                  <a:cubicBezTo>
                    <a:pt x="30826" y="17094"/>
                    <a:pt x="35168" y="13000"/>
                    <a:pt x="43884" y="13000"/>
                  </a:cubicBezTo>
                  <a:cubicBezTo>
                    <a:pt x="43897" y="13000"/>
                    <a:pt x="43910" y="13000"/>
                    <a:pt x="43924" y="13000"/>
                  </a:cubicBezTo>
                  <a:cubicBezTo>
                    <a:pt x="43924" y="13000"/>
                    <a:pt x="43038" y="12663"/>
                    <a:pt x="40990" y="12663"/>
                  </a:cubicBezTo>
                  <a:cubicBezTo>
                    <a:pt x="38870" y="12663"/>
                    <a:pt x="35506" y="13024"/>
                    <a:pt x="30592" y="14491"/>
                  </a:cubicBezTo>
                  <a:cubicBezTo>
                    <a:pt x="26720" y="15648"/>
                    <a:pt x="23321" y="16141"/>
                    <a:pt x="20340" y="16141"/>
                  </a:cubicBezTo>
                  <a:cubicBezTo>
                    <a:pt x="3572" y="16141"/>
                    <a:pt x="51" y="548"/>
                    <a:pt x="0" y="0"/>
                  </a:cubicBezTo>
                  <a:close/>
                </a:path>
              </a:pathLst>
            </a:custGeom>
            <a:solidFill>
              <a:srgbClr val="FB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918675" y="2371325"/>
              <a:ext cx="1582000" cy="412975"/>
            </a:xfrm>
            <a:custGeom>
              <a:avLst/>
              <a:gdLst/>
              <a:ahLst/>
              <a:cxnLst/>
              <a:rect l="l" t="t" r="r" b="b"/>
              <a:pathLst>
                <a:path w="63280" h="16519" extrusionOk="0">
                  <a:moveTo>
                    <a:pt x="0" y="1"/>
                  </a:moveTo>
                  <a:lnTo>
                    <a:pt x="0" y="16518"/>
                  </a:lnTo>
                  <a:lnTo>
                    <a:pt x="63279" y="16518"/>
                  </a:lnTo>
                  <a:lnTo>
                    <a:pt x="63279" y="10620"/>
                  </a:lnTo>
                  <a:cubicBezTo>
                    <a:pt x="59488" y="6783"/>
                    <a:pt x="54932" y="5446"/>
                    <a:pt x="50011" y="5446"/>
                  </a:cubicBezTo>
                  <a:cubicBezTo>
                    <a:pt x="38672" y="5446"/>
                    <a:pt x="25389" y="12545"/>
                    <a:pt x="15035" y="12545"/>
                  </a:cubicBezTo>
                  <a:cubicBezTo>
                    <a:pt x="8386" y="12545"/>
                    <a:pt x="2944" y="9617"/>
                    <a:pt x="0" y="1"/>
                  </a:cubicBezTo>
                  <a:close/>
                </a:path>
              </a:pathLst>
            </a:custGeom>
            <a:solidFill>
              <a:srgbClr val="CC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918675" y="2597125"/>
              <a:ext cx="1582000" cy="187175"/>
            </a:xfrm>
            <a:custGeom>
              <a:avLst/>
              <a:gdLst/>
              <a:ahLst/>
              <a:cxnLst/>
              <a:rect l="l" t="t" r="r" b="b"/>
              <a:pathLst>
                <a:path w="63280" h="7487" extrusionOk="0">
                  <a:moveTo>
                    <a:pt x="47545" y="1"/>
                  </a:moveTo>
                  <a:cubicBezTo>
                    <a:pt x="36005" y="1"/>
                    <a:pt x="23715" y="6271"/>
                    <a:pt x="13072" y="6271"/>
                  </a:cubicBezTo>
                  <a:cubicBezTo>
                    <a:pt x="8315" y="6271"/>
                    <a:pt x="3886" y="5019"/>
                    <a:pt x="0" y="1393"/>
                  </a:cubicBezTo>
                  <a:lnTo>
                    <a:pt x="0" y="7486"/>
                  </a:lnTo>
                  <a:lnTo>
                    <a:pt x="63279" y="7486"/>
                  </a:lnTo>
                  <a:lnTo>
                    <a:pt x="63279" y="5635"/>
                  </a:lnTo>
                  <a:cubicBezTo>
                    <a:pt x="58378" y="1426"/>
                    <a:pt x="53047" y="1"/>
                    <a:pt x="47545" y="1"/>
                  </a:cubicBezTo>
                  <a:close/>
                </a:path>
              </a:pathLst>
            </a:custGeom>
            <a:solidFill>
              <a:srgbClr val="AD3A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3 columns slide">
  <p:cSld name="TITLE_AND_TWO_COLUMNS_1_1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>
            <a:spLocks noGrp="1"/>
          </p:cNvSpPr>
          <p:nvPr>
            <p:ph type="title"/>
          </p:nvPr>
        </p:nvSpPr>
        <p:spPr>
          <a:xfrm>
            <a:off x="769125" y="933450"/>
            <a:ext cx="75915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3"/>
          <p:cNvSpPr txBox="1">
            <a:spLocks noGrp="1"/>
          </p:cNvSpPr>
          <p:nvPr>
            <p:ph type="title" idx="2"/>
          </p:nvPr>
        </p:nvSpPr>
        <p:spPr>
          <a:xfrm>
            <a:off x="985189" y="2386475"/>
            <a:ext cx="21288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99" name="Google Shape;99;p13"/>
          <p:cNvSpPr txBox="1">
            <a:spLocks noGrp="1"/>
          </p:cNvSpPr>
          <p:nvPr>
            <p:ph type="subTitle" idx="1"/>
          </p:nvPr>
        </p:nvSpPr>
        <p:spPr>
          <a:xfrm>
            <a:off x="985189" y="2912121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3"/>
          <p:cNvSpPr txBox="1">
            <a:spLocks noGrp="1"/>
          </p:cNvSpPr>
          <p:nvPr>
            <p:ph type="title" idx="3"/>
          </p:nvPr>
        </p:nvSpPr>
        <p:spPr>
          <a:xfrm>
            <a:off x="3514147" y="2386475"/>
            <a:ext cx="21288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1" name="Google Shape;101;p13"/>
          <p:cNvSpPr txBox="1">
            <a:spLocks noGrp="1"/>
          </p:cNvSpPr>
          <p:nvPr>
            <p:ph type="subTitle" idx="4"/>
          </p:nvPr>
        </p:nvSpPr>
        <p:spPr>
          <a:xfrm>
            <a:off x="3514147" y="2912121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3"/>
          <p:cNvSpPr txBox="1">
            <a:spLocks noGrp="1"/>
          </p:cNvSpPr>
          <p:nvPr>
            <p:ph type="title" idx="5"/>
          </p:nvPr>
        </p:nvSpPr>
        <p:spPr>
          <a:xfrm>
            <a:off x="5950873" y="2386475"/>
            <a:ext cx="21288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03" name="Google Shape;103;p13"/>
          <p:cNvSpPr txBox="1">
            <a:spLocks noGrp="1"/>
          </p:cNvSpPr>
          <p:nvPr>
            <p:ph type="subTitle" idx="6"/>
          </p:nvPr>
        </p:nvSpPr>
        <p:spPr>
          <a:xfrm>
            <a:off x="5950873" y="2912121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6 columns slide">
  <p:cSld name="CUSTOM_1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>
            <a:spLocks noGrp="1"/>
          </p:cNvSpPr>
          <p:nvPr>
            <p:ph type="title"/>
          </p:nvPr>
        </p:nvSpPr>
        <p:spPr>
          <a:xfrm>
            <a:off x="-358950" y="933450"/>
            <a:ext cx="97356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title" idx="2"/>
          </p:nvPr>
        </p:nvSpPr>
        <p:spPr>
          <a:xfrm>
            <a:off x="824663" y="1761800"/>
            <a:ext cx="25290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 b="1">
                <a:solidFill>
                  <a:srgbClr val="FF88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ubTitle" idx="1"/>
          </p:nvPr>
        </p:nvSpPr>
        <p:spPr>
          <a:xfrm>
            <a:off x="824664" y="2135046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title" idx="3"/>
          </p:nvPr>
        </p:nvSpPr>
        <p:spPr>
          <a:xfrm>
            <a:off x="3353611" y="1761800"/>
            <a:ext cx="23265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 b="1">
                <a:solidFill>
                  <a:srgbClr val="FF88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10" name="Google Shape;110;p14"/>
          <p:cNvSpPr txBox="1">
            <a:spLocks noGrp="1"/>
          </p:cNvSpPr>
          <p:nvPr>
            <p:ph type="subTitle" idx="4"/>
          </p:nvPr>
        </p:nvSpPr>
        <p:spPr>
          <a:xfrm>
            <a:off x="3353622" y="2135046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p14"/>
          <p:cNvSpPr txBox="1">
            <a:spLocks noGrp="1"/>
          </p:cNvSpPr>
          <p:nvPr>
            <p:ph type="title" idx="5"/>
          </p:nvPr>
        </p:nvSpPr>
        <p:spPr>
          <a:xfrm>
            <a:off x="5790337" y="1761800"/>
            <a:ext cx="25290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 b="1">
                <a:solidFill>
                  <a:srgbClr val="FF88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subTitle" idx="6"/>
          </p:nvPr>
        </p:nvSpPr>
        <p:spPr>
          <a:xfrm>
            <a:off x="5790348" y="2135046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title" idx="7"/>
          </p:nvPr>
        </p:nvSpPr>
        <p:spPr>
          <a:xfrm>
            <a:off x="824663" y="3190925"/>
            <a:ext cx="23265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 b="1">
                <a:solidFill>
                  <a:srgbClr val="FF88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subTitle" idx="8"/>
          </p:nvPr>
        </p:nvSpPr>
        <p:spPr>
          <a:xfrm>
            <a:off x="824664" y="3564171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title" idx="9"/>
          </p:nvPr>
        </p:nvSpPr>
        <p:spPr>
          <a:xfrm>
            <a:off x="3353612" y="3190925"/>
            <a:ext cx="23265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 b="1">
                <a:solidFill>
                  <a:srgbClr val="FF88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116" name="Google Shape;116;p14"/>
          <p:cNvSpPr txBox="1">
            <a:spLocks noGrp="1"/>
          </p:cNvSpPr>
          <p:nvPr>
            <p:ph type="subTitle" idx="13"/>
          </p:nvPr>
        </p:nvSpPr>
        <p:spPr>
          <a:xfrm>
            <a:off x="3353622" y="3564171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title" idx="14"/>
          </p:nvPr>
        </p:nvSpPr>
        <p:spPr>
          <a:xfrm>
            <a:off x="5790337" y="3190925"/>
            <a:ext cx="25290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 b="1">
                <a:solidFill>
                  <a:srgbClr val="FF88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subTitle" idx="15"/>
          </p:nvPr>
        </p:nvSpPr>
        <p:spPr>
          <a:xfrm>
            <a:off x="5790348" y="3564171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image &amp; text">
  <p:cSld name="ONE_COLUMN_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>
            <a:spLocks noGrp="1"/>
          </p:cNvSpPr>
          <p:nvPr>
            <p:ph type="title"/>
          </p:nvPr>
        </p:nvSpPr>
        <p:spPr>
          <a:xfrm>
            <a:off x="1035475" y="3712450"/>
            <a:ext cx="38973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Font typeface="Montserrat Medium"/>
              <a:buNone/>
              <a:defRPr b="0">
                <a:solidFill>
                  <a:srgbClr val="FF883E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Font typeface="Montserrat Medium"/>
              <a:buNone/>
              <a:defRPr b="0">
                <a:solidFill>
                  <a:srgbClr val="FF883E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Font typeface="Montserrat Medium"/>
              <a:buNone/>
              <a:defRPr b="0">
                <a:solidFill>
                  <a:srgbClr val="FF883E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Font typeface="Montserrat Medium"/>
              <a:buNone/>
              <a:defRPr b="0">
                <a:solidFill>
                  <a:srgbClr val="FF883E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Font typeface="Montserrat Medium"/>
              <a:buNone/>
              <a:defRPr b="0">
                <a:solidFill>
                  <a:srgbClr val="FF883E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Font typeface="Montserrat Medium"/>
              <a:buNone/>
              <a:defRPr b="0">
                <a:solidFill>
                  <a:srgbClr val="FF883E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Font typeface="Montserrat Medium"/>
              <a:buNone/>
              <a:defRPr b="0">
                <a:solidFill>
                  <a:srgbClr val="FF883E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Font typeface="Montserrat Medium"/>
              <a:buNone/>
              <a:defRPr b="0">
                <a:solidFill>
                  <a:srgbClr val="FF883E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Font typeface="Montserrat Medium"/>
              <a:buNone/>
              <a:defRPr b="0">
                <a:solidFill>
                  <a:srgbClr val="FF883E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image &amp; text">
  <p:cSld name="ONE_COLUMN_TEXT_1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7"/>
          <p:cNvSpPr txBox="1">
            <a:spLocks noGrp="1"/>
          </p:cNvSpPr>
          <p:nvPr>
            <p:ph type="title"/>
          </p:nvPr>
        </p:nvSpPr>
        <p:spPr>
          <a:xfrm>
            <a:off x="786624" y="2566525"/>
            <a:ext cx="75708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6000"/>
              <a:buNone/>
              <a:defRPr sz="6000" b="1">
                <a:solidFill>
                  <a:srgbClr val="FF883E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7"/>
          <p:cNvSpPr txBox="1">
            <a:spLocks noGrp="1"/>
          </p:cNvSpPr>
          <p:nvPr>
            <p:ph type="subTitle" idx="1"/>
          </p:nvPr>
        </p:nvSpPr>
        <p:spPr>
          <a:xfrm>
            <a:off x="892019" y="2971425"/>
            <a:ext cx="73599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 &amp; some text slide">
  <p:cSld name="BIG_NUMBER">
    <p:bg>
      <p:bgPr>
        <a:solidFill>
          <a:srgbClr val="CC4A4A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8"/>
          <p:cNvSpPr txBox="1">
            <a:spLocks noGrp="1"/>
          </p:cNvSpPr>
          <p:nvPr>
            <p:ph type="title" hasCustomPrompt="1"/>
          </p:nvPr>
        </p:nvSpPr>
        <p:spPr>
          <a:xfrm>
            <a:off x="742950" y="1532600"/>
            <a:ext cx="7729500" cy="196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Montserrat SemiBold"/>
              <a:buNone/>
              <a:defRPr sz="6000">
                <a:solidFill>
                  <a:srgbClr val="FFFFFF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0"/>
              <a:buNone/>
              <a:defRPr sz="12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0"/>
              <a:buNone/>
              <a:defRPr sz="12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0"/>
              <a:buNone/>
              <a:defRPr sz="12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0"/>
              <a:buNone/>
              <a:defRPr sz="12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0"/>
              <a:buNone/>
              <a:defRPr sz="12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0"/>
              <a:buNone/>
              <a:defRPr sz="12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0"/>
              <a:buNone/>
              <a:defRPr sz="12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0"/>
              <a:buNone/>
              <a:defRPr sz="12000">
                <a:solidFill>
                  <a:srgbClr val="FFFF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1" name="Google Shape;131;p18"/>
          <p:cNvSpPr txBox="1">
            <a:spLocks noGrp="1"/>
          </p:cNvSpPr>
          <p:nvPr>
            <p:ph type="subTitle" idx="1"/>
          </p:nvPr>
        </p:nvSpPr>
        <p:spPr>
          <a:xfrm>
            <a:off x="892019" y="2906800"/>
            <a:ext cx="73599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883E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ext &amp; some text slide 1">
  <p:cSld name="BIG_NUMBER_1">
    <p:bg>
      <p:bgPr>
        <a:solidFill>
          <a:srgbClr val="CC4A4A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786624" y="2566525"/>
            <a:ext cx="75708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 b="1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800"/>
              <a:buNone/>
              <a:defRPr sz="18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1"/>
          </p:nvPr>
        </p:nvSpPr>
        <p:spPr>
          <a:xfrm>
            <a:off x="892019" y="2971425"/>
            <a:ext cx="73599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883E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 with lateral waves ">
  <p:cSld name="BLANK_1_1_1_1_3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grpSp>
        <p:nvGrpSpPr>
          <p:cNvPr id="140" name="Google Shape;140;p21"/>
          <p:cNvGrpSpPr/>
          <p:nvPr/>
        </p:nvGrpSpPr>
        <p:grpSpPr>
          <a:xfrm rot="5400000">
            <a:off x="-1482580" y="1482595"/>
            <a:ext cx="5143715" cy="2178595"/>
            <a:chOff x="918675" y="2170075"/>
            <a:chExt cx="1582000" cy="614225"/>
          </a:xfrm>
        </p:grpSpPr>
        <p:sp>
          <p:nvSpPr>
            <p:cNvPr id="141" name="Google Shape;141;p21"/>
            <p:cNvSpPr/>
            <p:nvPr/>
          </p:nvSpPr>
          <p:spPr>
            <a:xfrm>
              <a:off x="918675" y="2170075"/>
              <a:ext cx="1098100" cy="489400"/>
            </a:xfrm>
            <a:custGeom>
              <a:avLst/>
              <a:gdLst/>
              <a:ahLst/>
              <a:cxnLst/>
              <a:rect l="l" t="t" r="r" b="b"/>
              <a:pathLst>
                <a:path w="43924" h="19576" extrusionOk="0">
                  <a:moveTo>
                    <a:pt x="0" y="0"/>
                  </a:moveTo>
                  <a:lnTo>
                    <a:pt x="0" y="6149"/>
                  </a:lnTo>
                  <a:cubicBezTo>
                    <a:pt x="890" y="8943"/>
                    <a:pt x="4970" y="19576"/>
                    <a:pt x="16264" y="19576"/>
                  </a:cubicBezTo>
                  <a:cubicBezTo>
                    <a:pt x="17493" y="19576"/>
                    <a:pt x="18808" y="19450"/>
                    <a:pt x="20214" y="19174"/>
                  </a:cubicBezTo>
                  <a:cubicBezTo>
                    <a:pt x="30826" y="17094"/>
                    <a:pt x="35168" y="13000"/>
                    <a:pt x="43884" y="13000"/>
                  </a:cubicBezTo>
                  <a:cubicBezTo>
                    <a:pt x="43897" y="13000"/>
                    <a:pt x="43910" y="13000"/>
                    <a:pt x="43924" y="13000"/>
                  </a:cubicBezTo>
                  <a:cubicBezTo>
                    <a:pt x="43924" y="13000"/>
                    <a:pt x="43038" y="12663"/>
                    <a:pt x="40990" y="12663"/>
                  </a:cubicBezTo>
                  <a:cubicBezTo>
                    <a:pt x="38870" y="12663"/>
                    <a:pt x="35506" y="13024"/>
                    <a:pt x="30592" y="14491"/>
                  </a:cubicBezTo>
                  <a:cubicBezTo>
                    <a:pt x="26720" y="15648"/>
                    <a:pt x="23321" y="16141"/>
                    <a:pt x="20340" y="16141"/>
                  </a:cubicBezTo>
                  <a:cubicBezTo>
                    <a:pt x="3572" y="16141"/>
                    <a:pt x="51" y="548"/>
                    <a:pt x="0" y="0"/>
                  </a:cubicBezTo>
                  <a:close/>
                </a:path>
              </a:pathLst>
            </a:custGeom>
            <a:solidFill>
              <a:srgbClr val="FB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1"/>
            <p:cNvSpPr/>
            <p:nvPr/>
          </p:nvSpPr>
          <p:spPr>
            <a:xfrm>
              <a:off x="918675" y="2371325"/>
              <a:ext cx="1582000" cy="412975"/>
            </a:xfrm>
            <a:custGeom>
              <a:avLst/>
              <a:gdLst/>
              <a:ahLst/>
              <a:cxnLst/>
              <a:rect l="l" t="t" r="r" b="b"/>
              <a:pathLst>
                <a:path w="63280" h="16519" extrusionOk="0">
                  <a:moveTo>
                    <a:pt x="0" y="1"/>
                  </a:moveTo>
                  <a:lnTo>
                    <a:pt x="0" y="16518"/>
                  </a:lnTo>
                  <a:lnTo>
                    <a:pt x="63279" y="16518"/>
                  </a:lnTo>
                  <a:lnTo>
                    <a:pt x="63279" y="10620"/>
                  </a:lnTo>
                  <a:cubicBezTo>
                    <a:pt x="59488" y="6783"/>
                    <a:pt x="54932" y="5446"/>
                    <a:pt x="50011" y="5446"/>
                  </a:cubicBezTo>
                  <a:cubicBezTo>
                    <a:pt x="38672" y="5446"/>
                    <a:pt x="25389" y="12545"/>
                    <a:pt x="15035" y="12545"/>
                  </a:cubicBezTo>
                  <a:cubicBezTo>
                    <a:pt x="8386" y="12545"/>
                    <a:pt x="2944" y="9617"/>
                    <a:pt x="0" y="1"/>
                  </a:cubicBezTo>
                  <a:close/>
                </a:path>
              </a:pathLst>
            </a:custGeom>
            <a:solidFill>
              <a:srgbClr val="CC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1"/>
            <p:cNvSpPr/>
            <p:nvPr/>
          </p:nvSpPr>
          <p:spPr>
            <a:xfrm>
              <a:off x="918675" y="2597125"/>
              <a:ext cx="1582000" cy="187175"/>
            </a:xfrm>
            <a:custGeom>
              <a:avLst/>
              <a:gdLst/>
              <a:ahLst/>
              <a:cxnLst/>
              <a:rect l="l" t="t" r="r" b="b"/>
              <a:pathLst>
                <a:path w="63280" h="7487" extrusionOk="0">
                  <a:moveTo>
                    <a:pt x="47545" y="1"/>
                  </a:moveTo>
                  <a:cubicBezTo>
                    <a:pt x="36005" y="1"/>
                    <a:pt x="23715" y="6271"/>
                    <a:pt x="13072" y="6271"/>
                  </a:cubicBezTo>
                  <a:cubicBezTo>
                    <a:pt x="8315" y="6271"/>
                    <a:pt x="3886" y="5019"/>
                    <a:pt x="0" y="1393"/>
                  </a:cubicBezTo>
                  <a:lnTo>
                    <a:pt x="0" y="7486"/>
                  </a:lnTo>
                  <a:lnTo>
                    <a:pt x="63279" y="7486"/>
                  </a:lnTo>
                  <a:lnTo>
                    <a:pt x="63279" y="5635"/>
                  </a:lnTo>
                  <a:cubicBezTo>
                    <a:pt x="58378" y="1426"/>
                    <a:pt x="53047" y="1"/>
                    <a:pt x="47545" y="1"/>
                  </a:cubicBezTo>
                  <a:close/>
                </a:path>
              </a:pathLst>
            </a:custGeom>
            <a:solidFill>
              <a:srgbClr val="AD3A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4" name="Google Shape;144;p21"/>
          <p:cNvGrpSpPr/>
          <p:nvPr/>
        </p:nvGrpSpPr>
        <p:grpSpPr>
          <a:xfrm rot="5400000">
            <a:off x="5840082" y="1853202"/>
            <a:ext cx="5170773" cy="1437088"/>
            <a:chOff x="961825" y="1874825"/>
            <a:chExt cx="1540250" cy="304500"/>
          </a:xfrm>
        </p:grpSpPr>
        <p:sp>
          <p:nvSpPr>
            <p:cNvPr id="145" name="Google Shape;145;p21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1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1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1349850" y="1457970"/>
            <a:ext cx="6779700" cy="112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 b="1">
                <a:solidFill>
                  <a:srgbClr val="666666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 b="1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 b="1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 b="1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 b="1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 b="1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 b="1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 b="1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None/>
              <a:defRPr sz="4800" b="1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49" name="Google Shape;149;p21"/>
          <p:cNvSpPr txBox="1">
            <a:spLocks noGrp="1"/>
          </p:cNvSpPr>
          <p:nvPr>
            <p:ph type="subTitle" idx="1"/>
          </p:nvPr>
        </p:nvSpPr>
        <p:spPr>
          <a:xfrm>
            <a:off x="1899150" y="2890088"/>
            <a:ext cx="56811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 with lateral waves ">
  <p:cSld name="BLANK_1_1_1_1_2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grpSp>
        <p:nvGrpSpPr>
          <p:cNvPr id="152" name="Google Shape;152;p22"/>
          <p:cNvGrpSpPr/>
          <p:nvPr/>
        </p:nvGrpSpPr>
        <p:grpSpPr>
          <a:xfrm rot="5400000">
            <a:off x="-1482580" y="1482595"/>
            <a:ext cx="5143715" cy="2178595"/>
            <a:chOff x="918675" y="2170075"/>
            <a:chExt cx="1582000" cy="614225"/>
          </a:xfrm>
        </p:grpSpPr>
        <p:sp>
          <p:nvSpPr>
            <p:cNvPr id="153" name="Google Shape;153;p22"/>
            <p:cNvSpPr/>
            <p:nvPr/>
          </p:nvSpPr>
          <p:spPr>
            <a:xfrm>
              <a:off x="918675" y="2170075"/>
              <a:ext cx="1098100" cy="489400"/>
            </a:xfrm>
            <a:custGeom>
              <a:avLst/>
              <a:gdLst/>
              <a:ahLst/>
              <a:cxnLst/>
              <a:rect l="l" t="t" r="r" b="b"/>
              <a:pathLst>
                <a:path w="43924" h="19576" extrusionOk="0">
                  <a:moveTo>
                    <a:pt x="0" y="0"/>
                  </a:moveTo>
                  <a:lnTo>
                    <a:pt x="0" y="6149"/>
                  </a:lnTo>
                  <a:cubicBezTo>
                    <a:pt x="890" y="8943"/>
                    <a:pt x="4970" y="19576"/>
                    <a:pt x="16264" y="19576"/>
                  </a:cubicBezTo>
                  <a:cubicBezTo>
                    <a:pt x="17493" y="19576"/>
                    <a:pt x="18808" y="19450"/>
                    <a:pt x="20214" y="19174"/>
                  </a:cubicBezTo>
                  <a:cubicBezTo>
                    <a:pt x="30826" y="17094"/>
                    <a:pt x="35168" y="13000"/>
                    <a:pt x="43884" y="13000"/>
                  </a:cubicBezTo>
                  <a:cubicBezTo>
                    <a:pt x="43897" y="13000"/>
                    <a:pt x="43910" y="13000"/>
                    <a:pt x="43924" y="13000"/>
                  </a:cubicBezTo>
                  <a:cubicBezTo>
                    <a:pt x="43924" y="13000"/>
                    <a:pt x="43038" y="12663"/>
                    <a:pt x="40990" y="12663"/>
                  </a:cubicBezTo>
                  <a:cubicBezTo>
                    <a:pt x="38870" y="12663"/>
                    <a:pt x="35506" y="13024"/>
                    <a:pt x="30592" y="14491"/>
                  </a:cubicBezTo>
                  <a:cubicBezTo>
                    <a:pt x="26720" y="15648"/>
                    <a:pt x="23321" y="16141"/>
                    <a:pt x="20340" y="16141"/>
                  </a:cubicBezTo>
                  <a:cubicBezTo>
                    <a:pt x="3572" y="16141"/>
                    <a:pt x="51" y="548"/>
                    <a:pt x="0" y="0"/>
                  </a:cubicBezTo>
                  <a:close/>
                </a:path>
              </a:pathLst>
            </a:custGeom>
            <a:solidFill>
              <a:srgbClr val="FB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2"/>
            <p:cNvSpPr/>
            <p:nvPr/>
          </p:nvSpPr>
          <p:spPr>
            <a:xfrm>
              <a:off x="918675" y="2371325"/>
              <a:ext cx="1582000" cy="412975"/>
            </a:xfrm>
            <a:custGeom>
              <a:avLst/>
              <a:gdLst/>
              <a:ahLst/>
              <a:cxnLst/>
              <a:rect l="l" t="t" r="r" b="b"/>
              <a:pathLst>
                <a:path w="63280" h="16519" extrusionOk="0">
                  <a:moveTo>
                    <a:pt x="0" y="1"/>
                  </a:moveTo>
                  <a:lnTo>
                    <a:pt x="0" y="16518"/>
                  </a:lnTo>
                  <a:lnTo>
                    <a:pt x="63279" y="16518"/>
                  </a:lnTo>
                  <a:lnTo>
                    <a:pt x="63279" y="10620"/>
                  </a:lnTo>
                  <a:cubicBezTo>
                    <a:pt x="59488" y="6783"/>
                    <a:pt x="54932" y="5446"/>
                    <a:pt x="50011" y="5446"/>
                  </a:cubicBezTo>
                  <a:cubicBezTo>
                    <a:pt x="38672" y="5446"/>
                    <a:pt x="25389" y="12545"/>
                    <a:pt x="15035" y="12545"/>
                  </a:cubicBezTo>
                  <a:cubicBezTo>
                    <a:pt x="8386" y="12545"/>
                    <a:pt x="2944" y="9617"/>
                    <a:pt x="0" y="1"/>
                  </a:cubicBezTo>
                  <a:close/>
                </a:path>
              </a:pathLst>
            </a:custGeom>
            <a:solidFill>
              <a:srgbClr val="CC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2"/>
            <p:cNvSpPr/>
            <p:nvPr/>
          </p:nvSpPr>
          <p:spPr>
            <a:xfrm>
              <a:off x="918675" y="2597125"/>
              <a:ext cx="1582000" cy="187175"/>
            </a:xfrm>
            <a:custGeom>
              <a:avLst/>
              <a:gdLst/>
              <a:ahLst/>
              <a:cxnLst/>
              <a:rect l="l" t="t" r="r" b="b"/>
              <a:pathLst>
                <a:path w="63280" h="7487" extrusionOk="0">
                  <a:moveTo>
                    <a:pt x="47545" y="1"/>
                  </a:moveTo>
                  <a:cubicBezTo>
                    <a:pt x="36005" y="1"/>
                    <a:pt x="23715" y="6271"/>
                    <a:pt x="13072" y="6271"/>
                  </a:cubicBezTo>
                  <a:cubicBezTo>
                    <a:pt x="8315" y="6271"/>
                    <a:pt x="3886" y="5019"/>
                    <a:pt x="0" y="1393"/>
                  </a:cubicBezTo>
                  <a:lnTo>
                    <a:pt x="0" y="7486"/>
                  </a:lnTo>
                  <a:lnTo>
                    <a:pt x="63279" y="7486"/>
                  </a:lnTo>
                  <a:lnTo>
                    <a:pt x="63279" y="5635"/>
                  </a:lnTo>
                  <a:cubicBezTo>
                    <a:pt x="58378" y="1426"/>
                    <a:pt x="53047" y="1"/>
                    <a:pt x="47545" y="1"/>
                  </a:cubicBezTo>
                  <a:close/>
                </a:path>
              </a:pathLst>
            </a:custGeom>
            <a:solidFill>
              <a:srgbClr val="AD3A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56" name="Google Shape;156;p22"/>
          <p:cNvGrpSpPr/>
          <p:nvPr/>
        </p:nvGrpSpPr>
        <p:grpSpPr>
          <a:xfrm rot="5400000">
            <a:off x="5840082" y="1853202"/>
            <a:ext cx="5170773" cy="1437088"/>
            <a:chOff x="961825" y="1874825"/>
            <a:chExt cx="1540250" cy="304500"/>
          </a:xfrm>
        </p:grpSpPr>
        <p:sp>
          <p:nvSpPr>
            <p:cNvPr id="157" name="Google Shape;157;p22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2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2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0" name="Google Shape;160;p22"/>
          <p:cNvSpPr txBox="1">
            <a:spLocks noGrp="1"/>
          </p:cNvSpPr>
          <p:nvPr>
            <p:ph type="title"/>
          </p:nvPr>
        </p:nvSpPr>
        <p:spPr>
          <a:xfrm>
            <a:off x="5862802" y="1834250"/>
            <a:ext cx="23265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 b="1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2"/>
          <p:cNvSpPr txBox="1">
            <a:spLocks noGrp="1"/>
          </p:cNvSpPr>
          <p:nvPr>
            <p:ph type="subTitle" idx="1"/>
          </p:nvPr>
        </p:nvSpPr>
        <p:spPr>
          <a:xfrm>
            <a:off x="5862802" y="2293096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62" name="Google Shape;162;p22"/>
          <p:cNvSpPr txBox="1">
            <a:spLocks noGrp="1"/>
          </p:cNvSpPr>
          <p:nvPr>
            <p:ph type="sldNum" idx="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subtitle with lateral waves 2">
  <p:cSld name="BLANK_1_1_1_1_2_1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grpSp>
        <p:nvGrpSpPr>
          <p:cNvPr id="165" name="Google Shape;165;p23"/>
          <p:cNvGrpSpPr/>
          <p:nvPr/>
        </p:nvGrpSpPr>
        <p:grpSpPr>
          <a:xfrm rot="5400000">
            <a:off x="-1482580" y="1482595"/>
            <a:ext cx="5143715" cy="2178595"/>
            <a:chOff x="918675" y="2170075"/>
            <a:chExt cx="1582000" cy="614225"/>
          </a:xfrm>
        </p:grpSpPr>
        <p:sp>
          <p:nvSpPr>
            <p:cNvPr id="166" name="Google Shape;166;p23"/>
            <p:cNvSpPr/>
            <p:nvPr/>
          </p:nvSpPr>
          <p:spPr>
            <a:xfrm>
              <a:off x="918675" y="2170075"/>
              <a:ext cx="1098100" cy="489400"/>
            </a:xfrm>
            <a:custGeom>
              <a:avLst/>
              <a:gdLst/>
              <a:ahLst/>
              <a:cxnLst/>
              <a:rect l="l" t="t" r="r" b="b"/>
              <a:pathLst>
                <a:path w="43924" h="19576" extrusionOk="0">
                  <a:moveTo>
                    <a:pt x="0" y="0"/>
                  </a:moveTo>
                  <a:lnTo>
                    <a:pt x="0" y="6149"/>
                  </a:lnTo>
                  <a:cubicBezTo>
                    <a:pt x="890" y="8943"/>
                    <a:pt x="4970" y="19576"/>
                    <a:pt x="16264" y="19576"/>
                  </a:cubicBezTo>
                  <a:cubicBezTo>
                    <a:pt x="17493" y="19576"/>
                    <a:pt x="18808" y="19450"/>
                    <a:pt x="20214" y="19174"/>
                  </a:cubicBezTo>
                  <a:cubicBezTo>
                    <a:pt x="30826" y="17094"/>
                    <a:pt x="35168" y="13000"/>
                    <a:pt x="43884" y="13000"/>
                  </a:cubicBezTo>
                  <a:cubicBezTo>
                    <a:pt x="43897" y="13000"/>
                    <a:pt x="43910" y="13000"/>
                    <a:pt x="43924" y="13000"/>
                  </a:cubicBezTo>
                  <a:cubicBezTo>
                    <a:pt x="43924" y="13000"/>
                    <a:pt x="43038" y="12663"/>
                    <a:pt x="40990" y="12663"/>
                  </a:cubicBezTo>
                  <a:cubicBezTo>
                    <a:pt x="38870" y="12663"/>
                    <a:pt x="35506" y="13024"/>
                    <a:pt x="30592" y="14491"/>
                  </a:cubicBezTo>
                  <a:cubicBezTo>
                    <a:pt x="26720" y="15648"/>
                    <a:pt x="23321" y="16141"/>
                    <a:pt x="20340" y="16141"/>
                  </a:cubicBezTo>
                  <a:cubicBezTo>
                    <a:pt x="3572" y="16141"/>
                    <a:pt x="51" y="548"/>
                    <a:pt x="0" y="0"/>
                  </a:cubicBezTo>
                  <a:close/>
                </a:path>
              </a:pathLst>
            </a:custGeom>
            <a:solidFill>
              <a:srgbClr val="FB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3"/>
            <p:cNvSpPr/>
            <p:nvPr/>
          </p:nvSpPr>
          <p:spPr>
            <a:xfrm>
              <a:off x="918675" y="2371325"/>
              <a:ext cx="1582000" cy="412975"/>
            </a:xfrm>
            <a:custGeom>
              <a:avLst/>
              <a:gdLst/>
              <a:ahLst/>
              <a:cxnLst/>
              <a:rect l="l" t="t" r="r" b="b"/>
              <a:pathLst>
                <a:path w="63280" h="16519" extrusionOk="0">
                  <a:moveTo>
                    <a:pt x="0" y="1"/>
                  </a:moveTo>
                  <a:lnTo>
                    <a:pt x="0" y="16518"/>
                  </a:lnTo>
                  <a:lnTo>
                    <a:pt x="63279" y="16518"/>
                  </a:lnTo>
                  <a:lnTo>
                    <a:pt x="63279" y="10620"/>
                  </a:lnTo>
                  <a:cubicBezTo>
                    <a:pt x="59488" y="6783"/>
                    <a:pt x="54932" y="5446"/>
                    <a:pt x="50011" y="5446"/>
                  </a:cubicBezTo>
                  <a:cubicBezTo>
                    <a:pt x="38672" y="5446"/>
                    <a:pt x="25389" y="12545"/>
                    <a:pt x="15035" y="12545"/>
                  </a:cubicBezTo>
                  <a:cubicBezTo>
                    <a:pt x="8386" y="12545"/>
                    <a:pt x="2944" y="9617"/>
                    <a:pt x="0" y="1"/>
                  </a:cubicBezTo>
                  <a:close/>
                </a:path>
              </a:pathLst>
            </a:custGeom>
            <a:solidFill>
              <a:srgbClr val="CC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3"/>
            <p:cNvSpPr/>
            <p:nvPr/>
          </p:nvSpPr>
          <p:spPr>
            <a:xfrm>
              <a:off x="918675" y="2597125"/>
              <a:ext cx="1582000" cy="187175"/>
            </a:xfrm>
            <a:custGeom>
              <a:avLst/>
              <a:gdLst/>
              <a:ahLst/>
              <a:cxnLst/>
              <a:rect l="l" t="t" r="r" b="b"/>
              <a:pathLst>
                <a:path w="63280" h="7487" extrusionOk="0">
                  <a:moveTo>
                    <a:pt x="47545" y="1"/>
                  </a:moveTo>
                  <a:cubicBezTo>
                    <a:pt x="36005" y="1"/>
                    <a:pt x="23715" y="6271"/>
                    <a:pt x="13072" y="6271"/>
                  </a:cubicBezTo>
                  <a:cubicBezTo>
                    <a:pt x="8315" y="6271"/>
                    <a:pt x="3886" y="5019"/>
                    <a:pt x="0" y="1393"/>
                  </a:cubicBezTo>
                  <a:lnTo>
                    <a:pt x="0" y="7486"/>
                  </a:lnTo>
                  <a:lnTo>
                    <a:pt x="63279" y="7486"/>
                  </a:lnTo>
                  <a:lnTo>
                    <a:pt x="63279" y="5635"/>
                  </a:lnTo>
                  <a:cubicBezTo>
                    <a:pt x="58378" y="1426"/>
                    <a:pt x="53047" y="1"/>
                    <a:pt x="47545" y="1"/>
                  </a:cubicBezTo>
                  <a:close/>
                </a:path>
              </a:pathLst>
            </a:custGeom>
            <a:solidFill>
              <a:srgbClr val="AD3A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9" name="Google Shape;169;p23"/>
          <p:cNvGrpSpPr/>
          <p:nvPr/>
        </p:nvGrpSpPr>
        <p:grpSpPr>
          <a:xfrm rot="5400000">
            <a:off x="5840082" y="1853202"/>
            <a:ext cx="5170773" cy="1437088"/>
            <a:chOff x="961825" y="1874825"/>
            <a:chExt cx="1540250" cy="304500"/>
          </a:xfrm>
        </p:grpSpPr>
        <p:sp>
          <p:nvSpPr>
            <p:cNvPr id="170" name="Google Shape;170;p23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3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3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3" name="Google Shape;173;p23"/>
          <p:cNvSpPr txBox="1">
            <a:spLocks noGrp="1"/>
          </p:cNvSpPr>
          <p:nvPr>
            <p:ph type="title"/>
          </p:nvPr>
        </p:nvSpPr>
        <p:spPr>
          <a:xfrm>
            <a:off x="1173727" y="2986750"/>
            <a:ext cx="23265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 b="1">
                <a:solidFill>
                  <a:srgbClr val="666666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174" name="Google Shape;174;p23"/>
          <p:cNvSpPr txBox="1">
            <a:spLocks noGrp="1"/>
          </p:cNvSpPr>
          <p:nvPr>
            <p:ph type="subTitle" idx="1"/>
          </p:nvPr>
        </p:nvSpPr>
        <p:spPr>
          <a:xfrm>
            <a:off x="1173727" y="3445596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3"/>
          <p:cNvSpPr txBox="1">
            <a:spLocks noGrp="1"/>
          </p:cNvSpPr>
          <p:nvPr>
            <p:ph type="sldNum" idx="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&amp; text with lateral waves 1">
  <p:cSld name="BLANK_1_1_1_1_1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4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grpSp>
        <p:nvGrpSpPr>
          <p:cNvPr id="178" name="Google Shape;178;p24"/>
          <p:cNvGrpSpPr/>
          <p:nvPr/>
        </p:nvGrpSpPr>
        <p:grpSpPr>
          <a:xfrm rot="5400000">
            <a:off x="-1482580" y="1482595"/>
            <a:ext cx="5143715" cy="2178595"/>
            <a:chOff x="918675" y="2170075"/>
            <a:chExt cx="1582000" cy="614225"/>
          </a:xfrm>
        </p:grpSpPr>
        <p:sp>
          <p:nvSpPr>
            <p:cNvPr id="179" name="Google Shape;179;p24"/>
            <p:cNvSpPr/>
            <p:nvPr/>
          </p:nvSpPr>
          <p:spPr>
            <a:xfrm>
              <a:off x="918675" y="2170075"/>
              <a:ext cx="1098100" cy="489400"/>
            </a:xfrm>
            <a:custGeom>
              <a:avLst/>
              <a:gdLst/>
              <a:ahLst/>
              <a:cxnLst/>
              <a:rect l="l" t="t" r="r" b="b"/>
              <a:pathLst>
                <a:path w="43924" h="19576" extrusionOk="0">
                  <a:moveTo>
                    <a:pt x="0" y="0"/>
                  </a:moveTo>
                  <a:lnTo>
                    <a:pt x="0" y="6149"/>
                  </a:lnTo>
                  <a:cubicBezTo>
                    <a:pt x="890" y="8943"/>
                    <a:pt x="4970" y="19576"/>
                    <a:pt x="16264" y="19576"/>
                  </a:cubicBezTo>
                  <a:cubicBezTo>
                    <a:pt x="17493" y="19576"/>
                    <a:pt x="18808" y="19450"/>
                    <a:pt x="20214" y="19174"/>
                  </a:cubicBezTo>
                  <a:cubicBezTo>
                    <a:pt x="30826" y="17094"/>
                    <a:pt x="35168" y="13000"/>
                    <a:pt x="43884" y="13000"/>
                  </a:cubicBezTo>
                  <a:cubicBezTo>
                    <a:pt x="43897" y="13000"/>
                    <a:pt x="43910" y="13000"/>
                    <a:pt x="43924" y="13000"/>
                  </a:cubicBezTo>
                  <a:cubicBezTo>
                    <a:pt x="43924" y="13000"/>
                    <a:pt x="43038" y="12663"/>
                    <a:pt x="40990" y="12663"/>
                  </a:cubicBezTo>
                  <a:cubicBezTo>
                    <a:pt x="38870" y="12663"/>
                    <a:pt x="35506" y="13024"/>
                    <a:pt x="30592" y="14491"/>
                  </a:cubicBezTo>
                  <a:cubicBezTo>
                    <a:pt x="26720" y="15648"/>
                    <a:pt x="23321" y="16141"/>
                    <a:pt x="20340" y="16141"/>
                  </a:cubicBezTo>
                  <a:cubicBezTo>
                    <a:pt x="3572" y="16141"/>
                    <a:pt x="51" y="548"/>
                    <a:pt x="0" y="0"/>
                  </a:cubicBezTo>
                  <a:close/>
                </a:path>
              </a:pathLst>
            </a:custGeom>
            <a:solidFill>
              <a:srgbClr val="FB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4"/>
            <p:cNvSpPr/>
            <p:nvPr/>
          </p:nvSpPr>
          <p:spPr>
            <a:xfrm>
              <a:off x="918675" y="2371325"/>
              <a:ext cx="1582000" cy="412975"/>
            </a:xfrm>
            <a:custGeom>
              <a:avLst/>
              <a:gdLst/>
              <a:ahLst/>
              <a:cxnLst/>
              <a:rect l="l" t="t" r="r" b="b"/>
              <a:pathLst>
                <a:path w="63280" h="16519" extrusionOk="0">
                  <a:moveTo>
                    <a:pt x="0" y="1"/>
                  </a:moveTo>
                  <a:lnTo>
                    <a:pt x="0" y="16518"/>
                  </a:lnTo>
                  <a:lnTo>
                    <a:pt x="63279" y="16518"/>
                  </a:lnTo>
                  <a:lnTo>
                    <a:pt x="63279" y="10620"/>
                  </a:lnTo>
                  <a:cubicBezTo>
                    <a:pt x="59488" y="6783"/>
                    <a:pt x="54932" y="5446"/>
                    <a:pt x="50011" y="5446"/>
                  </a:cubicBezTo>
                  <a:cubicBezTo>
                    <a:pt x="38672" y="5446"/>
                    <a:pt x="25389" y="12545"/>
                    <a:pt x="15035" y="12545"/>
                  </a:cubicBezTo>
                  <a:cubicBezTo>
                    <a:pt x="8386" y="12545"/>
                    <a:pt x="2944" y="9617"/>
                    <a:pt x="0" y="1"/>
                  </a:cubicBezTo>
                  <a:close/>
                </a:path>
              </a:pathLst>
            </a:custGeom>
            <a:solidFill>
              <a:srgbClr val="CC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4"/>
            <p:cNvSpPr/>
            <p:nvPr/>
          </p:nvSpPr>
          <p:spPr>
            <a:xfrm>
              <a:off x="918675" y="2597125"/>
              <a:ext cx="1582000" cy="187175"/>
            </a:xfrm>
            <a:custGeom>
              <a:avLst/>
              <a:gdLst/>
              <a:ahLst/>
              <a:cxnLst/>
              <a:rect l="l" t="t" r="r" b="b"/>
              <a:pathLst>
                <a:path w="63280" h="7487" extrusionOk="0">
                  <a:moveTo>
                    <a:pt x="47545" y="1"/>
                  </a:moveTo>
                  <a:cubicBezTo>
                    <a:pt x="36005" y="1"/>
                    <a:pt x="23715" y="6271"/>
                    <a:pt x="13072" y="6271"/>
                  </a:cubicBezTo>
                  <a:cubicBezTo>
                    <a:pt x="8315" y="6271"/>
                    <a:pt x="3886" y="5019"/>
                    <a:pt x="0" y="1393"/>
                  </a:cubicBezTo>
                  <a:lnTo>
                    <a:pt x="0" y="7486"/>
                  </a:lnTo>
                  <a:lnTo>
                    <a:pt x="63279" y="7486"/>
                  </a:lnTo>
                  <a:lnTo>
                    <a:pt x="63279" y="5635"/>
                  </a:lnTo>
                  <a:cubicBezTo>
                    <a:pt x="58378" y="1426"/>
                    <a:pt x="53047" y="1"/>
                    <a:pt x="47545" y="1"/>
                  </a:cubicBezTo>
                  <a:close/>
                </a:path>
              </a:pathLst>
            </a:custGeom>
            <a:solidFill>
              <a:srgbClr val="AD3A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2" name="Google Shape;182;p24"/>
          <p:cNvGrpSpPr/>
          <p:nvPr/>
        </p:nvGrpSpPr>
        <p:grpSpPr>
          <a:xfrm rot="5400000">
            <a:off x="5840082" y="1853202"/>
            <a:ext cx="5170773" cy="1437088"/>
            <a:chOff x="961825" y="1874825"/>
            <a:chExt cx="1540250" cy="304500"/>
          </a:xfrm>
        </p:grpSpPr>
        <p:sp>
          <p:nvSpPr>
            <p:cNvPr id="183" name="Google Shape;183;p24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4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4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6" name="Google Shape;186;p24"/>
          <p:cNvSpPr txBox="1">
            <a:spLocks noGrp="1"/>
          </p:cNvSpPr>
          <p:nvPr>
            <p:ph type="title" hasCustomPrompt="1"/>
          </p:nvPr>
        </p:nvSpPr>
        <p:spPr>
          <a:xfrm>
            <a:off x="742950" y="751852"/>
            <a:ext cx="7729500" cy="8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Font typeface="Montserrat SemiBold"/>
              <a:buNone/>
              <a:defRPr sz="4800">
                <a:solidFill>
                  <a:srgbClr val="666666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87" name="Google Shape;187;p24"/>
          <p:cNvSpPr txBox="1">
            <a:spLocks noGrp="1"/>
          </p:cNvSpPr>
          <p:nvPr>
            <p:ph type="subTitle" idx="1"/>
          </p:nvPr>
        </p:nvSpPr>
        <p:spPr>
          <a:xfrm>
            <a:off x="892025" y="1422650"/>
            <a:ext cx="73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883E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88" name="Google Shape;188;p24"/>
          <p:cNvSpPr txBox="1">
            <a:spLocks noGrp="1"/>
          </p:cNvSpPr>
          <p:nvPr>
            <p:ph type="title" idx="2" hasCustomPrompt="1"/>
          </p:nvPr>
        </p:nvSpPr>
        <p:spPr>
          <a:xfrm>
            <a:off x="742950" y="1968652"/>
            <a:ext cx="7729500" cy="8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Font typeface="Montserrat SemiBold"/>
              <a:buNone/>
              <a:defRPr sz="4800">
                <a:solidFill>
                  <a:srgbClr val="666666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89" name="Google Shape;189;p24"/>
          <p:cNvSpPr txBox="1">
            <a:spLocks noGrp="1"/>
          </p:cNvSpPr>
          <p:nvPr>
            <p:ph type="subTitle" idx="3"/>
          </p:nvPr>
        </p:nvSpPr>
        <p:spPr>
          <a:xfrm>
            <a:off x="892025" y="2639450"/>
            <a:ext cx="73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883E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90" name="Google Shape;190;p24"/>
          <p:cNvSpPr txBox="1">
            <a:spLocks noGrp="1"/>
          </p:cNvSpPr>
          <p:nvPr>
            <p:ph type="title" idx="4" hasCustomPrompt="1"/>
          </p:nvPr>
        </p:nvSpPr>
        <p:spPr>
          <a:xfrm>
            <a:off x="742950" y="3185452"/>
            <a:ext cx="7729500" cy="82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4800"/>
              <a:buFont typeface="Montserrat SemiBold"/>
              <a:buNone/>
              <a:defRPr sz="4800">
                <a:solidFill>
                  <a:srgbClr val="666666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>
                <a:solidFill>
                  <a:srgbClr val="FFFFFF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91" name="Google Shape;191;p24"/>
          <p:cNvSpPr txBox="1">
            <a:spLocks noGrp="1"/>
          </p:cNvSpPr>
          <p:nvPr>
            <p:ph type="subTitle" idx="5"/>
          </p:nvPr>
        </p:nvSpPr>
        <p:spPr>
          <a:xfrm>
            <a:off x="892025" y="3856250"/>
            <a:ext cx="73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883E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192" name="Google Shape;192;p24"/>
          <p:cNvSpPr txBox="1">
            <a:spLocks noGrp="1"/>
          </p:cNvSpPr>
          <p:nvPr>
            <p:ph type="sldNum" idx="6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TITLE_1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oogle Shape;19;p3"/>
          <p:cNvGrpSpPr/>
          <p:nvPr/>
        </p:nvGrpSpPr>
        <p:grpSpPr>
          <a:xfrm>
            <a:off x="-9053" y="-19506"/>
            <a:ext cx="9174378" cy="5239395"/>
            <a:chOff x="918675" y="1874825"/>
            <a:chExt cx="1583400" cy="909475"/>
          </a:xfrm>
        </p:grpSpPr>
        <p:sp>
          <p:nvSpPr>
            <p:cNvPr id="20" name="Google Shape;20;p3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3"/>
            <p:cNvSpPr/>
            <p:nvPr/>
          </p:nvSpPr>
          <p:spPr>
            <a:xfrm>
              <a:off x="918675" y="2170075"/>
              <a:ext cx="1098100" cy="489400"/>
            </a:xfrm>
            <a:custGeom>
              <a:avLst/>
              <a:gdLst/>
              <a:ahLst/>
              <a:cxnLst/>
              <a:rect l="l" t="t" r="r" b="b"/>
              <a:pathLst>
                <a:path w="43924" h="19576" extrusionOk="0">
                  <a:moveTo>
                    <a:pt x="0" y="0"/>
                  </a:moveTo>
                  <a:lnTo>
                    <a:pt x="0" y="6149"/>
                  </a:lnTo>
                  <a:cubicBezTo>
                    <a:pt x="890" y="8943"/>
                    <a:pt x="4970" y="19576"/>
                    <a:pt x="16264" y="19576"/>
                  </a:cubicBezTo>
                  <a:cubicBezTo>
                    <a:pt x="17493" y="19576"/>
                    <a:pt x="18808" y="19450"/>
                    <a:pt x="20214" y="19174"/>
                  </a:cubicBezTo>
                  <a:cubicBezTo>
                    <a:pt x="30826" y="17094"/>
                    <a:pt x="35168" y="13000"/>
                    <a:pt x="43884" y="13000"/>
                  </a:cubicBezTo>
                  <a:cubicBezTo>
                    <a:pt x="43897" y="13000"/>
                    <a:pt x="43910" y="13000"/>
                    <a:pt x="43924" y="13000"/>
                  </a:cubicBezTo>
                  <a:cubicBezTo>
                    <a:pt x="43924" y="13000"/>
                    <a:pt x="43038" y="12663"/>
                    <a:pt x="40990" y="12663"/>
                  </a:cubicBezTo>
                  <a:cubicBezTo>
                    <a:pt x="38870" y="12663"/>
                    <a:pt x="35506" y="13024"/>
                    <a:pt x="30592" y="14491"/>
                  </a:cubicBezTo>
                  <a:cubicBezTo>
                    <a:pt x="26720" y="15648"/>
                    <a:pt x="23321" y="16141"/>
                    <a:pt x="20340" y="16141"/>
                  </a:cubicBezTo>
                  <a:cubicBezTo>
                    <a:pt x="3572" y="16141"/>
                    <a:pt x="51" y="548"/>
                    <a:pt x="0" y="0"/>
                  </a:cubicBezTo>
                  <a:close/>
                </a:path>
              </a:pathLst>
            </a:custGeom>
            <a:solidFill>
              <a:srgbClr val="FB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918675" y="2371325"/>
              <a:ext cx="1582000" cy="412975"/>
            </a:xfrm>
            <a:custGeom>
              <a:avLst/>
              <a:gdLst/>
              <a:ahLst/>
              <a:cxnLst/>
              <a:rect l="l" t="t" r="r" b="b"/>
              <a:pathLst>
                <a:path w="63280" h="16519" extrusionOk="0">
                  <a:moveTo>
                    <a:pt x="0" y="1"/>
                  </a:moveTo>
                  <a:lnTo>
                    <a:pt x="0" y="16518"/>
                  </a:lnTo>
                  <a:lnTo>
                    <a:pt x="63279" y="16518"/>
                  </a:lnTo>
                  <a:lnTo>
                    <a:pt x="63279" y="10620"/>
                  </a:lnTo>
                  <a:cubicBezTo>
                    <a:pt x="59488" y="6783"/>
                    <a:pt x="54932" y="5446"/>
                    <a:pt x="50011" y="5446"/>
                  </a:cubicBezTo>
                  <a:cubicBezTo>
                    <a:pt x="38672" y="5446"/>
                    <a:pt x="25389" y="12545"/>
                    <a:pt x="15035" y="12545"/>
                  </a:cubicBezTo>
                  <a:cubicBezTo>
                    <a:pt x="8386" y="12545"/>
                    <a:pt x="2944" y="9617"/>
                    <a:pt x="0" y="1"/>
                  </a:cubicBezTo>
                  <a:close/>
                </a:path>
              </a:pathLst>
            </a:custGeom>
            <a:solidFill>
              <a:srgbClr val="CC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>
              <a:off x="918675" y="2597125"/>
              <a:ext cx="1582000" cy="187175"/>
            </a:xfrm>
            <a:custGeom>
              <a:avLst/>
              <a:gdLst/>
              <a:ahLst/>
              <a:cxnLst/>
              <a:rect l="l" t="t" r="r" b="b"/>
              <a:pathLst>
                <a:path w="63280" h="7487" extrusionOk="0">
                  <a:moveTo>
                    <a:pt x="47545" y="1"/>
                  </a:moveTo>
                  <a:cubicBezTo>
                    <a:pt x="36005" y="1"/>
                    <a:pt x="23715" y="6271"/>
                    <a:pt x="13072" y="6271"/>
                  </a:cubicBezTo>
                  <a:cubicBezTo>
                    <a:pt x="8315" y="6271"/>
                    <a:pt x="3886" y="5019"/>
                    <a:pt x="0" y="1393"/>
                  </a:cubicBezTo>
                  <a:lnTo>
                    <a:pt x="0" y="7486"/>
                  </a:lnTo>
                  <a:lnTo>
                    <a:pt x="63279" y="7486"/>
                  </a:lnTo>
                  <a:lnTo>
                    <a:pt x="63279" y="5635"/>
                  </a:lnTo>
                  <a:cubicBezTo>
                    <a:pt x="58378" y="1426"/>
                    <a:pt x="53047" y="1"/>
                    <a:pt x="47545" y="1"/>
                  </a:cubicBezTo>
                  <a:close/>
                </a:path>
              </a:pathLst>
            </a:custGeom>
            <a:solidFill>
              <a:srgbClr val="AD3A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769125" y="1360325"/>
            <a:ext cx="7591500" cy="48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2831900" y="1990125"/>
            <a:ext cx="5528700" cy="3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subTitle" idx="2"/>
          </p:nvPr>
        </p:nvSpPr>
        <p:spPr>
          <a:xfrm>
            <a:off x="2831900" y="2315325"/>
            <a:ext cx="5528700" cy="3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ubTitle" idx="3"/>
          </p:nvPr>
        </p:nvSpPr>
        <p:spPr>
          <a:xfrm>
            <a:off x="2831900" y="2640525"/>
            <a:ext cx="5528700" cy="3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 1" type="blank">
  <p:cSld name="BLANK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5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 &amp; subtitle slide" type="secHead">
  <p:cSld name="SECTION_HEADER">
    <p:bg>
      <p:bgPr>
        <a:solidFill>
          <a:srgbClr val="AD3A50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1349850" y="2427683"/>
            <a:ext cx="6779700" cy="112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 b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"/>
          </p:nvPr>
        </p:nvSpPr>
        <p:spPr>
          <a:xfrm>
            <a:off x="1350000" y="3550275"/>
            <a:ext cx="2770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3F3F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3F3F3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3F3F3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3F3F3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3F3F3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3F3F3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3F3F3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3F3F3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F3F3F3"/>
                </a:solidFill>
              </a:defRPr>
            </a:lvl9pPr>
          </a:lstStyle>
          <a:p>
            <a:endParaRPr/>
          </a:p>
        </p:txBody>
      </p:sp>
      <p:grpSp>
        <p:nvGrpSpPr>
          <p:cNvPr id="33" name="Google Shape;33;p4"/>
          <p:cNvGrpSpPr/>
          <p:nvPr/>
        </p:nvGrpSpPr>
        <p:grpSpPr>
          <a:xfrm>
            <a:off x="219637" y="-6"/>
            <a:ext cx="8924363" cy="1754194"/>
            <a:chOff x="961825" y="1874825"/>
            <a:chExt cx="1540250" cy="304500"/>
          </a:xfrm>
        </p:grpSpPr>
        <p:sp>
          <p:nvSpPr>
            <p:cNvPr id="34" name="Google Shape;34;p4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4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4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body slide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1350000" y="9334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None/>
              <a:defRPr b="1">
                <a:solidFill>
                  <a:srgbClr val="EFD67E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None/>
              <a:defRPr b="1">
                <a:solidFill>
                  <a:srgbClr val="EFD67E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None/>
              <a:defRPr b="1">
                <a:solidFill>
                  <a:srgbClr val="EFD67E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None/>
              <a:defRPr b="1">
                <a:solidFill>
                  <a:srgbClr val="EFD67E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None/>
              <a:defRPr b="1">
                <a:solidFill>
                  <a:srgbClr val="EFD67E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None/>
              <a:defRPr b="1">
                <a:solidFill>
                  <a:srgbClr val="EFD67E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None/>
              <a:defRPr b="1">
                <a:solidFill>
                  <a:srgbClr val="EFD67E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None/>
              <a:defRPr b="1">
                <a:solidFill>
                  <a:srgbClr val="EFD67E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1"/>
          </p:nvPr>
        </p:nvSpPr>
        <p:spPr>
          <a:xfrm>
            <a:off x="1350000" y="1695450"/>
            <a:ext cx="7047300" cy="250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⏷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⏷"/>
              <a:defRPr sz="1400"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⏷"/>
              <a:defRPr sz="1400"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⏷"/>
              <a:defRPr sz="1400"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⏷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⏷"/>
              <a:defRPr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⏷"/>
              <a:defRPr sz="1400"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⏷"/>
              <a:defRPr sz="1400"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⏷"/>
              <a:defRPr sz="1400"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grpSp>
        <p:nvGrpSpPr>
          <p:cNvPr id="44" name="Google Shape;44;p6"/>
          <p:cNvGrpSpPr/>
          <p:nvPr/>
        </p:nvGrpSpPr>
        <p:grpSpPr>
          <a:xfrm rot="5400000">
            <a:off x="-1482580" y="1482595"/>
            <a:ext cx="5143715" cy="2178595"/>
            <a:chOff x="918675" y="2170075"/>
            <a:chExt cx="1582000" cy="614225"/>
          </a:xfrm>
        </p:grpSpPr>
        <p:sp>
          <p:nvSpPr>
            <p:cNvPr id="45" name="Google Shape;45;p6"/>
            <p:cNvSpPr/>
            <p:nvPr/>
          </p:nvSpPr>
          <p:spPr>
            <a:xfrm>
              <a:off x="918675" y="2170075"/>
              <a:ext cx="1098100" cy="489400"/>
            </a:xfrm>
            <a:custGeom>
              <a:avLst/>
              <a:gdLst/>
              <a:ahLst/>
              <a:cxnLst/>
              <a:rect l="l" t="t" r="r" b="b"/>
              <a:pathLst>
                <a:path w="43924" h="19576" extrusionOk="0">
                  <a:moveTo>
                    <a:pt x="0" y="0"/>
                  </a:moveTo>
                  <a:lnTo>
                    <a:pt x="0" y="6149"/>
                  </a:lnTo>
                  <a:cubicBezTo>
                    <a:pt x="890" y="8943"/>
                    <a:pt x="4970" y="19576"/>
                    <a:pt x="16264" y="19576"/>
                  </a:cubicBezTo>
                  <a:cubicBezTo>
                    <a:pt x="17493" y="19576"/>
                    <a:pt x="18808" y="19450"/>
                    <a:pt x="20214" y="19174"/>
                  </a:cubicBezTo>
                  <a:cubicBezTo>
                    <a:pt x="30826" y="17094"/>
                    <a:pt x="35168" y="13000"/>
                    <a:pt x="43884" y="13000"/>
                  </a:cubicBezTo>
                  <a:cubicBezTo>
                    <a:pt x="43897" y="13000"/>
                    <a:pt x="43910" y="13000"/>
                    <a:pt x="43924" y="13000"/>
                  </a:cubicBezTo>
                  <a:cubicBezTo>
                    <a:pt x="43924" y="13000"/>
                    <a:pt x="43038" y="12663"/>
                    <a:pt x="40990" y="12663"/>
                  </a:cubicBezTo>
                  <a:cubicBezTo>
                    <a:pt x="38870" y="12663"/>
                    <a:pt x="35506" y="13024"/>
                    <a:pt x="30592" y="14491"/>
                  </a:cubicBezTo>
                  <a:cubicBezTo>
                    <a:pt x="26720" y="15648"/>
                    <a:pt x="23321" y="16141"/>
                    <a:pt x="20340" y="16141"/>
                  </a:cubicBezTo>
                  <a:cubicBezTo>
                    <a:pt x="3572" y="16141"/>
                    <a:pt x="51" y="548"/>
                    <a:pt x="0" y="0"/>
                  </a:cubicBezTo>
                  <a:close/>
                </a:path>
              </a:pathLst>
            </a:custGeom>
            <a:solidFill>
              <a:srgbClr val="FB585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6"/>
            <p:cNvSpPr/>
            <p:nvPr/>
          </p:nvSpPr>
          <p:spPr>
            <a:xfrm>
              <a:off x="918675" y="2371325"/>
              <a:ext cx="1582000" cy="412975"/>
            </a:xfrm>
            <a:custGeom>
              <a:avLst/>
              <a:gdLst/>
              <a:ahLst/>
              <a:cxnLst/>
              <a:rect l="l" t="t" r="r" b="b"/>
              <a:pathLst>
                <a:path w="63280" h="16519" extrusionOk="0">
                  <a:moveTo>
                    <a:pt x="0" y="1"/>
                  </a:moveTo>
                  <a:lnTo>
                    <a:pt x="0" y="16518"/>
                  </a:lnTo>
                  <a:lnTo>
                    <a:pt x="63279" y="16518"/>
                  </a:lnTo>
                  <a:lnTo>
                    <a:pt x="63279" y="10620"/>
                  </a:lnTo>
                  <a:cubicBezTo>
                    <a:pt x="59488" y="6783"/>
                    <a:pt x="54932" y="5446"/>
                    <a:pt x="50011" y="5446"/>
                  </a:cubicBezTo>
                  <a:cubicBezTo>
                    <a:pt x="38672" y="5446"/>
                    <a:pt x="25389" y="12545"/>
                    <a:pt x="15035" y="12545"/>
                  </a:cubicBezTo>
                  <a:cubicBezTo>
                    <a:pt x="8386" y="12545"/>
                    <a:pt x="2944" y="9617"/>
                    <a:pt x="0" y="1"/>
                  </a:cubicBezTo>
                  <a:close/>
                </a:path>
              </a:pathLst>
            </a:custGeom>
            <a:solidFill>
              <a:srgbClr val="CC4A4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6"/>
            <p:cNvSpPr/>
            <p:nvPr/>
          </p:nvSpPr>
          <p:spPr>
            <a:xfrm>
              <a:off x="918675" y="2597125"/>
              <a:ext cx="1582000" cy="187175"/>
            </a:xfrm>
            <a:custGeom>
              <a:avLst/>
              <a:gdLst/>
              <a:ahLst/>
              <a:cxnLst/>
              <a:rect l="l" t="t" r="r" b="b"/>
              <a:pathLst>
                <a:path w="63280" h="7487" extrusionOk="0">
                  <a:moveTo>
                    <a:pt x="47545" y="1"/>
                  </a:moveTo>
                  <a:cubicBezTo>
                    <a:pt x="36005" y="1"/>
                    <a:pt x="23715" y="6271"/>
                    <a:pt x="13072" y="6271"/>
                  </a:cubicBezTo>
                  <a:cubicBezTo>
                    <a:pt x="8315" y="6271"/>
                    <a:pt x="3886" y="5019"/>
                    <a:pt x="0" y="1393"/>
                  </a:cubicBezTo>
                  <a:lnTo>
                    <a:pt x="0" y="7486"/>
                  </a:lnTo>
                  <a:lnTo>
                    <a:pt x="63279" y="7486"/>
                  </a:lnTo>
                  <a:lnTo>
                    <a:pt x="63279" y="5635"/>
                  </a:lnTo>
                  <a:cubicBezTo>
                    <a:pt x="58378" y="1426"/>
                    <a:pt x="53047" y="1"/>
                    <a:pt x="47545" y="1"/>
                  </a:cubicBezTo>
                  <a:close/>
                </a:path>
              </a:pathLst>
            </a:custGeom>
            <a:solidFill>
              <a:srgbClr val="AD3A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&amp; Image slide">
  <p:cSld name="TITLE_AND_BODY_1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7"/>
          <p:cNvGrpSpPr/>
          <p:nvPr/>
        </p:nvGrpSpPr>
        <p:grpSpPr>
          <a:xfrm rot="5400000">
            <a:off x="5840082" y="1853202"/>
            <a:ext cx="5170773" cy="1437088"/>
            <a:chOff x="961825" y="1874825"/>
            <a:chExt cx="1540250" cy="304500"/>
          </a:xfrm>
        </p:grpSpPr>
        <p:sp>
          <p:nvSpPr>
            <p:cNvPr id="51" name="Google Shape;51;p7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7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7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" name="Google Shape;54;p7"/>
          <p:cNvSpPr txBox="1">
            <a:spLocks noGrp="1"/>
          </p:cNvSpPr>
          <p:nvPr>
            <p:ph type="title"/>
          </p:nvPr>
        </p:nvSpPr>
        <p:spPr>
          <a:xfrm>
            <a:off x="3768867" y="1903050"/>
            <a:ext cx="38880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1"/>
          </p:nvPr>
        </p:nvSpPr>
        <p:spPr>
          <a:xfrm>
            <a:off x="4886675" y="2364838"/>
            <a:ext cx="27702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070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&amp; Image slide 3">
  <p:cSld name="TITLE_AND_BODY_1_3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1141117" y="1540825"/>
            <a:ext cx="38880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2400"/>
              <a:buNone/>
              <a:defRPr b="1">
                <a:solidFill>
                  <a:srgbClr val="FF883E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grpSp>
        <p:nvGrpSpPr>
          <p:cNvPr id="59" name="Google Shape;59;p8"/>
          <p:cNvGrpSpPr/>
          <p:nvPr/>
        </p:nvGrpSpPr>
        <p:grpSpPr>
          <a:xfrm rot="5400000">
            <a:off x="5840082" y="1853202"/>
            <a:ext cx="5170773" cy="1437088"/>
            <a:chOff x="961825" y="1874825"/>
            <a:chExt cx="1540250" cy="304500"/>
          </a:xfrm>
        </p:grpSpPr>
        <p:sp>
          <p:nvSpPr>
            <p:cNvPr id="60" name="Google Shape;60;p8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8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8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Google Shape;63;p8"/>
          <p:cNvSpPr txBox="1">
            <a:spLocks noGrp="1"/>
          </p:cNvSpPr>
          <p:nvPr>
            <p:ph type="subTitle" idx="1"/>
          </p:nvPr>
        </p:nvSpPr>
        <p:spPr>
          <a:xfrm>
            <a:off x="1141133" y="2002625"/>
            <a:ext cx="55632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8"/>
          <p:cNvSpPr txBox="1">
            <a:spLocks noGrp="1"/>
          </p:cNvSpPr>
          <p:nvPr>
            <p:ph type="sldNum" idx="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070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&amp; subtitle">
  <p:cSld name="TITLE_AND_BODY_1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oogle Shape;73;p10"/>
          <p:cNvGrpSpPr/>
          <p:nvPr/>
        </p:nvGrpSpPr>
        <p:grpSpPr>
          <a:xfrm rot="5400000">
            <a:off x="5840082" y="1853202"/>
            <a:ext cx="5170773" cy="1437088"/>
            <a:chOff x="961825" y="1874825"/>
            <a:chExt cx="1540250" cy="304500"/>
          </a:xfrm>
        </p:grpSpPr>
        <p:sp>
          <p:nvSpPr>
            <p:cNvPr id="74" name="Google Shape;74;p10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0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0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" name="Google Shape;77;p10"/>
          <p:cNvSpPr txBox="1">
            <a:spLocks noGrp="1"/>
          </p:cNvSpPr>
          <p:nvPr>
            <p:ph type="title"/>
          </p:nvPr>
        </p:nvSpPr>
        <p:spPr>
          <a:xfrm>
            <a:off x="3768867" y="2561625"/>
            <a:ext cx="38880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subTitle" idx="1"/>
          </p:nvPr>
        </p:nvSpPr>
        <p:spPr>
          <a:xfrm>
            <a:off x="4886675" y="3023413"/>
            <a:ext cx="27702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0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070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&amp; subtitle">
  <p:cSld name="TITLE_AND_BODY_1_1_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sldNum" idx="12"/>
          </p:nvPr>
        </p:nvSpPr>
        <p:spPr>
          <a:xfrm>
            <a:off x="85486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1pPr>
            <a:lvl2pPr lvl="1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2pPr>
            <a:lvl3pPr lvl="2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3pPr>
            <a:lvl4pPr lvl="3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4pPr>
            <a:lvl5pPr lvl="4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5pPr>
            <a:lvl6pPr lvl="5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6pPr>
            <a:lvl7pPr lvl="6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7pPr>
            <a:lvl8pPr lvl="7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8pPr>
            <a:lvl9pPr lvl="8" rtl="0">
              <a:buNone/>
              <a:defRPr sz="1200">
                <a:latin typeface="Arvo"/>
                <a:ea typeface="Arvo"/>
                <a:cs typeface="Arvo"/>
                <a:sym typeface="Arv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  <p:grpSp>
        <p:nvGrpSpPr>
          <p:cNvPr id="82" name="Google Shape;82;p11"/>
          <p:cNvGrpSpPr/>
          <p:nvPr/>
        </p:nvGrpSpPr>
        <p:grpSpPr>
          <a:xfrm rot="5400000">
            <a:off x="5840082" y="1853202"/>
            <a:ext cx="5170773" cy="1437088"/>
            <a:chOff x="961825" y="1874825"/>
            <a:chExt cx="1540250" cy="304500"/>
          </a:xfrm>
        </p:grpSpPr>
        <p:sp>
          <p:nvSpPr>
            <p:cNvPr id="83" name="Google Shape;83;p11"/>
            <p:cNvSpPr/>
            <p:nvPr/>
          </p:nvSpPr>
          <p:spPr>
            <a:xfrm>
              <a:off x="961825" y="1874825"/>
              <a:ext cx="1540175" cy="228475"/>
            </a:xfrm>
            <a:custGeom>
              <a:avLst/>
              <a:gdLst/>
              <a:ahLst/>
              <a:cxnLst/>
              <a:rect l="l" t="t" r="r" b="b"/>
              <a:pathLst>
                <a:path w="61607" h="9139" extrusionOk="0">
                  <a:moveTo>
                    <a:pt x="0" y="1"/>
                  </a:moveTo>
                  <a:cubicBezTo>
                    <a:pt x="0" y="1"/>
                    <a:pt x="8577" y="9085"/>
                    <a:pt x="18717" y="9138"/>
                  </a:cubicBezTo>
                  <a:cubicBezTo>
                    <a:pt x="18758" y="9138"/>
                    <a:pt x="18800" y="9138"/>
                    <a:pt x="18841" y="9138"/>
                  </a:cubicBezTo>
                  <a:cubicBezTo>
                    <a:pt x="28811" y="9138"/>
                    <a:pt x="34708" y="2774"/>
                    <a:pt x="42198" y="2250"/>
                  </a:cubicBezTo>
                  <a:cubicBezTo>
                    <a:pt x="42725" y="2213"/>
                    <a:pt x="43251" y="2196"/>
                    <a:pt x="43773" y="2196"/>
                  </a:cubicBezTo>
                  <a:cubicBezTo>
                    <a:pt x="53257" y="2196"/>
                    <a:pt x="61606" y="7948"/>
                    <a:pt x="61606" y="7948"/>
                  </a:cubicBezTo>
                  <a:lnTo>
                    <a:pt x="61606" y="1"/>
                  </a:lnTo>
                  <a:close/>
                </a:path>
              </a:pathLst>
            </a:custGeom>
            <a:solidFill>
              <a:srgbClr val="FF883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1"/>
            <p:cNvSpPr/>
            <p:nvPr/>
          </p:nvSpPr>
          <p:spPr>
            <a:xfrm>
              <a:off x="1769525" y="1951075"/>
              <a:ext cx="732550" cy="228250"/>
            </a:xfrm>
            <a:custGeom>
              <a:avLst/>
              <a:gdLst/>
              <a:ahLst/>
              <a:cxnLst/>
              <a:rect l="l" t="t" r="r" b="b"/>
              <a:pathLst>
                <a:path w="29302" h="9130" extrusionOk="0">
                  <a:moveTo>
                    <a:pt x="11904" y="1"/>
                  </a:moveTo>
                  <a:cubicBezTo>
                    <a:pt x="8174" y="1"/>
                    <a:pt x="4164" y="979"/>
                    <a:pt x="1" y="3607"/>
                  </a:cubicBezTo>
                  <a:cubicBezTo>
                    <a:pt x="3309" y="2311"/>
                    <a:pt x="6516" y="1798"/>
                    <a:pt x="9520" y="1798"/>
                  </a:cubicBezTo>
                  <a:cubicBezTo>
                    <a:pt x="20255" y="1798"/>
                    <a:pt x="28398" y="8349"/>
                    <a:pt x="29302" y="9130"/>
                  </a:cubicBezTo>
                  <a:lnTo>
                    <a:pt x="29302" y="6004"/>
                  </a:lnTo>
                  <a:cubicBezTo>
                    <a:pt x="25095" y="3549"/>
                    <a:pt x="19007" y="1"/>
                    <a:pt x="11904" y="1"/>
                  </a:cubicBezTo>
                  <a:close/>
                </a:path>
              </a:pathLst>
            </a:custGeom>
            <a:solidFill>
              <a:srgbClr val="F7693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1"/>
            <p:cNvSpPr/>
            <p:nvPr/>
          </p:nvSpPr>
          <p:spPr>
            <a:xfrm>
              <a:off x="1204200" y="1874825"/>
              <a:ext cx="594400" cy="77400"/>
            </a:xfrm>
            <a:custGeom>
              <a:avLst/>
              <a:gdLst/>
              <a:ahLst/>
              <a:cxnLst/>
              <a:rect l="l" t="t" r="r" b="b"/>
              <a:pathLst>
                <a:path w="23776" h="3096" extrusionOk="0">
                  <a:moveTo>
                    <a:pt x="0" y="1"/>
                  </a:moveTo>
                  <a:cubicBezTo>
                    <a:pt x="3023" y="1501"/>
                    <a:pt x="5861" y="3096"/>
                    <a:pt x="11888" y="3096"/>
                  </a:cubicBezTo>
                  <a:cubicBezTo>
                    <a:pt x="17915" y="3096"/>
                    <a:pt x="20753" y="1498"/>
                    <a:pt x="23776" y="1"/>
                  </a:cubicBezTo>
                  <a:close/>
                </a:path>
              </a:pathLst>
            </a:custGeom>
            <a:solidFill>
              <a:srgbClr val="FFC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6" name="Google Shape;86;p11"/>
          <p:cNvSpPr txBox="1">
            <a:spLocks noGrp="1"/>
          </p:cNvSpPr>
          <p:nvPr>
            <p:ph type="title"/>
          </p:nvPr>
        </p:nvSpPr>
        <p:spPr>
          <a:xfrm>
            <a:off x="3261402" y="2243825"/>
            <a:ext cx="23265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None/>
              <a:defRPr sz="1800" b="1">
                <a:solidFill>
                  <a:srgbClr val="66666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883E"/>
              </a:buClr>
              <a:buSzPts val="1400"/>
              <a:buNone/>
              <a:defRPr sz="1400">
                <a:solidFill>
                  <a:srgbClr val="FF883E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1"/>
          <p:cNvSpPr txBox="1">
            <a:spLocks noGrp="1"/>
          </p:cNvSpPr>
          <p:nvPr>
            <p:ph type="subTitle" idx="1"/>
          </p:nvPr>
        </p:nvSpPr>
        <p:spPr>
          <a:xfrm>
            <a:off x="3261402" y="2702671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88" name="Google Shape;88;p11"/>
          <p:cNvSpPr txBox="1">
            <a:spLocks noGrp="1"/>
          </p:cNvSpPr>
          <p:nvPr>
            <p:ph type="sldNum" idx="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070">
          <p15:clr>
            <a:srgbClr val="FA7B17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2 columns slide" type="twoColTx">
  <p:cSld name="TITLE_AND_TWO_COLUMNS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19750" y="400000"/>
            <a:ext cx="91440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Font typeface="Montserrat"/>
              <a:buNone/>
              <a:defRPr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Font typeface="Montserrat"/>
              <a:buNone/>
              <a:defRPr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Font typeface="Montserrat"/>
              <a:buNone/>
              <a:defRPr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Font typeface="Montserrat"/>
              <a:buNone/>
              <a:defRPr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Font typeface="Montserrat"/>
              <a:buNone/>
              <a:defRPr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Font typeface="Montserrat"/>
              <a:buNone/>
              <a:defRPr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Font typeface="Montserrat"/>
              <a:buNone/>
              <a:defRPr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FD67E"/>
              </a:buClr>
              <a:buSzPts val="2400"/>
              <a:buFont typeface="Montserrat"/>
              <a:buNone/>
              <a:defRPr>
                <a:solidFill>
                  <a:srgbClr val="EFD67E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91" name="Google Shape;91;p12"/>
          <p:cNvSpPr txBox="1">
            <a:spLocks noGrp="1"/>
          </p:cNvSpPr>
          <p:nvPr>
            <p:ph type="title" idx="2"/>
          </p:nvPr>
        </p:nvSpPr>
        <p:spPr>
          <a:xfrm>
            <a:off x="4741775" y="2057200"/>
            <a:ext cx="33735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subTitle" idx="1"/>
          </p:nvPr>
        </p:nvSpPr>
        <p:spPr>
          <a:xfrm>
            <a:off x="4596875" y="2372100"/>
            <a:ext cx="35184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 idx="3"/>
          </p:nvPr>
        </p:nvSpPr>
        <p:spPr>
          <a:xfrm>
            <a:off x="790300" y="2057200"/>
            <a:ext cx="34131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4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2"/>
          <p:cNvSpPr txBox="1">
            <a:spLocks noGrp="1"/>
          </p:cNvSpPr>
          <p:nvPr>
            <p:ph type="subTitle" idx="4"/>
          </p:nvPr>
        </p:nvSpPr>
        <p:spPr>
          <a:xfrm>
            <a:off x="638828" y="2372100"/>
            <a:ext cx="35646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666666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2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 rtl="0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269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"/>
              <a:buNone/>
              <a:defRPr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"/>
              <a:buNone/>
              <a:defRPr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"/>
              <a:buNone/>
              <a:defRPr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"/>
              <a:buNone/>
              <a:defRPr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"/>
              <a:buNone/>
              <a:defRPr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"/>
              <a:buNone/>
              <a:defRPr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"/>
              <a:buNone/>
              <a:defRPr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"/>
              <a:buNone/>
              <a:defRPr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Montserrat"/>
              <a:buNone/>
              <a:defRPr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Montserrat Light"/>
              <a:buChar char="●"/>
              <a:defRPr>
                <a:solidFill>
                  <a:srgbClr val="999999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Montserrat Light"/>
              <a:buChar char="○"/>
              <a:defRPr>
                <a:solidFill>
                  <a:srgbClr val="999999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Montserrat Light"/>
              <a:buChar char="■"/>
              <a:defRPr>
                <a:solidFill>
                  <a:srgbClr val="999999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Montserrat Light"/>
              <a:buChar char="●"/>
              <a:defRPr>
                <a:solidFill>
                  <a:srgbClr val="999999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Montserrat Light"/>
              <a:buChar char="○"/>
              <a:defRPr>
                <a:solidFill>
                  <a:srgbClr val="999999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Montserrat Light"/>
              <a:buChar char="■"/>
              <a:defRPr>
                <a:solidFill>
                  <a:srgbClr val="999999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Montserrat Light"/>
              <a:buChar char="●"/>
              <a:defRPr>
                <a:solidFill>
                  <a:srgbClr val="999999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Montserrat Light"/>
              <a:buChar char="○"/>
              <a:defRPr>
                <a:solidFill>
                  <a:srgbClr val="999999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Montserrat Light"/>
              <a:buChar char="■"/>
              <a:defRPr>
                <a:solidFill>
                  <a:srgbClr val="999999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r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r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r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r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r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r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r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r">
              <a:buNone/>
              <a:defRPr sz="1300">
                <a:solidFill>
                  <a:srgbClr val="66666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2" r:id="rId12"/>
    <p:sldLayoutId id="2147483663" r:id="rId13"/>
    <p:sldLayoutId id="2147483664" r:id="rId14"/>
    <p:sldLayoutId id="2147483665" r:id="rId15"/>
    <p:sldLayoutId id="2147483667" r:id="rId16"/>
    <p:sldLayoutId id="2147483668" r:id="rId17"/>
    <p:sldLayoutId id="2147483669" r:id="rId18"/>
    <p:sldLayoutId id="2147483670" r:id="rId19"/>
    <p:sldLayoutId id="2147483671" r:id="rId2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3635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7" name="Google Shape;207;p28"/>
          <p:cNvGrpSpPr/>
          <p:nvPr/>
        </p:nvGrpSpPr>
        <p:grpSpPr>
          <a:xfrm>
            <a:off x="2224392" y="1686250"/>
            <a:ext cx="4662791" cy="1631510"/>
            <a:chOff x="1251626" y="1601944"/>
            <a:chExt cx="5710049" cy="1631510"/>
          </a:xfrm>
        </p:grpSpPr>
        <p:sp>
          <p:nvSpPr>
            <p:cNvPr id="208" name="Google Shape;208;p28"/>
            <p:cNvSpPr txBox="1"/>
            <p:nvPr/>
          </p:nvSpPr>
          <p:spPr>
            <a:xfrm>
              <a:off x="1297644" y="1601944"/>
              <a:ext cx="3508500" cy="11079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ES" sz="3000" b="1" dirty="0" smtClean="0">
                  <a:latin typeface="Ubuntu"/>
                  <a:ea typeface="Ubuntu"/>
                  <a:cs typeface="Ubuntu"/>
                  <a:sym typeface="Ubuntu"/>
                </a:rPr>
                <a:t>Diputación de Albacete</a:t>
              </a:r>
              <a:endParaRPr sz="3200" b="1" dirty="0">
                <a:latin typeface="Ubuntu"/>
                <a:ea typeface="Ubuntu"/>
                <a:cs typeface="Ubuntu"/>
                <a:sym typeface="Ubuntu"/>
              </a:endParaRPr>
            </a:p>
          </p:txBody>
        </p:sp>
        <p:sp>
          <p:nvSpPr>
            <p:cNvPr id="209" name="Google Shape;209;p28"/>
            <p:cNvSpPr txBox="1"/>
            <p:nvPr/>
          </p:nvSpPr>
          <p:spPr>
            <a:xfrm>
              <a:off x="1251626" y="2833375"/>
              <a:ext cx="5710049" cy="4000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dirty="0" smtClean="0">
                  <a:latin typeface="Montserrat Light"/>
                  <a:ea typeface="Montserrat Light"/>
                  <a:cs typeface="Montserrat Light"/>
                  <a:sym typeface="Montserrat Light"/>
                </a:rPr>
                <a:t>Sedipualb@ - Reutilización de Servicios Digitales</a:t>
              </a:r>
              <a:endParaRPr dirty="0"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210" name="Google Shape;210;p28"/>
          <p:cNvSpPr txBox="1"/>
          <p:nvPr/>
        </p:nvSpPr>
        <p:spPr>
          <a:xfrm>
            <a:off x="478080" y="3820091"/>
            <a:ext cx="7895221" cy="1323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José Joaquín de Haro Navarro</a:t>
            </a:r>
            <a:endParaRPr dirty="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Jefe de Servicio de Modernización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Admininistrativa y TIC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Diputación de Albacete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 dirty="0" smtClean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endParaRPr sz="1800" dirty="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9" name="8 Imagen" descr="sedipualb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1712" y="1747611"/>
            <a:ext cx="1763100" cy="1602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10</a:t>
            </a:fld>
            <a:endParaRPr dirty="0"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633742" y="368055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Ayuntamiento de Cartagena</a:t>
            </a:r>
            <a:endParaRPr b="1" dirty="0">
              <a:solidFill>
                <a:schemeClr val="accent1"/>
              </a:solidFill>
            </a:endParaRPr>
          </a:p>
        </p:txBody>
      </p:sp>
      <p:pic>
        <p:nvPicPr>
          <p:cNvPr id="10" name="9 Imagen" descr="AytoCartage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071258"/>
            <a:ext cx="6601086" cy="3681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11</a:t>
            </a:fld>
            <a:endParaRPr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633742" y="368055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Ayuntamiento de Sagunto</a:t>
            </a:r>
            <a:endParaRPr b="1" dirty="0">
              <a:solidFill>
                <a:schemeClr val="accent1"/>
              </a:solidFill>
            </a:endParaRPr>
          </a:p>
        </p:txBody>
      </p:sp>
      <p:sp>
        <p:nvSpPr>
          <p:cNvPr id="81922" name="AutoShape 2" descr="El Gabinete de Comunicación del Ayuntamiento de Sagunto emitirá esta tarde  el Pleno Ordinario de marzo en direc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1924" name="AutoShape 4" descr="El Gabinete de Comunicación del Ayuntamiento de Sagunto emitirá esta tarde  el Pleno Ordinario de marzo en direc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1928" name="Picture 8" descr="El Ayuntamiento de Sagunto permite a sus vecinos y vecinas obtener el  certificado de empadronamiento sin certificado digital por razones de  urgenc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2451" y="968509"/>
            <a:ext cx="6031217" cy="40230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12</a:t>
            </a:fld>
            <a:endParaRPr dirty="0"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633742" y="368055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Ayuntamiento de Albacete</a:t>
            </a:r>
            <a:endParaRPr b="1" dirty="0">
              <a:solidFill>
                <a:schemeClr val="accent1"/>
              </a:solidFill>
            </a:endParaRPr>
          </a:p>
        </p:txBody>
      </p:sp>
      <p:sp>
        <p:nvSpPr>
          <p:cNvPr id="81922" name="AutoShape 2" descr="El Gabinete de Comunicación del Ayuntamiento de Sagunto emitirá esta tarde  el Pleno Ordinario de marzo en direc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1924" name="AutoShape 4" descr="El Gabinete de Comunicación del Ayuntamiento de Sagunto emitirá esta tarde  el Pleno Ordinario de marzo en direct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3970" name="Picture 2" descr="El Ayuntamiento de Albacete diseña un protocolo para que la reapertura de  sus sedes sea segura - Noticias de Albacete - La Cerc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779" y="1007454"/>
            <a:ext cx="6210300" cy="3886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13</a:t>
            </a:fld>
            <a:endParaRPr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633742" y="368055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Consell Insular de Mallorca</a:t>
            </a:r>
            <a:endParaRPr b="1" dirty="0">
              <a:solidFill>
                <a:schemeClr val="accent1"/>
              </a:solidFill>
            </a:endParaRPr>
          </a:p>
        </p:txBody>
      </p:sp>
      <p:pic>
        <p:nvPicPr>
          <p:cNvPr id="6" name="5 Imagen" descr="Consell_Mallor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6142" y="927242"/>
            <a:ext cx="6742162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14</a:t>
            </a:fld>
            <a:endParaRPr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633742" y="368055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Diputación de Valencia</a:t>
            </a:r>
            <a:endParaRPr b="1" dirty="0">
              <a:solidFill>
                <a:schemeClr val="accent1"/>
              </a:solidFill>
            </a:endParaRPr>
          </a:p>
        </p:txBody>
      </p:sp>
      <p:pic>
        <p:nvPicPr>
          <p:cNvPr id="7" name="6 Imagen" descr="DIV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980728"/>
            <a:ext cx="6183061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15</a:t>
            </a:fld>
            <a:endParaRPr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633742" y="368055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Diputación de Huesca</a:t>
            </a:r>
            <a:endParaRPr b="1" dirty="0">
              <a:solidFill>
                <a:schemeClr val="accent1"/>
              </a:solidFill>
            </a:endParaRPr>
          </a:p>
        </p:txBody>
      </p:sp>
      <p:pic>
        <p:nvPicPr>
          <p:cNvPr id="6" name="5 Imagen" descr="diputacion_hues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004934"/>
            <a:ext cx="6242753" cy="4001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16</a:t>
            </a:fld>
            <a:endParaRPr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633742" y="368055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Cortes de Castilla la Mancha</a:t>
            </a:r>
            <a:endParaRPr b="1" dirty="0">
              <a:solidFill>
                <a:schemeClr val="accent1"/>
              </a:solidFill>
            </a:endParaRPr>
          </a:p>
        </p:txBody>
      </p:sp>
      <p:pic>
        <p:nvPicPr>
          <p:cNvPr id="7" name="6 Imagen" descr="cortes_cl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1" y="923072"/>
            <a:ext cx="6558784" cy="4062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17</a:t>
            </a:fld>
            <a:endParaRPr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642796" y="0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Sindicatura de Cuentas Comunidad Valenciana</a:t>
            </a:r>
            <a:endParaRPr b="1" dirty="0">
              <a:solidFill>
                <a:schemeClr val="accent1"/>
              </a:solidFill>
            </a:endParaRPr>
          </a:p>
        </p:txBody>
      </p:sp>
      <p:pic>
        <p:nvPicPr>
          <p:cNvPr id="6" name="5 Imagen" descr="Sindicatura_Cuentas_C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1" y="887727"/>
            <a:ext cx="6459195" cy="3914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18</a:t>
            </a:fld>
            <a:endParaRPr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534154" y="172016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Universidad Politécnica de Cartagena</a:t>
            </a:r>
            <a:endParaRPr b="1" dirty="0">
              <a:solidFill>
                <a:schemeClr val="accent1"/>
              </a:solidFill>
            </a:endParaRPr>
          </a:p>
        </p:txBody>
      </p:sp>
      <p:pic>
        <p:nvPicPr>
          <p:cNvPr id="7" name="6 Imagen" descr="Universidad-Cartagena-1024x6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3576" y="838852"/>
            <a:ext cx="6169486" cy="4110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19</a:t>
            </a:fld>
            <a:endParaRPr/>
          </a:p>
        </p:txBody>
      </p:sp>
      <p:sp>
        <p:nvSpPr>
          <p:cNvPr id="9" name="Google Shape;235;p31"/>
          <p:cNvSpPr txBox="1">
            <a:spLocks noGrp="1"/>
          </p:cNvSpPr>
          <p:nvPr>
            <p:ph type="title"/>
          </p:nvPr>
        </p:nvSpPr>
        <p:spPr>
          <a:xfrm>
            <a:off x="508214" y="0"/>
            <a:ext cx="6615261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b="1" dirty="0" smtClean="0">
                <a:solidFill>
                  <a:schemeClr val="accent1"/>
                </a:solidFill>
              </a:rPr>
              <a:t>Asociación Navarra de Informática Municipal</a:t>
            </a:r>
            <a:endParaRPr b="1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Animsa (Asociación Navarra de Informática Municipal)Av. del Ejército, 2,  8º, 31002 Pamplona, Navar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7200" y="873883"/>
            <a:ext cx="5233550" cy="3925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/>
          <p:nvPr/>
        </p:nvSpPr>
        <p:spPr>
          <a:xfrm>
            <a:off x="-13850" y="-13175"/>
            <a:ext cx="9157800" cy="5143500"/>
          </a:xfrm>
          <a:prstGeom prst="rect">
            <a:avLst/>
          </a:prstGeom>
          <a:solidFill>
            <a:srgbClr val="FFD9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1351375" y="2392300"/>
            <a:ext cx="7218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4800" dirty="0">
                <a:latin typeface="Montserrat ExtraBold"/>
                <a:ea typeface="Montserrat ExtraBold"/>
                <a:cs typeface="Montserrat ExtraBold"/>
                <a:sym typeface="Montserrat ExtraBold"/>
              </a:rPr>
              <a:t>1. </a:t>
            </a:r>
            <a:r>
              <a:rPr lang="es" sz="4800" dirty="0" smtClean="0">
                <a:latin typeface="Montserrat ExtraBold"/>
                <a:ea typeface="Montserrat ExtraBold"/>
                <a:cs typeface="Montserrat ExtraBold"/>
                <a:sym typeface="Montserrat ExtraBold"/>
              </a:rPr>
              <a:t>¿</a:t>
            </a:r>
            <a:r>
              <a:rPr lang="es-ES" sz="4800" dirty="0" smtClean="0">
                <a:latin typeface="Montserrat ExtraBold"/>
                <a:ea typeface="Montserrat ExtraBold"/>
                <a:cs typeface="Montserrat ExtraBold"/>
                <a:sym typeface="Montserrat ExtraBold"/>
              </a:rPr>
              <a:t>Qué es Sedipualba?</a:t>
            </a:r>
            <a:endParaRPr sz="4800" dirty="0"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subTitle" idx="4294967295"/>
          </p:nvPr>
        </p:nvSpPr>
        <p:spPr>
          <a:xfrm>
            <a:off x="1435925" y="3422225"/>
            <a:ext cx="2950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dk2"/>
                </a:solidFill>
              </a:rPr>
              <a:t>Reutilización PÚBLICA de Servicios Digitales</a:t>
            </a:r>
            <a:endParaRPr dirty="0">
              <a:solidFill>
                <a:schemeClr val="dk2"/>
              </a:solidFill>
            </a:endParaRPr>
          </a:p>
        </p:txBody>
      </p:sp>
      <p:pic>
        <p:nvPicPr>
          <p:cNvPr id="229" name="Google Shape;22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5" y="-13175"/>
            <a:ext cx="9157800" cy="201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 descr="sedipualb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078" y="1530036"/>
            <a:ext cx="1763100" cy="1602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3"/>
          <p:cNvSpPr txBox="1">
            <a:spLocks noGrp="1"/>
          </p:cNvSpPr>
          <p:nvPr>
            <p:ph type="title"/>
          </p:nvPr>
        </p:nvSpPr>
        <p:spPr>
          <a:xfrm>
            <a:off x="436294" y="1104826"/>
            <a:ext cx="75915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4000" dirty="0" smtClean="0">
                <a:solidFill>
                  <a:schemeClr val="accent1"/>
                </a:solidFill>
              </a:rPr>
              <a:t>Sedipualba en datos</a:t>
            </a:r>
            <a:endParaRPr sz="4000" b="1" dirty="0">
              <a:solidFill>
                <a:schemeClr val="accent1"/>
              </a:solidFill>
            </a:endParaRPr>
          </a:p>
        </p:txBody>
      </p:sp>
      <p:sp>
        <p:nvSpPr>
          <p:cNvPr id="255" name="Google Shape;255;p33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20</a:t>
            </a:fld>
            <a:endParaRPr/>
          </a:p>
        </p:txBody>
      </p:sp>
      <p:sp>
        <p:nvSpPr>
          <p:cNvPr id="256" name="Google Shape;256;p33"/>
          <p:cNvSpPr txBox="1">
            <a:spLocks noGrp="1"/>
          </p:cNvSpPr>
          <p:nvPr>
            <p:ph type="title" idx="2"/>
          </p:nvPr>
        </p:nvSpPr>
        <p:spPr>
          <a:xfrm>
            <a:off x="985189" y="2386475"/>
            <a:ext cx="21288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 smtClean="0"/>
              <a:t>Entidades</a:t>
            </a:r>
            <a:endParaRPr sz="2400" dirty="0"/>
          </a:p>
        </p:txBody>
      </p:sp>
      <p:sp>
        <p:nvSpPr>
          <p:cNvPr id="258" name="Google Shape;258;p33"/>
          <p:cNvSpPr txBox="1">
            <a:spLocks noGrp="1"/>
          </p:cNvSpPr>
          <p:nvPr>
            <p:ph type="title" idx="3"/>
          </p:nvPr>
        </p:nvSpPr>
        <p:spPr>
          <a:xfrm>
            <a:off x="3514147" y="2386475"/>
            <a:ext cx="21288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 smtClean="0"/>
              <a:t>Usuarios</a:t>
            </a:r>
            <a:endParaRPr sz="2400" dirty="0"/>
          </a:p>
        </p:txBody>
      </p:sp>
      <p:sp>
        <p:nvSpPr>
          <p:cNvPr id="259" name="Google Shape;259;p33"/>
          <p:cNvSpPr txBox="1">
            <a:spLocks noGrp="1"/>
          </p:cNvSpPr>
          <p:nvPr>
            <p:ph type="subTitle" idx="4"/>
          </p:nvPr>
        </p:nvSpPr>
        <p:spPr>
          <a:xfrm>
            <a:off x="3514147" y="2912121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400" dirty="0" smtClean="0"/>
              <a:t>&gt; 15.000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260" name="Google Shape;260;p33"/>
          <p:cNvSpPr txBox="1">
            <a:spLocks noGrp="1"/>
          </p:cNvSpPr>
          <p:nvPr>
            <p:ph type="title" idx="5"/>
          </p:nvPr>
        </p:nvSpPr>
        <p:spPr>
          <a:xfrm>
            <a:off x="5950873" y="2386475"/>
            <a:ext cx="21288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dirty="0" smtClean="0"/>
              <a:t>Ciudadanos</a:t>
            </a:r>
            <a:endParaRPr sz="2400" dirty="0"/>
          </a:p>
        </p:txBody>
      </p:sp>
      <p:sp>
        <p:nvSpPr>
          <p:cNvPr id="261" name="Google Shape;261;p33"/>
          <p:cNvSpPr txBox="1">
            <a:spLocks noGrp="1"/>
          </p:cNvSpPr>
          <p:nvPr>
            <p:ph type="subTitle" idx="6"/>
          </p:nvPr>
        </p:nvSpPr>
        <p:spPr>
          <a:xfrm>
            <a:off x="5950873" y="2912121"/>
            <a:ext cx="23265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400" dirty="0" smtClean="0"/>
              <a:t>&gt; 5.000.000</a:t>
            </a: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" name="10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z="2400" dirty="0" smtClean="0"/>
              <a:t>&gt; 600</a:t>
            </a:r>
            <a:endParaRPr lang="es-ES" sz="2400" dirty="0"/>
          </a:p>
        </p:txBody>
      </p:sp>
      <p:sp>
        <p:nvSpPr>
          <p:cNvPr id="12" name="10 Subtítulo"/>
          <p:cNvSpPr txBox="1">
            <a:spLocks/>
          </p:cNvSpPr>
          <p:nvPr/>
        </p:nvSpPr>
        <p:spPr>
          <a:xfrm>
            <a:off x="1481620" y="3951760"/>
            <a:ext cx="6304360" cy="7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Montserrat Light"/>
              <a:buNone/>
              <a:tabLst/>
              <a:defRPr/>
            </a:pPr>
            <a:r>
              <a:rPr kumimoji="0" lang="es-E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ontserrat Light"/>
                <a:ea typeface="Montserrat Light"/>
                <a:cs typeface="Montserrat Light"/>
                <a:sym typeface="Montserrat Light"/>
              </a:rPr>
              <a:t>Usada en 13 CCAA</a:t>
            </a:r>
            <a:r>
              <a:rPr kumimoji="0" lang="es-ES" sz="2400" b="1" i="0" u="none" strike="noStrike" kern="0" cap="none" spc="0" normalizeH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ontserrat Light"/>
                <a:ea typeface="Montserrat Light"/>
                <a:cs typeface="Montserrat Light"/>
                <a:sym typeface="Montserrat Light"/>
              </a:rPr>
              <a:t> de nuestro país</a:t>
            </a:r>
            <a:r>
              <a:rPr kumimoji="0" lang="es-E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ontserrat Light"/>
                <a:ea typeface="Montserrat Light"/>
                <a:cs typeface="Montserrat Light"/>
                <a:sym typeface="Montserrat Light"/>
              </a:rPr>
              <a:t> </a:t>
            </a:r>
            <a:endParaRPr kumimoji="0" lang="es-ES" sz="24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7"/>
          <p:cNvSpPr/>
          <p:nvPr/>
        </p:nvSpPr>
        <p:spPr>
          <a:xfrm>
            <a:off x="-98400" y="-83625"/>
            <a:ext cx="9256800" cy="5228100"/>
          </a:xfrm>
          <a:prstGeom prst="rect">
            <a:avLst/>
          </a:prstGeom>
          <a:solidFill>
            <a:srgbClr val="5BC8E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3" name="Google Shape;293;p37"/>
          <p:cNvSpPr txBox="1">
            <a:spLocks noGrp="1"/>
          </p:cNvSpPr>
          <p:nvPr>
            <p:ph type="title" idx="4294967295"/>
          </p:nvPr>
        </p:nvSpPr>
        <p:spPr>
          <a:xfrm>
            <a:off x="614483" y="495851"/>
            <a:ext cx="7570800" cy="49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6000" dirty="0" smtClean="0">
                <a:solidFill>
                  <a:schemeClr val="lt1"/>
                </a:solidFill>
              </a:rPr>
              <a:t>Reutilización</a:t>
            </a:r>
            <a:br>
              <a:rPr lang="es" sz="6000" dirty="0" smtClean="0">
                <a:solidFill>
                  <a:schemeClr val="lt1"/>
                </a:solidFill>
              </a:rPr>
            </a:br>
            <a:r>
              <a:rPr lang="es" sz="6000" dirty="0" smtClean="0">
                <a:solidFill>
                  <a:schemeClr val="lt1"/>
                </a:solidFill>
              </a:rPr>
              <a:t>&amp;</a:t>
            </a:r>
            <a:br>
              <a:rPr lang="es" sz="6000" dirty="0" smtClean="0">
                <a:solidFill>
                  <a:schemeClr val="lt1"/>
                </a:solidFill>
              </a:rPr>
            </a:br>
            <a:r>
              <a:rPr lang="es" sz="6000" dirty="0" smtClean="0">
                <a:solidFill>
                  <a:schemeClr val="lt1"/>
                </a:solidFill>
              </a:rPr>
              <a:t>Interoperabilidad</a:t>
            </a:r>
            <a:endParaRPr sz="6000" dirty="0">
              <a:solidFill>
                <a:schemeClr val="lt1"/>
              </a:solidFill>
            </a:endParaRPr>
          </a:p>
        </p:txBody>
      </p:sp>
      <p:sp>
        <p:nvSpPr>
          <p:cNvPr id="294" name="Google Shape;294;p37"/>
          <p:cNvSpPr txBox="1">
            <a:spLocks noGrp="1"/>
          </p:cNvSpPr>
          <p:nvPr>
            <p:ph type="subTitle" idx="4294967295"/>
          </p:nvPr>
        </p:nvSpPr>
        <p:spPr>
          <a:xfrm>
            <a:off x="1343376" y="4125742"/>
            <a:ext cx="6076800" cy="70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dk2"/>
                </a:solidFill>
              </a:rPr>
              <a:t>La Reutilización de sistemas digitales es imprescindible para garantizar una eficiente gestión de recursos públicos en las AAPP</a:t>
            </a:r>
            <a:endParaRPr dirty="0">
              <a:solidFill>
                <a:schemeClr val="dk2"/>
              </a:solidFill>
            </a:endParaRPr>
          </a:p>
        </p:txBody>
      </p:sp>
      <p:pic>
        <p:nvPicPr>
          <p:cNvPr id="295" name="Google Shape;295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900" y="-84600"/>
            <a:ext cx="1943100" cy="522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4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22</a:t>
            </a:fld>
            <a:endParaRPr/>
          </a:p>
        </p:txBody>
      </p:sp>
      <p:pic>
        <p:nvPicPr>
          <p:cNvPr id="506" name="Google Shape;50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0900" y="4"/>
            <a:ext cx="19431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"/>
            <a:ext cx="19431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p44"/>
          <p:cNvSpPr txBox="1">
            <a:spLocks noGrp="1"/>
          </p:cNvSpPr>
          <p:nvPr>
            <p:ph type="title"/>
          </p:nvPr>
        </p:nvSpPr>
        <p:spPr>
          <a:xfrm>
            <a:off x="1307575" y="2092095"/>
            <a:ext cx="6779700" cy="11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7200" dirty="0">
                <a:latin typeface="Montserrat ExtraBold"/>
                <a:ea typeface="Montserrat ExtraBold"/>
                <a:cs typeface="Montserrat ExtraBold"/>
                <a:sym typeface="Montserrat ExtraBold"/>
              </a:rPr>
              <a:t>Gracias!</a:t>
            </a:r>
            <a:endParaRPr sz="7200" dirty="0"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326741" y="3847723"/>
            <a:ext cx="4782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dirty="0" smtClean="0">
                <a:latin typeface="Montserrat Light" charset="0"/>
              </a:rPr>
              <a:t>José Joaquín de Haro Navarro</a:t>
            </a:r>
            <a:endParaRPr lang="es-ES" sz="2400" dirty="0">
              <a:latin typeface="Montserrat Light" charset="0"/>
            </a:endParaRPr>
          </a:p>
        </p:txBody>
      </p:sp>
      <p:pic>
        <p:nvPicPr>
          <p:cNvPr id="8" name="7 Imagen" descr="twitter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6716" y="4486506"/>
            <a:ext cx="480122" cy="461832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4036341" y="4534279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800" dirty="0" smtClean="0">
                <a:latin typeface="Montserrat Light" charset="0"/>
              </a:rPr>
              <a:t>@</a:t>
            </a:r>
            <a:r>
              <a:rPr lang="es-ES" sz="1800" dirty="0" err="1" smtClean="0">
                <a:latin typeface="Montserrat Light" charset="0"/>
              </a:rPr>
              <a:t>jotajotadeharo</a:t>
            </a:r>
            <a:endParaRPr lang="es-ES" sz="1800" dirty="0">
              <a:latin typeface="Montserrat Ligh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>
            <a:spLocks noGrp="1"/>
          </p:cNvSpPr>
          <p:nvPr>
            <p:ph type="title"/>
          </p:nvPr>
        </p:nvSpPr>
        <p:spPr>
          <a:xfrm>
            <a:off x="2298674" y="526550"/>
            <a:ext cx="4346569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La plataforma Sedipualba</a:t>
            </a:r>
            <a:endParaRPr b="1" dirty="0"/>
          </a:p>
        </p:txBody>
      </p:sp>
      <p:sp>
        <p:nvSpPr>
          <p:cNvPr id="243" name="Google Shape;243;p32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434343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sz="1200">
              <a:solidFill>
                <a:srgbClr val="434343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45" name="Google Shape;245;p32"/>
          <p:cNvSpPr txBox="1">
            <a:spLocks noGrp="1"/>
          </p:cNvSpPr>
          <p:nvPr>
            <p:ph type="subTitle" idx="1"/>
          </p:nvPr>
        </p:nvSpPr>
        <p:spPr>
          <a:xfrm>
            <a:off x="5242689" y="1973785"/>
            <a:ext cx="3518400" cy="20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" dirty="0" smtClean="0"/>
              <a:t> Art. 157 Ley 40/2015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" dirty="0" smtClean="0"/>
              <a:t> Reutilización de Servicios Digitales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" dirty="0" smtClean="0"/>
              <a:t> Adaptada al cumplimiento de las leyes 39/2015 y 40/2015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" dirty="0" smtClean="0"/>
              <a:t> Premiada Nacional e </a:t>
            </a:r>
            <a:r>
              <a:rPr lang="es" dirty="0" smtClean="0"/>
              <a:t>Internacionalmente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" dirty="0" smtClean="0"/>
              <a:t> </a:t>
            </a:r>
            <a:r>
              <a:rPr lang="es" dirty="0" smtClean="0"/>
              <a:t>E</a:t>
            </a:r>
            <a:r>
              <a:rPr lang="es-ES" dirty="0" smtClean="0"/>
              <a:t>m</a:t>
            </a:r>
            <a:r>
              <a:rPr lang="es" dirty="0" smtClean="0"/>
              <a:t>prendimiento y Liderazgo Público</a:t>
            </a:r>
            <a:endParaRPr lang="es" dirty="0" smtClean="0"/>
          </a:p>
        </p:txBody>
      </p:sp>
      <p:sp>
        <p:nvSpPr>
          <p:cNvPr id="246" name="Google Shape;246;p32"/>
          <p:cNvSpPr txBox="1">
            <a:spLocks noGrp="1"/>
          </p:cNvSpPr>
          <p:nvPr>
            <p:ph type="title" idx="3"/>
          </p:nvPr>
        </p:nvSpPr>
        <p:spPr>
          <a:xfrm>
            <a:off x="2205657" y="1360119"/>
            <a:ext cx="3624773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Descripción General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247" name="Google Shape;247;p32"/>
          <p:cNvSpPr txBox="1">
            <a:spLocks noGrp="1"/>
          </p:cNvSpPr>
          <p:nvPr>
            <p:ph type="subTitle" idx="4"/>
          </p:nvPr>
        </p:nvSpPr>
        <p:spPr>
          <a:xfrm>
            <a:off x="1240319" y="1973784"/>
            <a:ext cx="4074059" cy="221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Plataforma PÚBLICA que incluye un conjunto de servicios digitales compartidos  (</a:t>
            </a:r>
            <a:r>
              <a:rPr lang="es-ES" dirty="0" err="1" smtClean="0"/>
              <a:t>Saas</a:t>
            </a:r>
            <a:r>
              <a:rPr lang="es-ES" dirty="0" smtClean="0"/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Diseñada y Desarrollada por </a:t>
            </a:r>
            <a:r>
              <a:rPr lang="es-ES" dirty="0" err="1" smtClean="0"/>
              <a:t>emplead@s</a:t>
            </a:r>
            <a:r>
              <a:rPr lang="es-ES" dirty="0" smtClean="0"/>
              <a:t>       </a:t>
            </a:r>
            <a:r>
              <a:rPr lang="es-ES" dirty="0" err="1" smtClean="0"/>
              <a:t>públic@s</a:t>
            </a:r>
            <a:r>
              <a:rPr lang="es-ES" dirty="0" smtClean="0"/>
              <a:t> (Diputación de Albacete)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Compartida con cualquier entidad de ámbito público que lo solicite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Diseño Abierto para permitir integraciones desde entornos públicos o privados</a:t>
            </a:r>
            <a:endParaRPr dirty="0"/>
          </a:p>
        </p:txBody>
      </p:sp>
      <p:pic>
        <p:nvPicPr>
          <p:cNvPr id="249" name="Google Shape;24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"/>
            <a:ext cx="19431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9 Imagen" descr="sedipualb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63100" cy="1602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>
            <a:spLocks noGrp="1"/>
          </p:cNvSpPr>
          <p:nvPr>
            <p:ph type="title"/>
          </p:nvPr>
        </p:nvSpPr>
        <p:spPr>
          <a:xfrm>
            <a:off x="2298674" y="526550"/>
            <a:ext cx="4346569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Que contiene Sedipualba</a:t>
            </a:r>
            <a:endParaRPr b="1" dirty="0"/>
          </a:p>
        </p:txBody>
      </p:sp>
      <p:sp>
        <p:nvSpPr>
          <p:cNvPr id="243" name="Google Shape;243;p32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434343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sz="1200">
              <a:solidFill>
                <a:srgbClr val="434343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45" name="Google Shape;245;p32"/>
          <p:cNvSpPr txBox="1">
            <a:spLocks noGrp="1"/>
          </p:cNvSpPr>
          <p:nvPr>
            <p:ph type="subTitle" idx="1"/>
          </p:nvPr>
        </p:nvSpPr>
        <p:spPr>
          <a:xfrm>
            <a:off x="5242689" y="1973785"/>
            <a:ext cx="3518400" cy="16023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" dirty="0" smtClean="0"/>
              <a:t> Multiidioma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" dirty="0" smtClean="0"/>
              <a:t> Personalización de interfaces (css)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" dirty="0" smtClean="0"/>
              <a:t> Adaptado a dispositivos móviles (Responsive Web Desing)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" dirty="0" smtClean="0"/>
              <a:t> Firma Biométrica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Diseño Escalable y Abierto</a:t>
            </a:r>
          </a:p>
        </p:txBody>
      </p:sp>
      <p:sp>
        <p:nvSpPr>
          <p:cNvPr id="246" name="Google Shape;246;p32"/>
          <p:cNvSpPr txBox="1">
            <a:spLocks noGrp="1"/>
          </p:cNvSpPr>
          <p:nvPr>
            <p:ph type="title" idx="3"/>
          </p:nvPr>
        </p:nvSpPr>
        <p:spPr>
          <a:xfrm>
            <a:off x="1499488" y="1351066"/>
            <a:ext cx="34131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Características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247" name="Google Shape;247;p32"/>
          <p:cNvSpPr txBox="1">
            <a:spLocks noGrp="1"/>
          </p:cNvSpPr>
          <p:nvPr>
            <p:ph type="subTitle" idx="4"/>
          </p:nvPr>
        </p:nvSpPr>
        <p:spPr>
          <a:xfrm>
            <a:off x="1240319" y="1973784"/>
            <a:ext cx="4074059" cy="168381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Registro de Entradas/Salidas (SIR)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Tramitador de Expedientes (INSIDE)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Gestor Documental y Portafirmas (</a:t>
            </a:r>
            <a:r>
              <a:rPr lang="es-ES" dirty="0" err="1" smtClean="0"/>
              <a:t>DEHú</a:t>
            </a:r>
            <a:r>
              <a:rPr lang="es-ES" dirty="0" smtClean="0"/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Gestión de Contratación (PLACSP)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Gestión de Facturas (FACE)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Módulo de Control Interno (TCU)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es-ES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Gestión de Subvenciones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s-E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Gestión de Interoperabilidad B2B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dirty="0"/>
          </a:p>
        </p:txBody>
      </p:sp>
      <p:pic>
        <p:nvPicPr>
          <p:cNvPr id="249" name="Google Shape;24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"/>
            <a:ext cx="19431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9 Imagen" descr="sedipualb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63100" cy="1602819"/>
          </a:xfrm>
          <a:prstGeom prst="rect">
            <a:avLst/>
          </a:prstGeom>
        </p:spPr>
      </p:pic>
      <p:sp>
        <p:nvSpPr>
          <p:cNvPr id="11" name="Google Shape;246;p32"/>
          <p:cNvSpPr txBox="1">
            <a:spLocks noGrp="1"/>
          </p:cNvSpPr>
          <p:nvPr>
            <p:ph type="title" idx="3"/>
          </p:nvPr>
        </p:nvSpPr>
        <p:spPr>
          <a:xfrm>
            <a:off x="1231273" y="4374887"/>
            <a:ext cx="2842788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 smtClean="0"/>
              <a:t>Certificación ENS </a:t>
            </a:r>
            <a:br>
              <a:rPr lang="es" sz="2000" dirty="0" smtClean="0"/>
            </a:br>
            <a:r>
              <a:rPr lang="es" sz="2000" dirty="0" smtClean="0"/>
              <a:t>nivel medio</a:t>
            </a:r>
            <a:endParaRPr sz="2000" dirty="0"/>
          </a:p>
        </p:txBody>
      </p:sp>
      <p:sp>
        <p:nvSpPr>
          <p:cNvPr id="12" name="Google Shape;246;p32"/>
          <p:cNvSpPr txBox="1">
            <a:spLocks noGrp="1"/>
          </p:cNvSpPr>
          <p:nvPr>
            <p:ph type="title" idx="3"/>
          </p:nvPr>
        </p:nvSpPr>
        <p:spPr>
          <a:xfrm>
            <a:off x="4226460" y="4038398"/>
            <a:ext cx="4581053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dirty="0" smtClean="0"/>
              <a:t>Red Nacional SOC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/>
          <p:nvPr/>
        </p:nvSpPr>
        <p:spPr>
          <a:xfrm>
            <a:off x="-13850" y="-13175"/>
            <a:ext cx="9157800" cy="5143500"/>
          </a:xfrm>
          <a:prstGeom prst="rect">
            <a:avLst/>
          </a:prstGeom>
          <a:solidFill>
            <a:srgbClr val="FFD9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1351375" y="2392300"/>
            <a:ext cx="7218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4800" dirty="0" smtClean="0">
                <a:latin typeface="Montserrat ExtraBold"/>
                <a:ea typeface="Montserrat ExtraBold"/>
                <a:cs typeface="Montserrat ExtraBold"/>
                <a:sym typeface="Montserrat ExtraBold"/>
              </a:rPr>
              <a:t>2. </a:t>
            </a:r>
            <a:r>
              <a:rPr lang="es-ES" sz="4800" dirty="0" smtClean="0">
                <a:latin typeface="Montserrat ExtraBold"/>
                <a:ea typeface="Montserrat ExtraBold"/>
                <a:cs typeface="Montserrat ExtraBold"/>
                <a:sym typeface="Montserrat ExtraBold"/>
              </a:rPr>
              <a:t>Modelo de Gobernanza</a:t>
            </a:r>
            <a:endParaRPr sz="4800" dirty="0"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subTitle" idx="4294967295"/>
          </p:nvPr>
        </p:nvSpPr>
        <p:spPr>
          <a:xfrm>
            <a:off x="1435925" y="3422225"/>
            <a:ext cx="2950200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dk2"/>
                </a:solidFill>
              </a:rPr>
              <a:t>Reutilización PÚBLICA de Servicios Digitales</a:t>
            </a:r>
            <a:endParaRPr dirty="0">
              <a:solidFill>
                <a:schemeClr val="dk2"/>
              </a:solidFill>
            </a:endParaRPr>
          </a:p>
        </p:txBody>
      </p:sp>
      <p:pic>
        <p:nvPicPr>
          <p:cNvPr id="229" name="Google Shape;22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5" y="-13175"/>
            <a:ext cx="9157800" cy="201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 descr="sedipualb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078" y="1530036"/>
            <a:ext cx="1763100" cy="1602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>
            <a:spLocks noGrp="1"/>
          </p:cNvSpPr>
          <p:nvPr>
            <p:ph type="title"/>
          </p:nvPr>
        </p:nvSpPr>
        <p:spPr>
          <a:xfrm>
            <a:off x="2298674" y="526550"/>
            <a:ext cx="4346569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Modelo de Gobernanza</a:t>
            </a:r>
            <a:endParaRPr b="1" dirty="0"/>
          </a:p>
        </p:txBody>
      </p:sp>
      <p:sp>
        <p:nvSpPr>
          <p:cNvPr id="243" name="Google Shape;243;p32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434343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sz="1200">
              <a:solidFill>
                <a:srgbClr val="434343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46" name="Google Shape;246;p32"/>
          <p:cNvSpPr txBox="1">
            <a:spLocks noGrp="1"/>
          </p:cNvSpPr>
          <p:nvPr>
            <p:ph type="title" idx="3"/>
          </p:nvPr>
        </p:nvSpPr>
        <p:spPr>
          <a:xfrm>
            <a:off x="2160391" y="1305799"/>
            <a:ext cx="3413100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Sin Ánimo de Lucro</a:t>
            </a:r>
            <a:endParaRPr dirty="0">
              <a:solidFill>
                <a:schemeClr val="accent1"/>
              </a:solidFill>
            </a:endParaRPr>
          </a:p>
        </p:txBody>
      </p:sp>
      <p:pic>
        <p:nvPicPr>
          <p:cNvPr id="249" name="Google Shape;24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"/>
            <a:ext cx="19431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9 Imagen" descr="sedipualb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63100" cy="1602819"/>
          </a:xfrm>
          <a:prstGeom prst="rect">
            <a:avLst/>
          </a:prstGeom>
        </p:spPr>
      </p:pic>
      <p:sp>
        <p:nvSpPr>
          <p:cNvPr id="15" name="14 Subtítulo"/>
          <p:cNvSpPr>
            <a:spLocks noGrp="1"/>
          </p:cNvSpPr>
          <p:nvPr>
            <p:ph type="subTitle" idx="4"/>
          </p:nvPr>
        </p:nvSpPr>
        <p:spPr>
          <a:xfrm>
            <a:off x="1879152" y="1919427"/>
            <a:ext cx="5264031" cy="1901136"/>
          </a:xfrm>
        </p:spPr>
        <p:txBody>
          <a:bodyPr/>
          <a:lstStyle/>
          <a:p>
            <a:pPr algn="just"/>
            <a:r>
              <a:rPr lang="es-ES" sz="2000" dirty="0" smtClean="0"/>
              <a:t>Los gastos (infraestructuras, personal, servicios, </a:t>
            </a:r>
            <a:r>
              <a:rPr lang="es-ES" sz="2000" dirty="0" err="1" smtClean="0"/>
              <a:t>etc</a:t>
            </a:r>
            <a:r>
              <a:rPr lang="es-ES" sz="2000" dirty="0" smtClean="0"/>
              <a:t>) se reparten entre todos los miembros de la comunidad Sedipualba y se determina un </a:t>
            </a:r>
            <a:r>
              <a:rPr lang="es-ES" sz="2000" dirty="0" smtClean="0"/>
              <a:t>coste unitario </a:t>
            </a:r>
            <a:r>
              <a:rPr lang="es-ES" sz="2000" dirty="0" smtClean="0"/>
              <a:t>anual por usuario.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ES" sz="2000" dirty="0" smtClean="0"/>
              <a:t>Adicionalmente se establece un coste por el almacenamiento </a:t>
            </a:r>
            <a:r>
              <a:rPr lang="es-ES" sz="2000" dirty="0" smtClean="0"/>
              <a:t>utilizado por cada entidad.</a:t>
            </a: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>
            <a:spLocks noGrp="1"/>
          </p:cNvSpPr>
          <p:nvPr>
            <p:ph type="title"/>
          </p:nvPr>
        </p:nvSpPr>
        <p:spPr>
          <a:xfrm>
            <a:off x="2298674" y="526550"/>
            <a:ext cx="4346569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Modelo de Gobernanza</a:t>
            </a:r>
            <a:endParaRPr b="1" dirty="0"/>
          </a:p>
        </p:txBody>
      </p:sp>
      <p:sp>
        <p:nvSpPr>
          <p:cNvPr id="243" name="Google Shape;243;p32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434343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sz="1200">
              <a:solidFill>
                <a:srgbClr val="434343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sp>
        <p:nvSpPr>
          <p:cNvPr id="246" name="Google Shape;246;p32"/>
          <p:cNvSpPr txBox="1">
            <a:spLocks noGrp="1"/>
          </p:cNvSpPr>
          <p:nvPr>
            <p:ph type="title" idx="3"/>
          </p:nvPr>
        </p:nvSpPr>
        <p:spPr>
          <a:xfrm>
            <a:off x="2305245" y="1278639"/>
            <a:ext cx="3697201" cy="497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accent1"/>
                </a:solidFill>
              </a:rPr>
              <a:t>Evolución del sistema</a:t>
            </a:r>
            <a:endParaRPr dirty="0">
              <a:solidFill>
                <a:schemeClr val="accent1"/>
              </a:solidFill>
            </a:endParaRPr>
          </a:p>
        </p:txBody>
      </p:sp>
      <p:pic>
        <p:nvPicPr>
          <p:cNvPr id="249" name="Google Shape;24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"/>
            <a:ext cx="19431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9 Imagen" descr="sedipualb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63100" cy="1602819"/>
          </a:xfrm>
          <a:prstGeom prst="rect">
            <a:avLst/>
          </a:prstGeom>
        </p:spPr>
      </p:pic>
      <p:sp>
        <p:nvSpPr>
          <p:cNvPr id="15" name="14 Subtítulo"/>
          <p:cNvSpPr>
            <a:spLocks noGrp="1"/>
          </p:cNvSpPr>
          <p:nvPr>
            <p:ph type="subTitle" idx="4"/>
          </p:nvPr>
        </p:nvSpPr>
        <p:spPr>
          <a:xfrm>
            <a:off x="1879152" y="1919427"/>
            <a:ext cx="5417941" cy="1901136"/>
          </a:xfrm>
        </p:spPr>
        <p:txBody>
          <a:bodyPr/>
          <a:lstStyle/>
          <a:p>
            <a:pPr algn="just"/>
            <a:r>
              <a:rPr lang="es-ES" sz="2000" dirty="0" smtClean="0"/>
              <a:t>Las propuestas de mejora se realizan en </a:t>
            </a:r>
            <a:r>
              <a:rPr lang="es-ES" sz="2000" dirty="0" smtClean="0">
                <a:solidFill>
                  <a:schemeClr val="accent5"/>
                </a:solidFill>
              </a:rPr>
              <a:t>tu.sedipualba.es</a:t>
            </a:r>
            <a:r>
              <a:rPr lang="es-ES" sz="2000" dirty="0" smtClean="0"/>
              <a:t> y son votadas por los miembros de la comunidad Sedipualba.</a:t>
            </a:r>
          </a:p>
          <a:p>
            <a:pPr algn="just"/>
            <a:endParaRPr lang="es-ES" sz="2000" dirty="0" smtClean="0"/>
          </a:p>
          <a:p>
            <a:pPr algn="just"/>
            <a:r>
              <a:rPr lang="es-ES" sz="2000" dirty="0" smtClean="0"/>
              <a:t>Se establece un orden de prelación que se usa a la hora de ir desarrollando nuevas funcionalidades.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>
            <a:spLocks noGrp="1"/>
          </p:cNvSpPr>
          <p:nvPr>
            <p:ph type="title"/>
          </p:nvPr>
        </p:nvSpPr>
        <p:spPr>
          <a:xfrm>
            <a:off x="2298674" y="526550"/>
            <a:ext cx="4346569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Modelo de Gobernanza</a:t>
            </a:r>
            <a:endParaRPr b="1" dirty="0"/>
          </a:p>
        </p:txBody>
      </p:sp>
      <p:sp>
        <p:nvSpPr>
          <p:cNvPr id="243" name="Google Shape;243;p32"/>
          <p:cNvSpPr txBox="1">
            <a:spLocks noGrp="1"/>
          </p:cNvSpPr>
          <p:nvPr>
            <p:ph type="sldNum" idx="12"/>
          </p:nvPr>
        </p:nvSpPr>
        <p:spPr>
          <a:xfrm>
            <a:off x="8299934" y="45918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 sz="1200">
                <a:solidFill>
                  <a:srgbClr val="434343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sz="1200">
              <a:solidFill>
                <a:srgbClr val="434343"/>
              </a:solidFill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  <p:pic>
        <p:nvPicPr>
          <p:cNvPr id="249" name="Google Shape;24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"/>
            <a:ext cx="19431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9 Imagen" descr="sedipualb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63100" cy="160281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0730" y="1086053"/>
            <a:ext cx="6037634" cy="3965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/>
          <p:nvPr/>
        </p:nvSpPr>
        <p:spPr>
          <a:xfrm>
            <a:off x="-13850" y="-13175"/>
            <a:ext cx="9157800" cy="5143500"/>
          </a:xfrm>
          <a:prstGeom prst="rect">
            <a:avLst/>
          </a:prstGeom>
          <a:solidFill>
            <a:srgbClr val="FFD95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0"/>
          <p:cNvSpPr txBox="1">
            <a:spLocks noGrp="1"/>
          </p:cNvSpPr>
          <p:nvPr>
            <p:ph type="title"/>
          </p:nvPr>
        </p:nvSpPr>
        <p:spPr>
          <a:xfrm>
            <a:off x="1351375" y="2392300"/>
            <a:ext cx="7218000" cy="111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s" sz="4800" dirty="0" smtClean="0">
                <a:latin typeface="Montserrat ExtraBold"/>
                <a:ea typeface="Montserrat ExtraBold"/>
                <a:cs typeface="Montserrat ExtraBold"/>
                <a:sym typeface="Montserrat ExtraBold"/>
              </a:rPr>
              <a:t>3. </a:t>
            </a:r>
            <a:r>
              <a:rPr lang="es-ES" sz="4800" dirty="0" smtClean="0">
                <a:latin typeface="Montserrat ExtraBold"/>
                <a:ea typeface="Montserrat ExtraBold"/>
                <a:cs typeface="Montserrat ExtraBold"/>
                <a:sym typeface="Montserrat ExtraBold"/>
              </a:rPr>
              <a:t>La comunidad Sedipualba</a:t>
            </a:r>
            <a:endParaRPr sz="4800" dirty="0"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227" name="Google Shape;227;p30"/>
          <p:cNvSpPr txBox="1">
            <a:spLocks noGrp="1"/>
          </p:cNvSpPr>
          <p:nvPr>
            <p:ph type="subTitle" idx="4294967295"/>
          </p:nvPr>
        </p:nvSpPr>
        <p:spPr>
          <a:xfrm>
            <a:off x="1435924" y="3422225"/>
            <a:ext cx="3440875" cy="57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dirty="0" smtClean="0">
                <a:solidFill>
                  <a:schemeClr val="dk2"/>
                </a:solidFill>
              </a:rPr>
              <a:t>Colaboración Inter-Administrativa</a:t>
            </a:r>
            <a:endParaRPr dirty="0">
              <a:solidFill>
                <a:schemeClr val="dk2"/>
              </a:solidFill>
            </a:endParaRPr>
          </a:p>
        </p:txBody>
      </p:sp>
      <p:pic>
        <p:nvPicPr>
          <p:cNvPr id="229" name="Google Shape;22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5" y="-13175"/>
            <a:ext cx="9157800" cy="201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6 Imagen" descr="sedipualb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0078" y="1530036"/>
            <a:ext cx="1763100" cy="16028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stract Wav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5676</TotalTime>
  <Words>430</Words>
  <Application>Microsoft Office PowerPoint</Application>
  <PresentationFormat>Presentación en pantalla (16:9)</PresentationFormat>
  <Paragraphs>93</Paragraphs>
  <Slides>22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31" baseType="lpstr">
      <vt:lpstr>Arial</vt:lpstr>
      <vt:lpstr>Ubuntu</vt:lpstr>
      <vt:lpstr>Montserrat Light</vt:lpstr>
      <vt:lpstr>Montserrat ExtraBold</vt:lpstr>
      <vt:lpstr>Montserrat</vt:lpstr>
      <vt:lpstr>Montserrat Medium</vt:lpstr>
      <vt:lpstr>Arvo</vt:lpstr>
      <vt:lpstr>Montserrat SemiBold</vt:lpstr>
      <vt:lpstr>Abstract Waves</vt:lpstr>
      <vt:lpstr>Diapositiva 1</vt:lpstr>
      <vt:lpstr>1. ¿Qué es Sedipualba?</vt:lpstr>
      <vt:lpstr>Descripción General</vt:lpstr>
      <vt:lpstr>Características</vt:lpstr>
      <vt:lpstr>2. Modelo de Gobernanza</vt:lpstr>
      <vt:lpstr>Sin Ánimo de Lucro</vt:lpstr>
      <vt:lpstr>Evolución del sistema</vt:lpstr>
      <vt:lpstr>Modelo de Gobernanza</vt:lpstr>
      <vt:lpstr>3. La comunidad Sedipualba</vt:lpstr>
      <vt:lpstr>Ayuntamiento de Cartagena</vt:lpstr>
      <vt:lpstr>Ayuntamiento de Sagunto</vt:lpstr>
      <vt:lpstr>Ayuntamiento de Albacete</vt:lpstr>
      <vt:lpstr>Consell Insular de Mallorca</vt:lpstr>
      <vt:lpstr>Diputación de Valencia</vt:lpstr>
      <vt:lpstr>Diputación de Huesca</vt:lpstr>
      <vt:lpstr>Cortes de Castilla la Mancha</vt:lpstr>
      <vt:lpstr>Sindicatura de Cuentas Comunidad Valenciana</vt:lpstr>
      <vt:lpstr>Universidad Politécnica de Cartagena</vt:lpstr>
      <vt:lpstr>Asociación Navarra de Informática Municipal</vt:lpstr>
      <vt:lpstr>Ciudadanos</vt:lpstr>
      <vt:lpstr>Reutilización &amp; Interoperabilidad</vt:lpstr>
      <vt:lpstr>Gracias!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José Joaquín de Haro Navarro</dc:creator>
  <cp:lastModifiedBy>José Joaquín de Haro Navarro</cp:lastModifiedBy>
  <cp:revision>269</cp:revision>
  <dcterms:modified xsi:type="dcterms:W3CDTF">2022-10-17T08:40:08Z</dcterms:modified>
</cp:coreProperties>
</file>